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2" r:id="rId1"/>
  </p:sldMasterIdLst>
  <p:notesMasterIdLst>
    <p:notesMasterId r:id="rId7"/>
  </p:notesMasterIdLst>
  <p:sldIdLst>
    <p:sldId id="1022" r:id="rId2"/>
    <p:sldId id="1027" r:id="rId3"/>
    <p:sldId id="1025" r:id="rId4"/>
    <p:sldId id="1026" r:id="rId5"/>
    <p:sldId id="1028" r:id="rId6"/>
  </p:sldIdLst>
  <p:sldSz cx="13716000" cy="17273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Andersson" initials="KA" lastIdx="6" clrIdx="0">
    <p:extLst>
      <p:ext uri="{19B8F6BF-5375-455C-9EA6-DF929625EA0E}">
        <p15:presenceInfo xmlns:p15="http://schemas.microsoft.com/office/powerpoint/2012/main" userId="S::kandersson@unicef.org::4e63ed49-1f64-4ac8-926f-b0b68570b00e" providerId="AD"/>
      </p:ext>
    </p:extLst>
  </p:cmAuthor>
  <p:cmAuthor id="2" name="Manahil Siddiqi" initials="MS" lastIdx="1" clrIdx="1">
    <p:extLst>
      <p:ext uri="{19B8F6BF-5375-455C-9EA6-DF929625EA0E}">
        <p15:presenceInfo xmlns:p15="http://schemas.microsoft.com/office/powerpoint/2012/main" userId="S::msiddiqi@unicef.org::6d1286a8-2ea8-429d-91aa-b94cd04ccd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A4B"/>
    <a:srgbClr val="F7931D"/>
    <a:srgbClr val="975C14"/>
    <a:srgbClr val="FF4D37"/>
    <a:srgbClr val="A26215"/>
    <a:srgbClr val="CC7A19"/>
    <a:srgbClr val="77777A"/>
    <a:srgbClr val="374EA2"/>
    <a:srgbClr val="81BD41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 snapToGrid="0">
      <p:cViewPr varScale="1">
        <p:scale>
          <a:sx n="52" d="100"/>
          <a:sy n="52" d="100"/>
        </p:scale>
        <p:origin x="38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20D9B-FDA9-E649-BFD6-FB5F696A8D36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1143000"/>
            <a:ext cx="2451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0D4B0-C1B5-8542-89A8-2703E779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8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61905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523809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285715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3047619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809524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428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333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239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26952"/>
            <a:ext cx="11658600" cy="6013768"/>
          </a:xfrm>
        </p:spPr>
        <p:txBody>
          <a:bodyPr anchor="b"/>
          <a:lstStyle>
            <a:lvl1pPr algn="ctr">
              <a:defRPr sz="9000" b="0" i="0"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072633"/>
            <a:ext cx="10287000" cy="4170451"/>
          </a:xfrm>
        </p:spPr>
        <p:txBody>
          <a:bodyPr/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504096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890115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19659"/>
            <a:ext cx="2957513" cy="146385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19659"/>
            <a:ext cx="8701088" cy="146385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499209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F4C4A3-131D-DB01-7FB0-5BCC2E632B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9155" y="-232247"/>
            <a:ext cx="13857194" cy="119687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36496"/>
            <a:ext cx="13716000" cy="3100609"/>
          </a:xfrm>
          <a:prstGeom prst="rect">
            <a:avLst/>
          </a:prstGeom>
        </p:spPr>
        <p:txBody>
          <a:bodyPr anchor="b"/>
          <a:lstStyle>
            <a:lvl1pPr algn="ctr">
              <a:defRPr sz="6750" b="0" i="0">
                <a:solidFill>
                  <a:schemeClr val="accent2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14873094"/>
            <a:ext cx="13716000" cy="2400495"/>
          </a:xfrm>
        </p:spPr>
        <p:txBody>
          <a:bodyPr/>
          <a:lstStyle>
            <a:lvl1pPr marL="0" indent="0" algn="ctr">
              <a:buNone/>
              <a:defRPr sz="27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75" indent="0" algn="ctr">
              <a:buNone/>
              <a:defRPr sz="2250"/>
            </a:lvl2pPr>
            <a:lvl3pPr marL="1028750" indent="0" algn="ctr">
              <a:buNone/>
              <a:defRPr sz="2025"/>
            </a:lvl3pPr>
            <a:lvl4pPr marL="1543124" indent="0" algn="ctr">
              <a:buNone/>
              <a:defRPr sz="1800"/>
            </a:lvl4pPr>
            <a:lvl5pPr marL="2057499" indent="0" algn="ctr">
              <a:buNone/>
              <a:defRPr sz="1800"/>
            </a:lvl5pPr>
            <a:lvl6pPr marL="2571874" indent="0" algn="ctr">
              <a:buNone/>
              <a:defRPr sz="1800"/>
            </a:lvl6pPr>
            <a:lvl7pPr marL="3086249" indent="0" algn="ctr">
              <a:buNone/>
              <a:defRPr sz="1800"/>
            </a:lvl7pPr>
            <a:lvl8pPr marL="3600624" indent="0" algn="ctr">
              <a:buNone/>
              <a:defRPr sz="1800"/>
            </a:lvl8pPr>
            <a:lvl9pPr marL="4114998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D3791A-A50F-379F-00D1-DCDE5F2C89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49284" y="10527454"/>
            <a:ext cx="5175647" cy="499816"/>
          </a:xfrm>
        </p:spPr>
        <p:txBody>
          <a:bodyPr>
            <a:noAutofit/>
          </a:bodyPr>
          <a:lstStyle>
            <a:lvl1pPr marL="0" indent="0" algn="r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  <a:lvl2pPr marL="514375" indent="0" algn="r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2pPr>
            <a:lvl3pPr marL="1028750" indent="0" algn="r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3pPr>
            <a:lvl4pPr marL="1543124" indent="0" algn="r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4pPr>
            <a:lvl5pPr marL="2057499" indent="0" algn="r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071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EED9CB-34B2-FFA0-2784-D0EA464561B4}"/>
              </a:ext>
            </a:extLst>
          </p:cNvPr>
          <p:cNvSpPr/>
          <p:nvPr userDrawn="1"/>
        </p:nvSpPr>
        <p:spPr>
          <a:xfrm>
            <a:off x="12361689" y="16010058"/>
            <a:ext cx="411336" cy="920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919659"/>
            <a:ext cx="11830050" cy="333876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2975" y="16010058"/>
            <a:ext cx="8229600" cy="91965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33AE8-D438-5F5B-CB6F-D75EB4B9872E}"/>
              </a:ext>
            </a:extLst>
          </p:cNvPr>
          <p:cNvSpPr/>
          <p:nvPr userDrawn="1"/>
        </p:nvSpPr>
        <p:spPr>
          <a:xfrm>
            <a:off x="-9929" y="-38198"/>
            <a:ext cx="13725928" cy="6938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79A47DA-44B2-C205-9FE1-3D015F20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689" y="16010058"/>
            <a:ext cx="411336" cy="9196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263B5A-EE44-64EB-2F70-EDA063460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4598293"/>
            <a:ext cx="11830050" cy="109599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00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2361689" y="16010058"/>
            <a:ext cx="411336" cy="920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919659"/>
            <a:ext cx="11830050" cy="333876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2975" y="16010058"/>
            <a:ext cx="8229600" cy="91965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2A63C1-8CFE-02BA-63FC-88D23C288D19}"/>
              </a:ext>
            </a:extLst>
          </p:cNvPr>
          <p:cNvSpPr/>
          <p:nvPr userDrawn="1"/>
        </p:nvSpPr>
        <p:spPr>
          <a:xfrm>
            <a:off x="-9929" y="-38198"/>
            <a:ext cx="13725928" cy="6938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3309BBF-5270-6D48-C2C7-F9759973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689" y="16010058"/>
            <a:ext cx="411336" cy="9196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A2871B-1EF6-8D3B-7639-C0C5927B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4598293"/>
            <a:ext cx="11830050" cy="109599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46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2361689" y="16010058"/>
            <a:ext cx="411336" cy="920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919659"/>
            <a:ext cx="11830050" cy="333876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2975" y="16010058"/>
            <a:ext cx="8229600" cy="91965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484FE-CFCF-A8D6-E454-2CE3DAC163F2}"/>
              </a:ext>
            </a:extLst>
          </p:cNvPr>
          <p:cNvSpPr/>
          <p:nvPr userDrawn="1"/>
        </p:nvSpPr>
        <p:spPr>
          <a:xfrm>
            <a:off x="-9929" y="-38198"/>
            <a:ext cx="13725928" cy="693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0EC4411-B73B-50C8-AB2E-3FD4E4B8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689" y="16010058"/>
            <a:ext cx="411336" cy="9196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17698-E0FE-E4BB-FEC8-6767CAAF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4598293"/>
            <a:ext cx="11830050" cy="109599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3152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2361689" y="16010058"/>
            <a:ext cx="411336" cy="9209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919659"/>
            <a:ext cx="11830050" cy="333876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2975" y="16010058"/>
            <a:ext cx="8229600" cy="91965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79F57-E71C-5BAB-FFD0-C31D00547B4F}"/>
              </a:ext>
            </a:extLst>
          </p:cNvPr>
          <p:cNvSpPr/>
          <p:nvPr userDrawn="1"/>
        </p:nvSpPr>
        <p:spPr>
          <a:xfrm>
            <a:off x="-9929" y="-38198"/>
            <a:ext cx="13725928" cy="6938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BAD6EA8-BAA9-7C83-C708-2359CB7A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689" y="16010058"/>
            <a:ext cx="411336" cy="9196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C41B3C-E5B5-B090-5983-D50B5171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4598293"/>
            <a:ext cx="11830050" cy="109599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576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2361689" y="16010058"/>
            <a:ext cx="411336" cy="920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919659"/>
            <a:ext cx="11830050" cy="333876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2975" y="16010058"/>
            <a:ext cx="8229600" cy="91965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1A8B5-BDC2-ED79-A4A4-91B2D4A16E99}"/>
              </a:ext>
            </a:extLst>
          </p:cNvPr>
          <p:cNvSpPr/>
          <p:nvPr userDrawn="1"/>
        </p:nvSpPr>
        <p:spPr>
          <a:xfrm>
            <a:off x="-9929" y="-38198"/>
            <a:ext cx="13725928" cy="6938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A62F980-346E-9291-269B-AA100927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689" y="16010058"/>
            <a:ext cx="411336" cy="9196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A1967D-F1CF-E5D7-12FE-F6D3492A4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4598293"/>
            <a:ext cx="11830050" cy="109599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277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2361689" y="16010058"/>
            <a:ext cx="411336" cy="920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919659"/>
            <a:ext cx="11830050" cy="333876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2975" y="16010058"/>
            <a:ext cx="8229600" cy="91965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7980E-6070-AC72-7E96-12A88245A7FD}"/>
              </a:ext>
            </a:extLst>
          </p:cNvPr>
          <p:cNvSpPr/>
          <p:nvPr userDrawn="1"/>
        </p:nvSpPr>
        <p:spPr>
          <a:xfrm>
            <a:off x="-9929" y="-38198"/>
            <a:ext cx="13725928" cy="6938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C769961-7EF0-46BA-6D16-0DB76869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689" y="16010058"/>
            <a:ext cx="411336" cy="9196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29BEEB-F3FF-F131-D7B2-B849FF53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4598293"/>
            <a:ext cx="11830050" cy="109599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801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2361689" y="16010058"/>
            <a:ext cx="411336" cy="920936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919659"/>
            <a:ext cx="11830050" cy="333876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7931D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2975" y="16010058"/>
            <a:ext cx="8229600" cy="91965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8086-6763-9632-AA38-FEF032709D5F}"/>
              </a:ext>
            </a:extLst>
          </p:cNvPr>
          <p:cNvSpPr/>
          <p:nvPr userDrawn="1"/>
        </p:nvSpPr>
        <p:spPr>
          <a:xfrm>
            <a:off x="-9929" y="-38198"/>
            <a:ext cx="13725928" cy="693898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B9C7659-A9AB-F99E-A322-30BB288F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689" y="16010058"/>
            <a:ext cx="411336" cy="9196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93BC06-7F28-5F3E-D12F-76968A95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4598293"/>
            <a:ext cx="11830050" cy="109599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058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5548216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2361689" y="16010058"/>
            <a:ext cx="411336" cy="920936"/>
          </a:xfrm>
          <a:prstGeom prst="rect">
            <a:avLst/>
          </a:prstGeom>
          <a:solidFill>
            <a:srgbClr val="961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919659"/>
            <a:ext cx="11830050" cy="333876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961A4B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2975" y="16010058"/>
            <a:ext cx="8229600" cy="91965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7E87F2-EC5D-860E-DD8C-9437465C17ED}"/>
              </a:ext>
            </a:extLst>
          </p:cNvPr>
          <p:cNvSpPr/>
          <p:nvPr userDrawn="1"/>
        </p:nvSpPr>
        <p:spPr>
          <a:xfrm>
            <a:off x="-9929" y="-38198"/>
            <a:ext cx="13725928" cy="693898"/>
          </a:xfrm>
          <a:prstGeom prst="rect">
            <a:avLst/>
          </a:prstGeom>
          <a:solidFill>
            <a:srgbClr val="961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6EB78FF-43C9-EB30-D750-C5C995D0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689" y="16010058"/>
            <a:ext cx="411336" cy="9196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EA8463-72F1-E281-5F20-860512CE0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4598293"/>
            <a:ext cx="11830050" cy="109599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262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2361689" y="16010058"/>
            <a:ext cx="411336" cy="920936"/>
          </a:xfrm>
          <a:prstGeom prst="rect">
            <a:avLst/>
          </a:prstGeom>
          <a:solidFill>
            <a:srgbClr val="777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919659"/>
            <a:ext cx="11830050" cy="333876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77777A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2975" y="16010058"/>
            <a:ext cx="8229600" cy="91965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FC351-17DC-7A2C-E4DE-3229C6EC813C}"/>
              </a:ext>
            </a:extLst>
          </p:cNvPr>
          <p:cNvSpPr/>
          <p:nvPr userDrawn="1"/>
        </p:nvSpPr>
        <p:spPr>
          <a:xfrm>
            <a:off x="-9929" y="-38198"/>
            <a:ext cx="13725928" cy="6938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6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B2E0BC0-1D2E-0D7D-A470-9DABB02B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689" y="16010058"/>
            <a:ext cx="411336" cy="9196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7B81C8-C29D-7E66-C6AA-AE9E2A1CD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4598293"/>
            <a:ext cx="11830050" cy="109599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88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306406"/>
            <a:ext cx="11830050" cy="7185332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559714"/>
            <a:ext cx="11830050" cy="3778596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819361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598293"/>
            <a:ext cx="5829300" cy="10959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598293"/>
            <a:ext cx="5829300" cy="10959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652300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9662"/>
            <a:ext cx="11830050" cy="3338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234430"/>
            <a:ext cx="5802510" cy="207522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309658"/>
            <a:ext cx="5802510" cy="92805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234430"/>
            <a:ext cx="5831087" cy="207522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309658"/>
            <a:ext cx="5831087" cy="92805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02022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706169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570545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51572"/>
            <a:ext cx="4423767" cy="403050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487081"/>
            <a:ext cx="6943725" cy="12275443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82076"/>
            <a:ext cx="4423767" cy="960043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29728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51572"/>
            <a:ext cx="4423767" cy="403050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487081"/>
            <a:ext cx="6943725" cy="12275443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82076"/>
            <a:ext cx="4423767" cy="960043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998941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19662"/>
            <a:ext cx="11830050" cy="3338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598293"/>
            <a:ext cx="11830050" cy="10959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6010061"/>
            <a:ext cx="3086100" cy="919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6010061"/>
            <a:ext cx="4629150" cy="919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6010061"/>
            <a:ext cx="3086100" cy="919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155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891" r:id="rId13"/>
    <p:sldLayoutId id="2147483900" r:id="rId14"/>
    <p:sldLayoutId id="2147483909" r:id="rId15"/>
    <p:sldLayoutId id="2147483918" r:id="rId16"/>
    <p:sldLayoutId id="2147483927" r:id="rId17"/>
    <p:sldLayoutId id="2147483936" r:id="rId18"/>
    <p:sldLayoutId id="2147483945" r:id="rId19"/>
    <p:sldLayoutId id="2147483954" r:id="rId20"/>
    <p:sldLayoutId id="2147483963" r:id="rId21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44DCD2A5-7DA4-A96B-129C-4CE6D69D63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11471" r="21824" b="6560"/>
          <a:stretch/>
        </p:blipFill>
        <p:spPr>
          <a:xfrm>
            <a:off x="-69155" y="-54433"/>
            <a:ext cx="13857194" cy="1196874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DFF59D-21E0-29E0-7DF3-19D32CEF0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520" y="12298569"/>
            <a:ext cx="11812960" cy="1384888"/>
          </a:xfrm>
        </p:spPr>
        <p:txBody>
          <a:bodyPr>
            <a:noAutofit/>
          </a:bodyPr>
          <a:lstStyle/>
          <a:p>
            <a:r>
              <a:rPr lang="en-US" sz="10000" dirty="0"/>
              <a:t>Operational Manual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1742E2-D15B-C24E-E352-B939BC67E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3474" y="14771307"/>
            <a:ext cx="13997354" cy="594515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r>
              <a:rPr lang="en-US" sz="2160" spc="300" dirty="0">
                <a:solidFill>
                  <a:schemeClr val="bg1"/>
                </a:solidFill>
              </a:rPr>
              <a:t>ALLINSCHOOL.ORG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949A3E-DCFC-8E00-CD3A-A22263AD0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1"/>
          <a:stretch/>
        </p:blipFill>
        <p:spPr>
          <a:xfrm>
            <a:off x="4100" y="15580201"/>
            <a:ext cx="7599501" cy="158508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C63EAD8-8866-8015-0028-5359690ED07A}"/>
              </a:ext>
            </a:extLst>
          </p:cNvPr>
          <p:cNvGrpSpPr/>
          <p:nvPr/>
        </p:nvGrpSpPr>
        <p:grpSpPr>
          <a:xfrm>
            <a:off x="-8718" y="11177251"/>
            <a:ext cx="13733647" cy="768469"/>
            <a:chOff x="0" y="4369869"/>
            <a:chExt cx="9586251" cy="27549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F61DA34-CB42-484E-8A16-6075F1EF1DE9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BF61DE1-29B6-AC1E-9618-FC2B0A7F9086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897DA04-2F73-C299-4B63-2B7CC777DE90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D60BBBE-8C67-C8AE-CBA6-6A814438325E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412259-E14B-C8B5-F609-44256181A910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18374CC-2E35-E116-DE64-830BA1B5FB93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0528E33-FDB0-D492-BA74-E86C92DDC250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005513F-9EBC-CDA2-E597-2E32894A6295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3D7EA84-3FB2-E89F-64C2-728D28D1A5FA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34993F56-EC73-56E6-7310-7C5EB3368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9072" y="15809955"/>
            <a:ext cx="5084144" cy="1073321"/>
          </a:xfrm>
          <a:prstGeom prst="rect">
            <a:avLst/>
          </a:prstGeom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id="{18059A6A-ED50-2F07-B32B-147F4AB39F6F}"/>
              </a:ext>
            </a:extLst>
          </p:cNvPr>
          <p:cNvSpPr txBox="1">
            <a:spLocks/>
          </p:cNvSpPr>
          <p:nvPr/>
        </p:nvSpPr>
        <p:spPr>
          <a:xfrm>
            <a:off x="-163474" y="13842464"/>
            <a:ext cx="13997354" cy="48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75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5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12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99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87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249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62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998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    GLOBAL OUT-OF-SCHOOL CHILDREN INITIATIVE</a:t>
            </a:r>
          </a:p>
        </p:txBody>
      </p:sp>
    </p:spTree>
    <p:extLst>
      <p:ext uri="{BB962C8B-B14F-4D97-AF65-F5344CB8AC3E}">
        <p14:creationId xmlns:p14="http://schemas.microsoft.com/office/powerpoint/2010/main" val="192381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1">
            <a:extLst>
              <a:ext uri="{FF2B5EF4-FFF2-40B4-BE49-F238E27FC236}">
                <a16:creationId xmlns:a16="http://schemas.microsoft.com/office/drawing/2014/main" id="{7BF03B71-2AD6-3069-1B03-17AB5C8ABF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1434" r="17411" b="5417"/>
          <a:stretch/>
        </p:blipFill>
        <p:spPr>
          <a:xfrm>
            <a:off x="-69155" y="-54432"/>
            <a:ext cx="13857194" cy="11795716"/>
          </a:xfr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912D7AE9-1937-F88A-E3F9-EB7C023E42A2}"/>
              </a:ext>
            </a:extLst>
          </p:cNvPr>
          <p:cNvSpPr txBox="1">
            <a:spLocks/>
          </p:cNvSpPr>
          <p:nvPr/>
        </p:nvSpPr>
        <p:spPr>
          <a:xfrm>
            <a:off x="951520" y="12421664"/>
            <a:ext cx="11812960" cy="1384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50" b="0" i="0" kern="1200">
                <a:solidFill>
                  <a:schemeClr val="accent2"/>
                </a:solidFill>
                <a:latin typeface="Ale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US" sz="10000" dirty="0"/>
              <a:t>Regional Report</a:t>
            </a:r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D38F2F08-85F4-4A70-26C7-20F426428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3474" y="14771307"/>
            <a:ext cx="13997354" cy="594515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r>
              <a:rPr lang="en-US" sz="2160" spc="300" dirty="0">
                <a:solidFill>
                  <a:schemeClr val="bg1"/>
                </a:solidFill>
              </a:rPr>
              <a:t>ALLINSCHOOL.ORG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B84A9A-2D69-1043-80EA-5D501F155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1"/>
          <a:stretch/>
        </p:blipFill>
        <p:spPr>
          <a:xfrm>
            <a:off x="4100" y="15580201"/>
            <a:ext cx="7599501" cy="158508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E170B-D893-629D-657C-3B9BA4F26244}"/>
              </a:ext>
            </a:extLst>
          </p:cNvPr>
          <p:cNvGrpSpPr/>
          <p:nvPr/>
        </p:nvGrpSpPr>
        <p:grpSpPr>
          <a:xfrm>
            <a:off x="-8718" y="10972814"/>
            <a:ext cx="13733647" cy="768469"/>
            <a:chOff x="0" y="4369869"/>
            <a:chExt cx="9586251" cy="2754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635798-076D-9F6C-5FCE-E5966311DE54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517FB6-C3BB-527C-D677-5A3F85F59671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AA9657-0828-E148-F248-AFBE4F715ED1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4FEF5B-31C6-E509-773D-B16F608CEDF5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8E341B-4C2A-2824-F5F9-B12B8136DF68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B89633-02E9-2FD1-6AEC-254843B5D3D4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2501048-E1C4-3407-4658-27F39521157E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FAB3E1-7F55-1E47-DA26-C47E4BFE9103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D72920-1B14-F9F9-B295-57FAC60AC44E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0965F8AF-E953-7C4F-931E-CBD02A185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9072" y="15809955"/>
            <a:ext cx="5084144" cy="1073321"/>
          </a:xfrm>
          <a:prstGeom prst="rect">
            <a:avLst/>
          </a:prstGeom>
        </p:spPr>
      </p:pic>
      <p:sp>
        <p:nvSpPr>
          <p:cNvPr id="26" name="Subtitle 3">
            <a:extLst>
              <a:ext uri="{FF2B5EF4-FFF2-40B4-BE49-F238E27FC236}">
                <a16:creationId xmlns:a16="http://schemas.microsoft.com/office/drawing/2014/main" id="{FEEFEE12-83E5-3686-77F3-61D6A3061CA3}"/>
              </a:ext>
            </a:extLst>
          </p:cNvPr>
          <p:cNvSpPr txBox="1">
            <a:spLocks/>
          </p:cNvSpPr>
          <p:nvPr/>
        </p:nvSpPr>
        <p:spPr>
          <a:xfrm>
            <a:off x="-163474" y="13947974"/>
            <a:ext cx="13997354" cy="48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75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5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12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99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87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249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62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998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    GLOBAL OUT-OF-SCHOOL CHILDREN INITIATIVE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3A740B0-3097-A37A-E1D3-EEF9E8BA00EB}"/>
              </a:ext>
            </a:extLst>
          </p:cNvPr>
          <p:cNvSpPr txBox="1">
            <a:spLocks/>
          </p:cNvSpPr>
          <p:nvPr/>
        </p:nvSpPr>
        <p:spPr>
          <a:xfrm>
            <a:off x="2280223" y="11909460"/>
            <a:ext cx="9050108" cy="478532"/>
          </a:xfrm>
          <a:prstGeom prst="rect">
            <a:avLst/>
          </a:prstGeom>
        </p:spPr>
        <p:txBody>
          <a:bodyPr vert="horz" lIns="61727" tIns="30863" rIns="61727" bIns="30863" rtlCol="0" anchor="b">
            <a:normAutofit/>
          </a:bodyPr>
          <a:lstStyle>
            <a:lvl1pPr algn="ctr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99" b="0" i="0" kern="1200">
                <a:solidFill>
                  <a:schemeClr val="accent2"/>
                </a:solidFill>
                <a:latin typeface="Ale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US" sz="2500" dirty="0"/>
              <a:t>REGION OR COUNTRY NAME HERE</a:t>
            </a:r>
          </a:p>
        </p:txBody>
      </p:sp>
    </p:spTree>
    <p:extLst>
      <p:ext uri="{BB962C8B-B14F-4D97-AF65-F5344CB8AC3E}">
        <p14:creationId xmlns:p14="http://schemas.microsoft.com/office/powerpoint/2010/main" val="254049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41">
            <a:extLst>
              <a:ext uri="{FF2B5EF4-FFF2-40B4-BE49-F238E27FC236}">
                <a16:creationId xmlns:a16="http://schemas.microsoft.com/office/drawing/2014/main" id="{46C7E312-19D7-4AE6-2D97-16649AFB20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11471" r="21824" b="6560"/>
          <a:stretch/>
        </p:blipFill>
        <p:spPr>
          <a:xfrm>
            <a:off x="-69155" y="-54433"/>
            <a:ext cx="13857194" cy="11968745"/>
          </a:xfrm>
        </p:spPr>
      </p:pic>
      <p:sp>
        <p:nvSpPr>
          <p:cNvPr id="31" name="Title 2">
            <a:extLst>
              <a:ext uri="{FF2B5EF4-FFF2-40B4-BE49-F238E27FC236}">
                <a16:creationId xmlns:a16="http://schemas.microsoft.com/office/drawing/2014/main" id="{D5616788-E93E-2211-C9FB-60A678B54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520" y="12174999"/>
            <a:ext cx="11812960" cy="1384888"/>
          </a:xfrm>
        </p:spPr>
        <p:txBody>
          <a:bodyPr>
            <a:noAutofit/>
          </a:bodyPr>
          <a:lstStyle/>
          <a:p>
            <a:r>
              <a:rPr lang="en-US" sz="10000" dirty="0"/>
              <a:t>Event Name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ABC555F-8909-330A-B01E-9E4BBFDEDC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1"/>
          <a:stretch/>
        </p:blipFill>
        <p:spPr>
          <a:xfrm>
            <a:off x="4100" y="15580201"/>
            <a:ext cx="7599501" cy="158508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9991CD2-29B2-B80C-304F-36F6E4509C07}"/>
              </a:ext>
            </a:extLst>
          </p:cNvPr>
          <p:cNvGrpSpPr/>
          <p:nvPr/>
        </p:nvGrpSpPr>
        <p:grpSpPr>
          <a:xfrm>
            <a:off x="-8718" y="11177251"/>
            <a:ext cx="13733647" cy="768469"/>
            <a:chOff x="0" y="4369869"/>
            <a:chExt cx="9586251" cy="27549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6554818-11E7-90D3-EFF5-C40B88B394C3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0F0E4D1-2F2A-CCC2-2E7E-25C92588A354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8090AFC-ADB4-1583-08AD-0AE924CEDFD1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98B1610-83BC-FA58-A1D3-587EF847465E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C191AC4-CE64-B4A8-0282-A657F5EA1869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6258348-BE03-C0C5-2D43-63A99F6A8183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E9D95C1-2016-6040-9967-E14AC9926E57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C8C8003-5063-3CC2-C953-B1514DF8BB53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197ADAC-D8DE-7E30-3934-202278BC2768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</p:grpSp>
      <p:pic>
        <p:nvPicPr>
          <p:cNvPr id="52" name="Graphic 51">
            <a:extLst>
              <a:ext uri="{FF2B5EF4-FFF2-40B4-BE49-F238E27FC236}">
                <a16:creationId xmlns:a16="http://schemas.microsoft.com/office/drawing/2014/main" id="{B3E6BC5E-3600-A434-DB0E-77AA14673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9072" y="15809955"/>
            <a:ext cx="5084144" cy="1073321"/>
          </a:xfrm>
          <a:prstGeom prst="rect">
            <a:avLst/>
          </a:prstGeom>
        </p:spPr>
      </p:pic>
      <p:sp>
        <p:nvSpPr>
          <p:cNvPr id="54" name="Subtitle 3">
            <a:extLst>
              <a:ext uri="{FF2B5EF4-FFF2-40B4-BE49-F238E27FC236}">
                <a16:creationId xmlns:a16="http://schemas.microsoft.com/office/drawing/2014/main" id="{62602C88-8882-33FD-8C7D-F08587C203FD}"/>
              </a:ext>
            </a:extLst>
          </p:cNvPr>
          <p:cNvSpPr txBox="1">
            <a:spLocks/>
          </p:cNvSpPr>
          <p:nvPr/>
        </p:nvSpPr>
        <p:spPr>
          <a:xfrm>
            <a:off x="-163474" y="13634029"/>
            <a:ext cx="13997354" cy="48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75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5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12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99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87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249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62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998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Date 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 </a:t>
            </a:r>
            <a:r>
              <a:rPr lang="en-US" sz="3200" dirty="0"/>
              <a:t>    Location 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</a:t>
            </a:r>
            <a:r>
              <a:rPr lang="en-US" sz="3200" dirty="0"/>
              <a:t>     Link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69A8221-B5BC-7C51-FEA6-B28CB56757CB}"/>
              </a:ext>
            </a:extLst>
          </p:cNvPr>
          <p:cNvSpPr/>
          <p:nvPr/>
        </p:nvSpPr>
        <p:spPr>
          <a:xfrm>
            <a:off x="-26141" y="3517222"/>
            <a:ext cx="5039012" cy="764620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3159D9-E9E7-BF82-3378-5D4AA96533D1}"/>
              </a:ext>
            </a:extLst>
          </p:cNvPr>
          <p:cNvCxnSpPr>
            <a:cxnSpLocks/>
          </p:cNvCxnSpPr>
          <p:nvPr/>
        </p:nvCxnSpPr>
        <p:spPr>
          <a:xfrm>
            <a:off x="479009" y="4548768"/>
            <a:ext cx="389704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8">
            <a:extLst>
              <a:ext uri="{FF2B5EF4-FFF2-40B4-BE49-F238E27FC236}">
                <a16:creationId xmlns:a16="http://schemas.microsoft.com/office/drawing/2014/main" id="{7A8C45BA-B6F0-6FB2-E775-CC8396EDD292}"/>
              </a:ext>
            </a:extLst>
          </p:cNvPr>
          <p:cNvSpPr txBox="1">
            <a:spLocks/>
          </p:cNvSpPr>
          <p:nvPr/>
        </p:nvSpPr>
        <p:spPr>
          <a:xfrm>
            <a:off x="479008" y="4976280"/>
            <a:ext cx="4533863" cy="6187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200"/>
              </a:spcBef>
              <a:spcAft>
                <a:spcPts val="500"/>
              </a:spcAft>
            </a:pPr>
            <a:r>
              <a:rPr lang="en-US" sz="2400" dirty="0">
                <a:solidFill>
                  <a:schemeClr val="accent2"/>
                </a:solidFill>
              </a:rPr>
              <a:t>      SPEAKERS: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  <a:p>
            <a:pPr algn="l">
              <a:spcBef>
                <a:spcPts val="3200"/>
              </a:spcBef>
              <a:spcAft>
                <a:spcPts val="500"/>
              </a:spcAft>
            </a:pPr>
            <a:r>
              <a:rPr lang="en-US" sz="2400" dirty="0">
                <a:solidFill>
                  <a:schemeClr val="accent2"/>
                </a:solidFill>
              </a:rPr>
              <a:t>      KEY TOPICS: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  <a:p>
            <a:pPr algn="l">
              <a:spcBef>
                <a:spcPts val="3200"/>
              </a:spcBef>
              <a:spcAft>
                <a:spcPts val="500"/>
              </a:spcAft>
            </a:pPr>
            <a:r>
              <a:rPr lang="en-US" sz="2400" dirty="0">
                <a:solidFill>
                  <a:schemeClr val="accent2"/>
                </a:solidFill>
              </a:rPr>
              <a:t>      SIGN UP: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</p:txBody>
      </p:sp>
      <p:grpSp>
        <p:nvGrpSpPr>
          <p:cNvPr id="58" name="Graphic 187">
            <a:extLst>
              <a:ext uri="{FF2B5EF4-FFF2-40B4-BE49-F238E27FC236}">
                <a16:creationId xmlns:a16="http://schemas.microsoft.com/office/drawing/2014/main" id="{A9A38459-1474-0E6D-2AAC-29EEA81E26F6}"/>
              </a:ext>
            </a:extLst>
          </p:cNvPr>
          <p:cNvGrpSpPr/>
          <p:nvPr/>
        </p:nvGrpSpPr>
        <p:grpSpPr>
          <a:xfrm>
            <a:off x="571806" y="7045702"/>
            <a:ext cx="373345" cy="373345"/>
            <a:chOff x="1744850" y="1690688"/>
            <a:chExt cx="609600" cy="609600"/>
          </a:xfrm>
        </p:grpSpPr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6E3EC0DE-365D-E866-49E2-93A7FDEABB27}"/>
                </a:ext>
              </a:extLst>
            </p:cNvPr>
            <p:cNvSpPr/>
            <p:nvPr/>
          </p:nvSpPr>
          <p:spPr>
            <a:xfrm>
              <a:off x="1744850" y="1690688"/>
              <a:ext cx="609600" cy="609600"/>
            </a:xfrm>
            <a:custGeom>
              <a:avLst/>
              <a:gdLst>
                <a:gd name="connsiteX0" fmla="*/ 574739 w 609600"/>
                <a:gd name="connsiteY0" fmla="*/ 0 h 609600"/>
                <a:gd name="connsiteX1" fmla="*/ 609600 w 609600"/>
                <a:gd name="connsiteY1" fmla="*/ 34862 h 609600"/>
                <a:gd name="connsiteX2" fmla="*/ 609600 w 609600"/>
                <a:gd name="connsiteY2" fmla="*/ 574739 h 609600"/>
                <a:gd name="connsiteX3" fmla="*/ 574739 w 609600"/>
                <a:gd name="connsiteY3" fmla="*/ 609600 h 609600"/>
                <a:gd name="connsiteX4" fmla="*/ 34862 w 609600"/>
                <a:gd name="connsiteY4" fmla="*/ 609600 h 609600"/>
                <a:gd name="connsiteX5" fmla="*/ 0 w 609600"/>
                <a:gd name="connsiteY5" fmla="*/ 574739 h 609600"/>
                <a:gd name="connsiteX6" fmla="*/ 0 w 609600"/>
                <a:gd name="connsiteY6" fmla="*/ 34862 h 609600"/>
                <a:gd name="connsiteX7" fmla="*/ 34862 w 609600"/>
                <a:gd name="connsiteY7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00" h="609600">
                  <a:moveTo>
                    <a:pt x="574739" y="0"/>
                  </a:moveTo>
                  <a:cubicBezTo>
                    <a:pt x="593992" y="0"/>
                    <a:pt x="609600" y="15608"/>
                    <a:pt x="609600" y="34862"/>
                  </a:cubicBezTo>
                  <a:lnTo>
                    <a:pt x="609600" y="574739"/>
                  </a:lnTo>
                  <a:cubicBezTo>
                    <a:pt x="609600" y="593992"/>
                    <a:pt x="593992" y="609600"/>
                    <a:pt x="574739" y="609600"/>
                  </a:cubicBezTo>
                  <a:lnTo>
                    <a:pt x="34862" y="609600"/>
                  </a:lnTo>
                  <a:cubicBezTo>
                    <a:pt x="15608" y="609600"/>
                    <a:pt x="0" y="593992"/>
                    <a:pt x="0" y="574739"/>
                  </a:cubicBezTo>
                  <a:lnTo>
                    <a:pt x="0" y="34862"/>
                  </a:lnTo>
                  <a:cubicBezTo>
                    <a:pt x="0" y="15608"/>
                    <a:pt x="15608" y="0"/>
                    <a:pt x="348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CED4EE9-C184-0020-2FF3-7B71E729BD59}"/>
                </a:ext>
              </a:extLst>
            </p:cNvPr>
            <p:cNvSpPr/>
            <p:nvPr/>
          </p:nvSpPr>
          <p:spPr>
            <a:xfrm>
              <a:off x="1955447" y="1843088"/>
              <a:ext cx="399002" cy="457200"/>
            </a:xfrm>
            <a:custGeom>
              <a:avLst/>
              <a:gdLst>
                <a:gd name="connsiteX0" fmla="*/ 246602 w 399002"/>
                <a:gd name="connsiteY0" fmla="*/ 116395 h 457200"/>
                <a:gd name="connsiteX1" fmla="*/ 170402 w 399002"/>
                <a:gd name="connsiteY1" fmla="*/ 194500 h 457200"/>
                <a:gd name="connsiteX2" fmla="*/ 188404 w 399002"/>
                <a:gd name="connsiteY2" fmla="*/ 304800 h 457200"/>
                <a:gd name="connsiteX3" fmla="*/ 94202 w 399002"/>
                <a:gd name="connsiteY3" fmla="*/ 252698 h 457200"/>
                <a:gd name="connsiteX4" fmla="*/ 0 w 399002"/>
                <a:gd name="connsiteY4" fmla="*/ 304800 h 457200"/>
                <a:gd name="connsiteX5" fmla="*/ 152400 w 399002"/>
                <a:gd name="connsiteY5" fmla="*/ 457200 h 457200"/>
                <a:gd name="connsiteX6" fmla="*/ 364141 w 399002"/>
                <a:gd name="connsiteY6" fmla="*/ 457200 h 457200"/>
                <a:gd name="connsiteX7" fmla="*/ 399002 w 399002"/>
                <a:gd name="connsiteY7" fmla="*/ 422339 h 457200"/>
                <a:gd name="connsiteX8" fmla="*/ 399002 w 399002"/>
                <a:gd name="connsiteY8" fmla="*/ 268796 h 457200"/>
                <a:gd name="connsiteX9" fmla="*/ 246602 w 399002"/>
                <a:gd name="connsiteY9" fmla="*/ 116395 h 457200"/>
                <a:gd name="connsiteX10" fmla="*/ 204121 w 399002"/>
                <a:gd name="connsiteY10" fmla="*/ 109919 h 457200"/>
                <a:gd name="connsiteX11" fmla="*/ 94202 w 399002"/>
                <a:gd name="connsiteY11" fmla="*/ 0 h 457200"/>
                <a:gd name="connsiteX12" fmla="*/ 141256 w 399002"/>
                <a:gd name="connsiteY12" fmla="*/ 100298 h 457200"/>
                <a:gd name="connsiteX13" fmla="*/ 204121 w 399002"/>
                <a:gd name="connsiteY13" fmla="*/ 109919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9002" h="457200">
                  <a:moveTo>
                    <a:pt x="246602" y="116395"/>
                  </a:moveTo>
                  <a:lnTo>
                    <a:pt x="170402" y="194500"/>
                  </a:lnTo>
                  <a:lnTo>
                    <a:pt x="188404" y="304800"/>
                  </a:lnTo>
                  <a:lnTo>
                    <a:pt x="94202" y="252698"/>
                  </a:lnTo>
                  <a:lnTo>
                    <a:pt x="0" y="304800"/>
                  </a:lnTo>
                  <a:lnTo>
                    <a:pt x="152400" y="457200"/>
                  </a:lnTo>
                  <a:lnTo>
                    <a:pt x="364141" y="457200"/>
                  </a:lnTo>
                  <a:cubicBezTo>
                    <a:pt x="383286" y="457200"/>
                    <a:pt x="399002" y="441484"/>
                    <a:pt x="399002" y="422339"/>
                  </a:cubicBezTo>
                  <a:lnTo>
                    <a:pt x="399002" y="268796"/>
                  </a:lnTo>
                  <a:lnTo>
                    <a:pt x="246602" y="116395"/>
                  </a:lnTo>
                  <a:close/>
                  <a:moveTo>
                    <a:pt x="204121" y="109919"/>
                  </a:moveTo>
                  <a:lnTo>
                    <a:pt x="94202" y="0"/>
                  </a:lnTo>
                  <a:lnTo>
                    <a:pt x="141256" y="100298"/>
                  </a:lnTo>
                  <a:lnTo>
                    <a:pt x="204121" y="10991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13499559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CDC7EEC-6BA7-E397-246E-6697C3113D49}"/>
                </a:ext>
              </a:extLst>
            </p:cNvPr>
            <p:cNvSpPr/>
            <p:nvPr/>
          </p:nvSpPr>
          <p:spPr>
            <a:xfrm>
              <a:off x="1897250" y="1843088"/>
              <a:ext cx="304800" cy="304800"/>
            </a:xfrm>
            <a:custGeom>
              <a:avLst/>
              <a:gdLst>
                <a:gd name="connsiteX0" fmla="*/ 152400 w 304800"/>
                <a:gd name="connsiteY0" fmla="*/ 0 h 304800"/>
                <a:gd name="connsiteX1" fmla="*/ 199453 w 304800"/>
                <a:gd name="connsiteY1" fmla="*/ 100298 h 304800"/>
                <a:gd name="connsiteX2" fmla="*/ 304800 w 304800"/>
                <a:gd name="connsiteY2" fmla="*/ 116395 h 304800"/>
                <a:gd name="connsiteX3" fmla="*/ 228600 w 304800"/>
                <a:gd name="connsiteY3" fmla="*/ 194500 h 304800"/>
                <a:gd name="connsiteX4" fmla="*/ 246602 w 304800"/>
                <a:gd name="connsiteY4" fmla="*/ 304800 h 304800"/>
                <a:gd name="connsiteX5" fmla="*/ 152400 w 304800"/>
                <a:gd name="connsiteY5" fmla="*/ 252698 h 304800"/>
                <a:gd name="connsiteX6" fmla="*/ 58198 w 304800"/>
                <a:gd name="connsiteY6" fmla="*/ 304800 h 304800"/>
                <a:gd name="connsiteX7" fmla="*/ 76200 w 304800"/>
                <a:gd name="connsiteY7" fmla="*/ 194500 h 304800"/>
                <a:gd name="connsiteX8" fmla="*/ 0 w 304800"/>
                <a:gd name="connsiteY8" fmla="*/ 116395 h 304800"/>
                <a:gd name="connsiteX9" fmla="*/ 105346 w 304800"/>
                <a:gd name="connsiteY9" fmla="*/ 100298 h 304800"/>
                <a:gd name="connsiteX10" fmla="*/ 152400 w 304800"/>
                <a:gd name="connsiteY1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99453" y="100298"/>
                  </a:lnTo>
                  <a:lnTo>
                    <a:pt x="304800" y="116395"/>
                  </a:lnTo>
                  <a:lnTo>
                    <a:pt x="228600" y="194500"/>
                  </a:lnTo>
                  <a:lnTo>
                    <a:pt x="246602" y="304800"/>
                  </a:lnTo>
                  <a:lnTo>
                    <a:pt x="152400" y="252698"/>
                  </a:lnTo>
                  <a:lnTo>
                    <a:pt x="58198" y="304800"/>
                  </a:lnTo>
                  <a:lnTo>
                    <a:pt x="76200" y="194500"/>
                  </a:lnTo>
                  <a:lnTo>
                    <a:pt x="0" y="116395"/>
                  </a:lnTo>
                  <a:lnTo>
                    <a:pt x="105346" y="100298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aphic 159">
            <a:extLst>
              <a:ext uri="{FF2B5EF4-FFF2-40B4-BE49-F238E27FC236}">
                <a16:creationId xmlns:a16="http://schemas.microsoft.com/office/drawing/2014/main" id="{DCE41EB6-0650-2B5D-056A-C98D776F483E}"/>
              </a:ext>
            </a:extLst>
          </p:cNvPr>
          <p:cNvGrpSpPr/>
          <p:nvPr/>
        </p:nvGrpSpPr>
        <p:grpSpPr>
          <a:xfrm>
            <a:off x="566621" y="9102489"/>
            <a:ext cx="373345" cy="373345"/>
            <a:chOff x="10888844" y="1706185"/>
            <a:chExt cx="609600" cy="609600"/>
          </a:xfrm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5CAA314-65F7-7B8B-3921-05032FD5E66E}"/>
                </a:ext>
              </a:extLst>
            </p:cNvPr>
            <p:cNvSpPr/>
            <p:nvPr/>
          </p:nvSpPr>
          <p:spPr>
            <a:xfrm>
              <a:off x="10888844" y="1706185"/>
              <a:ext cx="609600" cy="609600"/>
            </a:xfrm>
            <a:custGeom>
              <a:avLst/>
              <a:gdLst>
                <a:gd name="connsiteX0" fmla="*/ 574739 w 609600"/>
                <a:gd name="connsiteY0" fmla="*/ 0 h 609600"/>
                <a:gd name="connsiteX1" fmla="*/ 609600 w 609600"/>
                <a:gd name="connsiteY1" fmla="*/ 34862 h 609600"/>
                <a:gd name="connsiteX2" fmla="*/ 609600 w 609600"/>
                <a:gd name="connsiteY2" fmla="*/ 574739 h 609600"/>
                <a:gd name="connsiteX3" fmla="*/ 574739 w 609600"/>
                <a:gd name="connsiteY3" fmla="*/ 609600 h 609600"/>
                <a:gd name="connsiteX4" fmla="*/ 34862 w 609600"/>
                <a:gd name="connsiteY4" fmla="*/ 609600 h 609600"/>
                <a:gd name="connsiteX5" fmla="*/ 0 w 609600"/>
                <a:gd name="connsiteY5" fmla="*/ 574739 h 609600"/>
                <a:gd name="connsiteX6" fmla="*/ 0 w 609600"/>
                <a:gd name="connsiteY6" fmla="*/ 34862 h 609600"/>
                <a:gd name="connsiteX7" fmla="*/ 34862 w 609600"/>
                <a:gd name="connsiteY7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00" h="609600">
                  <a:moveTo>
                    <a:pt x="574739" y="0"/>
                  </a:moveTo>
                  <a:cubicBezTo>
                    <a:pt x="593992" y="0"/>
                    <a:pt x="609600" y="15608"/>
                    <a:pt x="609600" y="34862"/>
                  </a:cubicBezTo>
                  <a:lnTo>
                    <a:pt x="609600" y="574739"/>
                  </a:lnTo>
                  <a:cubicBezTo>
                    <a:pt x="609600" y="593992"/>
                    <a:pt x="593992" y="609600"/>
                    <a:pt x="574739" y="609600"/>
                  </a:cubicBezTo>
                  <a:lnTo>
                    <a:pt x="34862" y="609600"/>
                  </a:lnTo>
                  <a:cubicBezTo>
                    <a:pt x="15608" y="609600"/>
                    <a:pt x="0" y="593992"/>
                    <a:pt x="0" y="574739"/>
                  </a:cubicBezTo>
                  <a:lnTo>
                    <a:pt x="0" y="34862"/>
                  </a:lnTo>
                  <a:cubicBezTo>
                    <a:pt x="0" y="15608"/>
                    <a:pt x="15608" y="0"/>
                    <a:pt x="348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11D3F70-E668-3D1B-B2F3-E28A80EDAC94}"/>
                </a:ext>
              </a:extLst>
            </p:cNvPr>
            <p:cNvSpPr/>
            <p:nvPr/>
          </p:nvSpPr>
          <p:spPr>
            <a:xfrm>
              <a:off x="11041244" y="1858585"/>
              <a:ext cx="457200" cy="457200"/>
            </a:xfrm>
            <a:custGeom>
              <a:avLst/>
              <a:gdLst>
                <a:gd name="connsiteX0" fmla="*/ 190500 w 457200"/>
                <a:gd name="connsiteY0" fmla="*/ 114300 h 457200"/>
                <a:gd name="connsiteX1" fmla="*/ 304800 w 457200"/>
                <a:gd name="connsiteY1" fmla="*/ 114300 h 457200"/>
                <a:gd name="connsiteX2" fmla="*/ 190500 w 457200"/>
                <a:gd name="connsiteY2" fmla="*/ 0 h 457200"/>
                <a:gd name="connsiteX3" fmla="*/ 190500 w 457200"/>
                <a:gd name="connsiteY3" fmla="*/ 114300 h 457200"/>
                <a:gd name="connsiteX4" fmla="*/ 0 w 457200"/>
                <a:gd name="connsiteY4" fmla="*/ 190500 h 457200"/>
                <a:gd name="connsiteX5" fmla="*/ 114300 w 457200"/>
                <a:gd name="connsiteY5" fmla="*/ 304800 h 457200"/>
                <a:gd name="connsiteX6" fmla="*/ 114300 w 457200"/>
                <a:gd name="connsiteY6" fmla="*/ 190500 h 457200"/>
                <a:gd name="connsiteX7" fmla="*/ 0 w 457200"/>
                <a:gd name="connsiteY7" fmla="*/ 190500 h 457200"/>
                <a:gd name="connsiteX8" fmla="*/ 304800 w 457200"/>
                <a:gd name="connsiteY8" fmla="*/ 114300 h 457200"/>
                <a:gd name="connsiteX9" fmla="*/ 304800 w 457200"/>
                <a:gd name="connsiteY9" fmla="*/ 190500 h 457200"/>
                <a:gd name="connsiteX10" fmla="*/ 190500 w 457200"/>
                <a:gd name="connsiteY10" fmla="*/ 190500 h 457200"/>
                <a:gd name="connsiteX11" fmla="*/ 190500 w 457200"/>
                <a:gd name="connsiteY11" fmla="*/ 304800 h 457200"/>
                <a:gd name="connsiteX12" fmla="*/ 114300 w 457200"/>
                <a:gd name="connsiteY12" fmla="*/ 304800 h 457200"/>
                <a:gd name="connsiteX13" fmla="*/ 266700 w 457200"/>
                <a:gd name="connsiteY13" fmla="*/ 457200 h 457200"/>
                <a:gd name="connsiteX14" fmla="*/ 422339 w 457200"/>
                <a:gd name="connsiteY14" fmla="*/ 457200 h 457200"/>
                <a:gd name="connsiteX15" fmla="*/ 457200 w 457200"/>
                <a:gd name="connsiteY15" fmla="*/ 422339 h 457200"/>
                <a:gd name="connsiteX16" fmla="*/ 457200 w 457200"/>
                <a:gd name="connsiteY16" fmla="*/ 266700 h 457200"/>
                <a:gd name="connsiteX17" fmla="*/ 304800 w 457200"/>
                <a:gd name="connsiteY17" fmla="*/ 1143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7200" h="457200">
                  <a:moveTo>
                    <a:pt x="190500" y="114300"/>
                  </a:moveTo>
                  <a:lnTo>
                    <a:pt x="304800" y="114300"/>
                  </a:lnTo>
                  <a:lnTo>
                    <a:pt x="190500" y="0"/>
                  </a:lnTo>
                  <a:lnTo>
                    <a:pt x="190500" y="114300"/>
                  </a:lnTo>
                  <a:close/>
                  <a:moveTo>
                    <a:pt x="0" y="190500"/>
                  </a:moveTo>
                  <a:lnTo>
                    <a:pt x="114300" y="304800"/>
                  </a:lnTo>
                  <a:lnTo>
                    <a:pt x="114300" y="190500"/>
                  </a:lnTo>
                  <a:lnTo>
                    <a:pt x="0" y="190500"/>
                  </a:lnTo>
                  <a:close/>
                  <a:moveTo>
                    <a:pt x="304800" y="114300"/>
                  </a:moveTo>
                  <a:lnTo>
                    <a:pt x="304800" y="190500"/>
                  </a:lnTo>
                  <a:lnTo>
                    <a:pt x="190500" y="190500"/>
                  </a:lnTo>
                  <a:lnTo>
                    <a:pt x="190500" y="304800"/>
                  </a:lnTo>
                  <a:lnTo>
                    <a:pt x="114300" y="304800"/>
                  </a:lnTo>
                  <a:lnTo>
                    <a:pt x="266700" y="457200"/>
                  </a:lnTo>
                  <a:lnTo>
                    <a:pt x="422339" y="457200"/>
                  </a:lnTo>
                  <a:cubicBezTo>
                    <a:pt x="441484" y="457200"/>
                    <a:pt x="457200" y="441484"/>
                    <a:pt x="457200" y="422339"/>
                  </a:cubicBezTo>
                  <a:lnTo>
                    <a:pt x="457200" y="266700"/>
                  </a:lnTo>
                  <a:lnTo>
                    <a:pt x="304800" y="1143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135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E3C4176-052E-4F64-1B2E-BE5621C87780}"/>
                </a:ext>
              </a:extLst>
            </p:cNvPr>
            <p:cNvSpPr/>
            <p:nvPr/>
          </p:nvSpPr>
          <p:spPr>
            <a:xfrm>
              <a:off x="11041244" y="1858585"/>
              <a:ext cx="304800" cy="304800"/>
            </a:xfrm>
            <a:custGeom>
              <a:avLst/>
              <a:gdLst>
                <a:gd name="connsiteX0" fmla="*/ 304800 w 304800"/>
                <a:gd name="connsiteY0" fmla="*/ 114300 h 304800"/>
                <a:gd name="connsiteX1" fmla="*/ 190500 w 304800"/>
                <a:gd name="connsiteY1" fmla="*/ 114300 h 304800"/>
                <a:gd name="connsiteX2" fmla="*/ 190500 w 304800"/>
                <a:gd name="connsiteY2" fmla="*/ 0 h 304800"/>
                <a:gd name="connsiteX3" fmla="*/ 114300 w 304800"/>
                <a:gd name="connsiteY3" fmla="*/ 0 h 304800"/>
                <a:gd name="connsiteX4" fmla="*/ 114300 w 304800"/>
                <a:gd name="connsiteY4" fmla="*/ 114300 h 304800"/>
                <a:gd name="connsiteX5" fmla="*/ 0 w 304800"/>
                <a:gd name="connsiteY5" fmla="*/ 114300 h 304800"/>
                <a:gd name="connsiteX6" fmla="*/ 0 w 304800"/>
                <a:gd name="connsiteY6" fmla="*/ 190500 h 304800"/>
                <a:gd name="connsiteX7" fmla="*/ 114300 w 304800"/>
                <a:gd name="connsiteY7" fmla="*/ 190500 h 304800"/>
                <a:gd name="connsiteX8" fmla="*/ 114300 w 304800"/>
                <a:gd name="connsiteY8" fmla="*/ 304800 h 304800"/>
                <a:gd name="connsiteX9" fmla="*/ 190500 w 304800"/>
                <a:gd name="connsiteY9" fmla="*/ 304800 h 304800"/>
                <a:gd name="connsiteX10" fmla="*/ 190500 w 304800"/>
                <a:gd name="connsiteY10" fmla="*/ 190500 h 304800"/>
                <a:gd name="connsiteX11" fmla="*/ 304800 w 304800"/>
                <a:gd name="connsiteY11" fmla="*/ 190500 h 304800"/>
                <a:gd name="connsiteX12" fmla="*/ 304800 w 304800"/>
                <a:gd name="connsiteY12" fmla="*/ 1143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304800">
                  <a:moveTo>
                    <a:pt x="304800" y="114300"/>
                  </a:moveTo>
                  <a:lnTo>
                    <a:pt x="190500" y="114300"/>
                  </a:lnTo>
                  <a:lnTo>
                    <a:pt x="190500" y="0"/>
                  </a:lnTo>
                  <a:lnTo>
                    <a:pt x="114300" y="0"/>
                  </a:lnTo>
                  <a:lnTo>
                    <a:pt x="114300" y="114300"/>
                  </a:lnTo>
                  <a:lnTo>
                    <a:pt x="0" y="114300"/>
                  </a:lnTo>
                  <a:lnTo>
                    <a:pt x="0" y="190500"/>
                  </a:lnTo>
                  <a:lnTo>
                    <a:pt x="114300" y="190500"/>
                  </a:lnTo>
                  <a:lnTo>
                    <a:pt x="114300" y="304800"/>
                  </a:lnTo>
                  <a:lnTo>
                    <a:pt x="190500" y="304800"/>
                  </a:lnTo>
                  <a:lnTo>
                    <a:pt x="190500" y="190500"/>
                  </a:lnTo>
                  <a:lnTo>
                    <a:pt x="304800" y="190500"/>
                  </a:lnTo>
                  <a:lnTo>
                    <a:pt x="304800" y="1143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F863246-3432-598E-8CBC-3F3232DDB447}"/>
              </a:ext>
            </a:extLst>
          </p:cNvPr>
          <p:cNvSpPr txBox="1"/>
          <p:nvPr/>
        </p:nvSpPr>
        <p:spPr>
          <a:xfrm>
            <a:off x="417536" y="3909596"/>
            <a:ext cx="395852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0" i="0" spc="80" baseline="0" dirty="0">
                <a:solidFill>
                  <a:schemeClr val="accent2"/>
                </a:solidFill>
                <a:latin typeface="Aleo" panose="020F0502020204030203" pitchFamily="34" charset="77"/>
              </a:rPr>
              <a:t>EVENT AGENDA</a:t>
            </a:r>
          </a:p>
        </p:txBody>
      </p:sp>
      <p:grpSp>
        <p:nvGrpSpPr>
          <p:cNvPr id="67" name="Graphic 179">
            <a:extLst>
              <a:ext uri="{FF2B5EF4-FFF2-40B4-BE49-F238E27FC236}">
                <a16:creationId xmlns:a16="http://schemas.microsoft.com/office/drawing/2014/main" id="{BCF2E9CD-D80F-17A9-7B32-B12293865AD9}"/>
              </a:ext>
            </a:extLst>
          </p:cNvPr>
          <p:cNvGrpSpPr/>
          <p:nvPr/>
        </p:nvGrpSpPr>
        <p:grpSpPr>
          <a:xfrm>
            <a:off x="566617" y="4994101"/>
            <a:ext cx="373403" cy="373345"/>
            <a:chOff x="4034723" y="1690688"/>
            <a:chExt cx="609695" cy="609600"/>
          </a:xfrm>
        </p:grpSpPr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354B0A62-4D51-1501-9616-AA0A7FEA4CB3}"/>
                </a:ext>
              </a:extLst>
            </p:cNvPr>
            <p:cNvSpPr/>
            <p:nvPr/>
          </p:nvSpPr>
          <p:spPr>
            <a:xfrm>
              <a:off x="4034723" y="1690688"/>
              <a:ext cx="609600" cy="609600"/>
            </a:xfrm>
            <a:custGeom>
              <a:avLst/>
              <a:gdLst>
                <a:gd name="connsiteX0" fmla="*/ 574739 w 609600"/>
                <a:gd name="connsiteY0" fmla="*/ 0 h 609600"/>
                <a:gd name="connsiteX1" fmla="*/ 609600 w 609600"/>
                <a:gd name="connsiteY1" fmla="*/ 34862 h 609600"/>
                <a:gd name="connsiteX2" fmla="*/ 609600 w 609600"/>
                <a:gd name="connsiteY2" fmla="*/ 574739 h 609600"/>
                <a:gd name="connsiteX3" fmla="*/ 574739 w 609600"/>
                <a:gd name="connsiteY3" fmla="*/ 609600 h 609600"/>
                <a:gd name="connsiteX4" fmla="*/ 34862 w 609600"/>
                <a:gd name="connsiteY4" fmla="*/ 609600 h 609600"/>
                <a:gd name="connsiteX5" fmla="*/ 0 w 609600"/>
                <a:gd name="connsiteY5" fmla="*/ 574739 h 609600"/>
                <a:gd name="connsiteX6" fmla="*/ 0 w 609600"/>
                <a:gd name="connsiteY6" fmla="*/ 34862 h 609600"/>
                <a:gd name="connsiteX7" fmla="*/ 34862 w 609600"/>
                <a:gd name="connsiteY7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00" h="609600">
                  <a:moveTo>
                    <a:pt x="574739" y="0"/>
                  </a:moveTo>
                  <a:cubicBezTo>
                    <a:pt x="593992" y="0"/>
                    <a:pt x="609600" y="15608"/>
                    <a:pt x="609600" y="34862"/>
                  </a:cubicBezTo>
                  <a:lnTo>
                    <a:pt x="609600" y="574739"/>
                  </a:lnTo>
                  <a:cubicBezTo>
                    <a:pt x="609600" y="593992"/>
                    <a:pt x="593992" y="609600"/>
                    <a:pt x="574739" y="609600"/>
                  </a:cubicBezTo>
                  <a:lnTo>
                    <a:pt x="34862" y="609600"/>
                  </a:lnTo>
                  <a:cubicBezTo>
                    <a:pt x="15608" y="609600"/>
                    <a:pt x="0" y="593992"/>
                    <a:pt x="0" y="574739"/>
                  </a:cubicBezTo>
                  <a:lnTo>
                    <a:pt x="0" y="34862"/>
                  </a:lnTo>
                  <a:cubicBezTo>
                    <a:pt x="0" y="15608"/>
                    <a:pt x="15608" y="0"/>
                    <a:pt x="348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9B3A982-AC34-4885-9D55-7FF1BBC0BCD3}"/>
                </a:ext>
              </a:extLst>
            </p:cNvPr>
            <p:cNvSpPr/>
            <p:nvPr/>
          </p:nvSpPr>
          <p:spPr>
            <a:xfrm>
              <a:off x="4187218" y="1865376"/>
              <a:ext cx="457200" cy="434911"/>
            </a:xfrm>
            <a:custGeom>
              <a:avLst/>
              <a:gdLst>
                <a:gd name="connsiteX0" fmla="*/ 206216 w 457200"/>
                <a:gd name="connsiteY0" fmla="*/ 0 h 434911"/>
                <a:gd name="connsiteX1" fmla="*/ 206216 w 457200"/>
                <a:gd name="connsiteY1" fmla="*/ 107728 h 434911"/>
                <a:gd name="connsiteX2" fmla="*/ 98489 w 457200"/>
                <a:gd name="connsiteY2" fmla="*/ 107728 h 434911"/>
                <a:gd name="connsiteX3" fmla="*/ 232601 w 457200"/>
                <a:gd name="connsiteY3" fmla="*/ 241840 h 434911"/>
                <a:gd name="connsiteX4" fmla="*/ 228600 w 457200"/>
                <a:gd name="connsiteY4" fmla="*/ 241840 h 434911"/>
                <a:gd name="connsiteX5" fmla="*/ 228600 w 457200"/>
                <a:gd name="connsiteY5" fmla="*/ 282512 h 434911"/>
                <a:gd name="connsiteX6" fmla="*/ 76200 w 457200"/>
                <a:gd name="connsiteY6" fmla="*/ 282512 h 434911"/>
                <a:gd name="connsiteX7" fmla="*/ 76200 w 457200"/>
                <a:gd name="connsiteY7" fmla="*/ 241840 h 434911"/>
                <a:gd name="connsiteX8" fmla="*/ 60960 w 457200"/>
                <a:gd name="connsiteY8" fmla="*/ 241840 h 434911"/>
                <a:gd name="connsiteX9" fmla="*/ 60960 w 457200"/>
                <a:gd name="connsiteY9" fmla="*/ 282512 h 434911"/>
                <a:gd name="connsiteX10" fmla="*/ 0 w 457200"/>
                <a:gd name="connsiteY10" fmla="*/ 282512 h 434911"/>
                <a:gd name="connsiteX11" fmla="*/ 152400 w 457200"/>
                <a:gd name="connsiteY11" fmla="*/ 434912 h 434911"/>
                <a:gd name="connsiteX12" fmla="*/ 422338 w 457200"/>
                <a:gd name="connsiteY12" fmla="*/ 434912 h 434911"/>
                <a:gd name="connsiteX13" fmla="*/ 457200 w 457200"/>
                <a:gd name="connsiteY13" fmla="*/ 400050 h 434911"/>
                <a:gd name="connsiteX14" fmla="*/ 457200 w 457200"/>
                <a:gd name="connsiteY14" fmla="*/ 250889 h 434911"/>
                <a:gd name="connsiteX15" fmla="*/ 206311 w 457200"/>
                <a:gd name="connsiteY15" fmla="*/ 0 h 434911"/>
                <a:gd name="connsiteX16" fmla="*/ 243745 w 457200"/>
                <a:gd name="connsiteY16" fmla="*/ 282512 h 434911"/>
                <a:gd name="connsiteX17" fmla="*/ 243745 w 457200"/>
                <a:gd name="connsiteY17" fmla="*/ 253079 h 434911"/>
                <a:gd name="connsiteX18" fmla="*/ 273177 w 457200"/>
                <a:gd name="connsiteY18" fmla="*/ 282512 h 434911"/>
                <a:gd name="connsiteX19" fmla="*/ 243745 w 457200"/>
                <a:gd name="connsiteY19" fmla="*/ 282512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200" h="434911">
                  <a:moveTo>
                    <a:pt x="206216" y="0"/>
                  </a:moveTo>
                  <a:cubicBezTo>
                    <a:pt x="235934" y="29718"/>
                    <a:pt x="235934" y="78010"/>
                    <a:pt x="206216" y="107728"/>
                  </a:cubicBezTo>
                  <a:cubicBezTo>
                    <a:pt x="176498" y="137446"/>
                    <a:pt x="128206" y="137446"/>
                    <a:pt x="98489" y="107728"/>
                  </a:cubicBezTo>
                  <a:lnTo>
                    <a:pt x="232601" y="241840"/>
                  </a:lnTo>
                  <a:lnTo>
                    <a:pt x="228600" y="241840"/>
                  </a:lnTo>
                  <a:lnTo>
                    <a:pt x="228600" y="282512"/>
                  </a:lnTo>
                  <a:lnTo>
                    <a:pt x="76200" y="282512"/>
                  </a:lnTo>
                  <a:lnTo>
                    <a:pt x="76200" y="241840"/>
                  </a:lnTo>
                  <a:lnTo>
                    <a:pt x="60960" y="241840"/>
                  </a:lnTo>
                  <a:lnTo>
                    <a:pt x="60960" y="282512"/>
                  </a:lnTo>
                  <a:lnTo>
                    <a:pt x="0" y="282512"/>
                  </a:lnTo>
                  <a:lnTo>
                    <a:pt x="152400" y="434912"/>
                  </a:lnTo>
                  <a:lnTo>
                    <a:pt x="422338" y="434912"/>
                  </a:lnTo>
                  <a:cubicBezTo>
                    <a:pt x="441484" y="434912"/>
                    <a:pt x="457200" y="419195"/>
                    <a:pt x="457200" y="400050"/>
                  </a:cubicBezTo>
                  <a:lnTo>
                    <a:pt x="457200" y="250889"/>
                  </a:lnTo>
                  <a:lnTo>
                    <a:pt x="206311" y="0"/>
                  </a:lnTo>
                  <a:close/>
                  <a:moveTo>
                    <a:pt x="243745" y="282512"/>
                  </a:moveTo>
                  <a:lnTo>
                    <a:pt x="243745" y="253079"/>
                  </a:lnTo>
                  <a:lnTo>
                    <a:pt x="273177" y="282512"/>
                  </a:lnTo>
                  <a:lnTo>
                    <a:pt x="243745" y="282512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13500493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B62C738-6FB3-EE65-09CC-01FE582A0061}"/>
                </a:ext>
              </a:extLst>
            </p:cNvPr>
            <p:cNvSpPr/>
            <p:nvPr/>
          </p:nvSpPr>
          <p:spPr>
            <a:xfrm>
              <a:off x="4187123" y="1843088"/>
              <a:ext cx="304800" cy="304800"/>
            </a:xfrm>
            <a:custGeom>
              <a:avLst/>
              <a:gdLst>
                <a:gd name="connsiteX0" fmla="*/ 152400 w 304800"/>
                <a:gd name="connsiteY0" fmla="*/ 152400 h 304800"/>
                <a:gd name="connsiteX1" fmla="*/ 228600 w 304800"/>
                <a:gd name="connsiteY1" fmla="*/ 76200 h 304800"/>
                <a:gd name="connsiteX2" fmla="*/ 152400 w 304800"/>
                <a:gd name="connsiteY2" fmla="*/ 0 h 304800"/>
                <a:gd name="connsiteX3" fmla="*/ 76200 w 304800"/>
                <a:gd name="connsiteY3" fmla="*/ 76200 h 304800"/>
                <a:gd name="connsiteX4" fmla="*/ 152400 w 304800"/>
                <a:gd name="connsiteY4" fmla="*/ 152400 h 304800"/>
                <a:gd name="connsiteX5" fmla="*/ 304800 w 304800"/>
                <a:gd name="connsiteY5" fmla="*/ 304800 h 304800"/>
                <a:gd name="connsiteX6" fmla="*/ 200120 w 304800"/>
                <a:gd name="connsiteY6" fmla="*/ 160020 h 304800"/>
                <a:gd name="connsiteX7" fmla="*/ 152400 w 304800"/>
                <a:gd name="connsiteY7" fmla="*/ 172688 h 304800"/>
                <a:gd name="connsiteX8" fmla="*/ 104680 w 304800"/>
                <a:gd name="connsiteY8" fmla="*/ 160020 h 304800"/>
                <a:gd name="connsiteX9" fmla="*/ 0 w 304800"/>
                <a:gd name="connsiteY9" fmla="*/ 304800 h 304800"/>
                <a:gd name="connsiteX10" fmla="*/ 60960 w 304800"/>
                <a:gd name="connsiteY10" fmla="*/ 304800 h 304800"/>
                <a:gd name="connsiteX11" fmla="*/ 60960 w 304800"/>
                <a:gd name="connsiteY11" fmla="*/ 264128 h 304800"/>
                <a:gd name="connsiteX12" fmla="*/ 76200 w 304800"/>
                <a:gd name="connsiteY12" fmla="*/ 264128 h 304800"/>
                <a:gd name="connsiteX13" fmla="*/ 76200 w 304800"/>
                <a:gd name="connsiteY13" fmla="*/ 304800 h 304800"/>
                <a:gd name="connsiteX14" fmla="*/ 228600 w 304800"/>
                <a:gd name="connsiteY14" fmla="*/ 304800 h 304800"/>
                <a:gd name="connsiteX15" fmla="*/ 228600 w 304800"/>
                <a:gd name="connsiteY15" fmla="*/ 264128 h 304800"/>
                <a:gd name="connsiteX16" fmla="*/ 243840 w 304800"/>
                <a:gd name="connsiteY16" fmla="*/ 264128 h 304800"/>
                <a:gd name="connsiteX17" fmla="*/ 243840 w 304800"/>
                <a:gd name="connsiteY17" fmla="*/ 304800 h 304800"/>
                <a:gd name="connsiteX18" fmla="*/ 304800 w 304800"/>
                <a:gd name="connsiteY1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800" h="304800">
                  <a:moveTo>
                    <a:pt x="152400" y="152400"/>
                  </a:moveTo>
                  <a:cubicBezTo>
                    <a:pt x="194500" y="152400"/>
                    <a:pt x="228600" y="118301"/>
                    <a:pt x="228600" y="76200"/>
                  </a:cubicBezTo>
                  <a:cubicBezTo>
                    <a:pt x="228600" y="34100"/>
                    <a:pt x="194500" y="0"/>
                    <a:pt x="152400" y="0"/>
                  </a:cubicBezTo>
                  <a:cubicBezTo>
                    <a:pt x="110300" y="0"/>
                    <a:pt x="76200" y="34100"/>
                    <a:pt x="76200" y="76200"/>
                  </a:cubicBezTo>
                  <a:cubicBezTo>
                    <a:pt x="76200" y="118301"/>
                    <a:pt x="110300" y="152400"/>
                    <a:pt x="152400" y="152400"/>
                  </a:cubicBezTo>
                  <a:close/>
                  <a:moveTo>
                    <a:pt x="304800" y="304800"/>
                  </a:moveTo>
                  <a:cubicBezTo>
                    <a:pt x="304800" y="237268"/>
                    <a:pt x="260890" y="180118"/>
                    <a:pt x="200120" y="160020"/>
                  </a:cubicBezTo>
                  <a:cubicBezTo>
                    <a:pt x="186023" y="168021"/>
                    <a:pt x="169736" y="172688"/>
                    <a:pt x="152400" y="172688"/>
                  </a:cubicBezTo>
                  <a:cubicBezTo>
                    <a:pt x="135065" y="172688"/>
                    <a:pt x="118777" y="168021"/>
                    <a:pt x="104680" y="160020"/>
                  </a:cubicBezTo>
                  <a:cubicBezTo>
                    <a:pt x="43910" y="180023"/>
                    <a:pt x="0" y="237268"/>
                    <a:pt x="0" y="304800"/>
                  </a:cubicBezTo>
                  <a:lnTo>
                    <a:pt x="60960" y="304800"/>
                  </a:lnTo>
                  <a:lnTo>
                    <a:pt x="60960" y="264128"/>
                  </a:lnTo>
                  <a:lnTo>
                    <a:pt x="76200" y="264128"/>
                  </a:lnTo>
                  <a:lnTo>
                    <a:pt x="76200" y="304800"/>
                  </a:lnTo>
                  <a:lnTo>
                    <a:pt x="228600" y="304800"/>
                  </a:lnTo>
                  <a:lnTo>
                    <a:pt x="228600" y="264128"/>
                  </a:lnTo>
                  <a:lnTo>
                    <a:pt x="243840" y="264128"/>
                  </a:lnTo>
                  <a:lnTo>
                    <a:pt x="243840" y="304800"/>
                  </a:lnTo>
                  <a:lnTo>
                    <a:pt x="304800" y="3048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ubtitle 3">
            <a:extLst>
              <a:ext uri="{FF2B5EF4-FFF2-40B4-BE49-F238E27FC236}">
                <a16:creationId xmlns:a16="http://schemas.microsoft.com/office/drawing/2014/main" id="{0D2F1B46-384C-AA6E-AA35-2A076D71401A}"/>
              </a:ext>
            </a:extLst>
          </p:cNvPr>
          <p:cNvSpPr txBox="1">
            <a:spLocks/>
          </p:cNvSpPr>
          <p:nvPr/>
        </p:nvSpPr>
        <p:spPr>
          <a:xfrm>
            <a:off x="-163474" y="14393685"/>
            <a:ext cx="13997353" cy="108559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75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5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12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99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87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249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62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998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0" dirty="0">
                <a:solidFill>
                  <a:schemeClr val="bg1"/>
                </a:solidFill>
              </a:rPr>
              <a:t>GLOBAL OUT-OF-SCHOOL CHILDREN INITIATIVE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spc="600" dirty="0">
                <a:solidFill>
                  <a:schemeClr val="bg1"/>
                </a:solidFill>
              </a:rPr>
              <a:t>ALLINSCHOOL.ORG</a:t>
            </a:r>
          </a:p>
        </p:txBody>
      </p:sp>
    </p:spTree>
    <p:extLst>
      <p:ext uri="{BB962C8B-B14F-4D97-AF65-F5344CB8AC3E}">
        <p14:creationId xmlns:p14="http://schemas.microsoft.com/office/powerpoint/2010/main" val="134366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1">
            <a:extLst>
              <a:ext uri="{FF2B5EF4-FFF2-40B4-BE49-F238E27FC236}">
                <a16:creationId xmlns:a16="http://schemas.microsoft.com/office/drawing/2014/main" id="{F37E100E-6206-F56F-3FE8-EDE1CBA613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0" t="9198" r="6109" b="2992"/>
          <a:stretch/>
        </p:blipFill>
        <p:spPr>
          <a:xfrm>
            <a:off x="-69155" y="0"/>
            <a:ext cx="13857194" cy="10050343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F414D6E-B3BA-B58C-F894-EC4FD0D9F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385" y="11700691"/>
            <a:ext cx="12833635" cy="1384888"/>
          </a:xfrm>
        </p:spPr>
        <p:txBody>
          <a:bodyPr>
            <a:noAutofit/>
          </a:bodyPr>
          <a:lstStyle/>
          <a:p>
            <a:r>
              <a:rPr lang="en-US" sz="10000" dirty="0"/>
              <a:t>Global Out-of-School Children Initiative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23A85148-0DD2-88E6-833B-4E35559AA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3474" y="14788892"/>
            <a:ext cx="13997354" cy="594515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r>
              <a:rPr lang="en-US" sz="2160" spc="300" dirty="0">
                <a:solidFill>
                  <a:schemeClr val="bg1"/>
                </a:solidFill>
              </a:rPr>
              <a:t>ALLINSCHOOL.ORG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4BCD1-0161-339A-77D2-271FE5AC6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1"/>
          <a:stretch/>
        </p:blipFill>
        <p:spPr>
          <a:xfrm>
            <a:off x="4100" y="15580201"/>
            <a:ext cx="7599501" cy="158508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E9E8E22-AC1C-D940-3797-208DA4FC810D}"/>
              </a:ext>
            </a:extLst>
          </p:cNvPr>
          <p:cNvGrpSpPr/>
          <p:nvPr/>
        </p:nvGrpSpPr>
        <p:grpSpPr>
          <a:xfrm>
            <a:off x="-8718" y="9295697"/>
            <a:ext cx="13733647" cy="768469"/>
            <a:chOff x="0" y="4369869"/>
            <a:chExt cx="9586251" cy="27549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18F872-FF2A-81C8-66FD-A985DFA2C7C5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5C94279-7770-7879-E862-B40C19F78E8E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5340A4-2BDD-1E22-304E-A9CAE9075FB9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C080ED-D18E-E9F3-5DCD-2DC42710B7B1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6FC947-3D52-A630-0B4C-6099AC975061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892915-1435-089C-C76A-20C2E4D64AAD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1B80C56-C715-2E91-F0DA-B11328AC20A8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7C9195-D446-006B-FFE6-7B07E944C1E5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96A17A-38C9-E315-55CA-9690AEB0D2EF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1F0DCB9C-3AF0-7E94-4144-439EE2A61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9072" y="15809955"/>
            <a:ext cx="5084144" cy="1073321"/>
          </a:xfrm>
          <a:prstGeom prst="rect">
            <a:avLst/>
          </a:prstGeom>
        </p:spPr>
      </p:pic>
      <p:sp>
        <p:nvSpPr>
          <p:cNvPr id="33" name="Subtitle 3">
            <a:extLst>
              <a:ext uri="{FF2B5EF4-FFF2-40B4-BE49-F238E27FC236}">
                <a16:creationId xmlns:a16="http://schemas.microsoft.com/office/drawing/2014/main" id="{28F0D64E-25FA-3009-4246-7E80A67C2847}"/>
              </a:ext>
            </a:extLst>
          </p:cNvPr>
          <p:cNvSpPr txBox="1">
            <a:spLocks/>
          </p:cNvSpPr>
          <p:nvPr/>
        </p:nvSpPr>
        <p:spPr>
          <a:xfrm>
            <a:off x="-163474" y="13262171"/>
            <a:ext cx="13997354" cy="48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75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5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12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99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87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249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62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998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EVENT NAME GOES HERE</a:t>
            </a:r>
          </a:p>
        </p:txBody>
      </p:sp>
      <p:sp>
        <p:nvSpPr>
          <p:cNvPr id="56" name="Subtitle 3">
            <a:extLst>
              <a:ext uri="{FF2B5EF4-FFF2-40B4-BE49-F238E27FC236}">
                <a16:creationId xmlns:a16="http://schemas.microsoft.com/office/drawing/2014/main" id="{8408696A-6D89-1C29-A6A3-05D5A99C896D}"/>
              </a:ext>
            </a:extLst>
          </p:cNvPr>
          <p:cNvSpPr txBox="1">
            <a:spLocks/>
          </p:cNvSpPr>
          <p:nvPr/>
        </p:nvSpPr>
        <p:spPr>
          <a:xfrm>
            <a:off x="-163474" y="13999154"/>
            <a:ext cx="13997354" cy="48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75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5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12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99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87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249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62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998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Date    </a:t>
            </a:r>
            <a:r>
              <a:rPr lang="en-US" sz="32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|     </a:t>
            </a:r>
            <a:r>
              <a:rPr lang="en-US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Location    </a:t>
            </a:r>
            <a:r>
              <a:rPr lang="en-US" sz="32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|     </a:t>
            </a:r>
            <a:r>
              <a:rPr lang="en-US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91254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35E45-8B61-3926-2B32-C4C5C6C8DC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901" y="1831213"/>
            <a:ext cx="12794423" cy="10911675"/>
          </a:xfrm>
        </p:spPr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1742E2-D15B-C24E-E352-B939BC67E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34937"/>
            <a:ext cx="13716000" cy="484710"/>
          </a:xfrm>
          <a:noFill/>
        </p:spPr>
        <p:txBody>
          <a:bodyPr anchor="ctr">
            <a:normAutofit/>
          </a:bodyPr>
          <a:lstStyle/>
          <a:p>
            <a:r>
              <a:rPr lang="en-US" sz="2835" dirty="0">
                <a:solidFill>
                  <a:schemeClr val="accent2"/>
                </a:solidFill>
              </a:rPr>
              <a:t>GLOBAL OUT-OF-SCHOOL CHILDREN INITIATIVE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21BB3AD-7814-32C3-0D33-844756DBD930}"/>
              </a:ext>
            </a:extLst>
          </p:cNvPr>
          <p:cNvSpPr txBox="1">
            <a:spLocks/>
          </p:cNvSpPr>
          <p:nvPr/>
        </p:nvSpPr>
        <p:spPr>
          <a:xfrm>
            <a:off x="566901" y="12742888"/>
            <a:ext cx="6464705" cy="1080219"/>
          </a:xfrm>
          <a:prstGeom prst="rect">
            <a:avLst/>
          </a:prstGeom>
        </p:spPr>
        <p:txBody>
          <a:bodyPr vert="horz" lIns="61727" tIns="30863" rIns="61727" bIns="30863" rtlCol="0" anchor="b">
            <a:normAutofit/>
          </a:bodyPr>
          <a:lstStyle>
            <a:lvl1pPr algn="ctr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99" b="0" i="0" kern="1200">
                <a:solidFill>
                  <a:schemeClr val="accent2"/>
                </a:solidFill>
                <a:latin typeface="Aleo Light" panose="020F0302020204030203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4500" dirty="0"/>
              <a:t>Figure Title Goes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535199C-06CF-9D8B-F25F-30646A228958}"/>
              </a:ext>
            </a:extLst>
          </p:cNvPr>
          <p:cNvSpPr txBox="1">
            <a:spLocks/>
          </p:cNvSpPr>
          <p:nvPr/>
        </p:nvSpPr>
        <p:spPr>
          <a:xfrm>
            <a:off x="566901" y="13911033"/>
            <a:ext cx="11021281" cy="309930"/>
          </a:xfrm>
          <a:prstGeom prst="rect">
            <a:avLst/>
          </a:prstGeom>
        </p:spPr>
        <p:txBody>
          <a:bodyPr/>
          <a:lstStyle>
            <a:lvl1pPr marL="380962" indent="-380962" algn="l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Char char="•"/>
              <a:defRPr sz="4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2886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4810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6733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8657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short description for the chart or information graphic will go here.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FEBAE7-3A3F-F492-46FE-ACCAFC247AA0}"/>
              </a:ext>
            </a:extLst>
          </p:cNvPr>
          <p:cNvGrpSpPr/>
          <p:nvPr/>
        </p:nvGrpSpPr>
        <p:grpSpPr>
          <a:xfrm>
            <a:off x="-8718" y="-4676"/>
            <a:ext cx="13733647" cy="768469"/>
            <a:chOff x="0" y="4369869"/>
            <a:chExt cx="9586251" cy="2754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0E3549-71A5-CDD9-0E5A-38DA9B7F5376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88E47A-B20C-805F-F0D4-F80FCE822920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602987-5F8B-3B7F-6DE8-FD7BA08148E8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D44A90-99B5-4D7F-52D6-106C5D75522F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6CF719-5DB8-E8AF-196C-B9E506DB91AC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41E809-CBDB-C160-F011-6947F4E3484B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9805B3-00FE-E437-0EC0-46A493964714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3E6328-15AD-320A-996B-151575FB66DA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637AC3-4F4E-65C1-1D38-3596FD0DAF7B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6"/>
            </a:p>
          </p:txBody>
        </p:sp>
      </p:grpSp>
      <p:sp>
        <p:nvSpPr>
          <p:cNvPr id="18" name="Subtitle 3">
            <a:extLst>
              <a:ext uri="{FF2B5EF4-FFF2-40B4-BE49-F238E27FC236}">
                <a16:creationId xmlns:a16="http://schemas.microsoft.com/office/drawing/2014/main" id="{408FC4BA-563C-E9AE-BAC3-E35E8E6C3CB3}"/>
              </a:ext>
            </a:extLst>
          </p:cNvPr>
          <p:cNvSpPr txBox="1">
            <a:spLocks/>
          </p:cNvSpPr>
          <p:nvPr/>
        </p:nvSpPr>
        <p:spPr>
          <a:xfrm>
            <a:off x="-163474" y="14788892"/>
            <a:ext cx="13997354" cy="59451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75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5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12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99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87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249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624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998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60" spc="300" dirty="0">
                <a:solidFill>
                  <a:schemeClr val="bg1"/>
                </a:solidFill>
              </a:rPr>
              <a:t>ALLINSCHOOL.ORG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C8F99B-5DB2-5845-9DE1-B5864A9CC9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1"/>
          <a:stretch/>
        </p:blipFill>
        <p:spPr>
          <a:xfrm>
            <a:off x="4100" y="15580201"/>
            <a:ext cx="7599501" cy="158508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D47F470-9B80-E561-C7A3-9D8D35926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9072" y="15809955"/>
            <a:ext cx="5084144" cy="107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93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CEF">
      <a:dk1>
        <a:srgbClr val="000000"/>
      </a:dk1>
      <a:lt1>
        <a:srgbClr val="FFFFFF"/>
      </a:lt1>
      <a:dk2>
        <a:srgbClr val="777778"/>
      </a:dk2>
      <a:lt2>
        <a:srgbClr val="D7D0C8"/>
      </a:lt2>
      <a:accent1>
        <a:srgbClr val="00AEEF"/>
      </a:accent1>
      <a:accent2>
        <a:srgbClr val="364DA1"/>
      </a:accent2>
      <a:accent3>
        <a:srgbClr val="691D74"/>
      </a:accent3>
      <a:accent4>
        <a:srgbClr val="F16920"/>
      </a:accent4>
      <a:accent5>
        <a:srgbClr val="7FBD41"/>
      </a:accent5>
      <a:accent6>
        <a:srgbClr val="E13319"/>
      </a:accent6>
      <a:hlink>
        <a:srgbClr val="364DA1"/>
      </a:hlink>
      <a:folHlink>
        <a:srgbClr val="00AEE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DEC1F0761294CACFB2EA050F371B4" ma:contentTypeVersion="9" ma:contentTypeDescription="Create a new document." ma:contentTypeScope="" ma:versionID="0803b098c50cbd827cf6713768198374">
  <xsd:schema xmlns:xsd="http://www.w3.org/2001/XMLSchema" xmlns:xs="http://www.w3.org/2001/XMLSchema" xmlns:p="http://schemas.microsoft.com/office/2006/metadata/properties" xmlns:ns2="ca37cef5-d76b-462f-b7df-99e96f74f866" xmlns:ns3="b4f6ec6a-dcf3-479e-8d5a-eeb3a74b8654" xmlns:ns4="ca283e0b-db31-4043-a2ef-b80661bf084a" targetNamespace="http://schemas.microsoft.com/office/2006/metadata/properties" ma:root="true" ma:fieldsID="2315c99f92b4f900da1351ad1307baf6" ns2:_="" ns3:_="" ns4:_="">
    <xsd:import namespace="ca37cef5-d76b-462f-b7df-99e96f74f866"/>
    <xsd:import namespace="b4f6ec6a-dcf3-479e-8d5a-eeb3a74b8654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7cef5-d76b-462f-b7df-99e96f74f8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6ec6a-dcf3-479e-8d5a-eeb3a74b86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e54d47d-42a3-4214-8ca8-1b80455558f9}" ma:internalName="TaxCatchAll" ma:showField="CatchAllData" ma:web="ca37cef5-d76b-462f-b7df-99e96f74f8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a37cef5-d76b-462f-b7df-99e96f74f866">RFHZET2QM3D3-1700166127-12</_dlc_DocId>
    <_dlc_DocIdUrl xmlns="ca37cef5-d76b-462f-b7df-99e96f74f866">
      <Url>https://unicef.sharepoint.com/teams/PD-OOSCI/_layouts/15/DocIdRedir.aspx?ID=RFHZET2QM3D3-1700166127-12</Url>
      <Description>RFHZET2QM3D3-1700166127-12</Description>
    </_dlc_DocIdUrl>
    <TaxCatchAll xmlns="ca283e0b-db31-4043-a2ef-b80661bf084a" xsi:nil="true"/>
    <lcf76f155ced4ddcb4097134ff3c332f xmlns="b4f6ec6a-dcf3-479e-8d5a-eeb3a74b86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CA1A43-D3AD-488C-A463-1F66F755A014}"/>
</file>

<file path=customXml/itemProps2.xml><?xml version="1.0" encoding="utf-8"?>
<ds:datastoreItem xmlns:ds="http://schemas.openxmlformats.org/officeDocument/2006/customXml" ds:itemID="{D79FAA54-9365-4E37-833F-DDF2B35C76AB}"/>
</file>

<file path=customXml/itemProps3.xml><?xml version="1.0" encoding="utf-8"?>
<ds:datastoreItem xmlns:ds="http://schemas.openxmlformats.org/officeDocument/2006/customXml" ds:itemID="{71E079B8-C414-4217-BD05-43966EACCB6E}"/>
</file>

<file path=customXml/itemProps4.xml><?xml version="1.0" encoding="utf-8"?>
<ds:datastoreItem xmlns:ds="http://schemas.openxmlformats.org/officeDocument/2006/customXml" ds:itemID="{014117E8-83E6-478D-8616-8EBD84BCC6F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5264</TotalTime>
  <Words>137</Words>
  <Application>Microsoft Macintosh PowerPoint</Application>
  <PresentationFormat>Custom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Aleo</vt:lpstr>
      <vt:lpstr>Aleo Light</vt:lpstr>
      <vt:lpstr>Arial</vt:lpstr>
      <vt:lpstr>Calibri</vt:lpstr>
      <vt:lpstr>Calibri Light</vt:lpstr>
      <vt:lpstr>Office Theme</vt:lpstr>
      <vt:lpstr>Operational Manual</vt:lpstr>
      <vt:lpstr>PowerPoint Presentation</vt:lpstr>
      <vt:lpstr>Event Name</vt:lpstr>
      <vt:lpstr>Global Out-of-School Children Initiative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Big Yellow Taxi, Inc.</dc:creator>
  <cp:keywords/>
  <dc:description/>
  <cp:lastModifiedBy>Nicolette</cp:lastModifiedBy>
  <cp:revision>243</cp:revision>
  <dcterms:created xsi:type="dcterms:W3CDTF">2021-11-14T03:57:20Z</dcterms:created>
  <dcterms:modified xsi:type="dcterms:W3CDTF">2023-04-05T17:54:33Z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0x010100A64DEC1F0761294CACFB2EA050F371B4</vt:lpwstr>
  </property>
  <property fmtid="{D5CDD505-2E9C-101B-9397-08002B2CF9AE}" pid="3" name="_dlc_DocIdItemGuid">
    <vt:lpwstr>6085a3a5-1bae-44b3-a32f-b67189986087</vt:lpwstr>
  </property>
</Properties>
</file>