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9" r:id="rId1"/>
  </p:sldMasterIdLst>
  <p:notesMasterIdLst>
    <p:notesMasterId r:id="rId7"/>
  </p:notesMasterIdLst>
  <p:sldIdLst>
    <p:sldId id="1022" r:id="rId2"/>
    <p:sldId id="1027" r:id="rId3"/>
    <p:sldId id="1025" r:id="rId4"/>
    <p:sldId id="1026" r:id="rId5"/>
    <p:sldId id="1028" r:id="rId6"/>
  </p:sldIdLst>
  <p:sldSz cx="20318413" cy="1143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Andersson" initials="KA" lastIdx="6" clrIdx="0">
    <p:extLst>
      <p:ext uri="{19B8F6BF-5375-455C-9EA6-DF929625EA0E}">
        <p15:presenceInfo xmlns:p15="http://schemas.microsoft.com/office/powerpoint/2012/main" userId="S::kandersson@unicef.org::4e63ed49-1f64-4ac8-926f-b0b68570b00e" providerId="AD"/>
      </p:ext>
    </p:extLst>
  </p:cmAuthor>
  <p:cmAuthor id="2" name="Manahil Siddiqi" initials="MS" lastIdx="1" clrIdx="1">
    <p:extLst>
      <p:ext uri="{19B8F6BF-5375-455C-9EA6-DF929625EA0E}">
        <p15:presenceInfo xmlns:p15="http://schemas.microsoft.com/office/powerpoint/2012/main" userId="S::msiddiqi@unicef.org::6d1286a8-2ea8-429d-91aa-b94cd04ccd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4B"/>
    <a:srgbClr val="F7931D"/>
    <a:srgbClr val="975C14"/>
    <a:srgbClr val="FF4D37"/>
    <a:srgbClr val="A26215"/>
    <a:srgbClr val="CC7A19"/>
    <a:srgbClr val="77777A"/>
    <a:srgbClr val="374EA2"/>
    <a:srgbClr val="81BD41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0D9B-FDA9-E649-BFD6-FB5F696A8D36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D4B0-C1B5-8542-89A8-2703E779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61905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23809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85715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47619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09524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428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333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239" algn="l" defTabSz="15238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9802" y="1870605"/>
            <a:ext cx="15238810" cy="3979333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9802" y="6003397"/>
            <a:ext cx="15238810" cy="2759603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58800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648636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0364" y="608542"/>
            <a:ext cx="4381158" cy="96863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891" y="608542"/>
            <a:ext cx="12889493" cy="96863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78913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4C4A3-131D-DB01-7FB0-5BCC2E632B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2445" y="-153679"/>
            <a:ext cx="20527573" cy="79197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66084"/>
            <a:ext cx="20318413" cy="2051685"/>
          </a:xfrm>
          <a:prstGeom prst="rect">
            <a:avLst/>
          </a:prstGeom>
        </p:spPr>
        <p:txBody>
          <a:bodyPr anchor="b"/>
          <a:lstStyle>
            <a:lvl1pPr algn="ctr">
              <a:defRPr sz="9999"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9841583"/>
            <a:ext cx="20318413" cy="1588417"/>
          </a:xfrm>
        </p:spPr>
        <p:txBody>
          <a:bodyPr/>
          <a:lstStyle>
            <a:lvl1pPr marL="0" indent="0" algn="ctr">
              <a:buNone/>
              <a:defRPr sz="4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3791A-A50F-379F-00D1-DCDE5F2C8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64617" y="6966057"/>
            <a:ext cx="7667026" cy="330730"/>
          </a:xfrm>
        </p:spPr>
        <p:txBody>
          <a:bodyPr>
            <a:noAutofit/>
          </a:bodyPr>
          <a:lstStyle>
            <a:lvl1pPr marL="0" indent="0" algn="r">
              <a:buNone/>
              <a:defRPr sz="1167">
                <a:solidFill>
                  <a:schemeClr val="bg1">
                    <a:lumMod val="50000"/>
                  </a:schemeClr>
                </a:solidFill>
              </a:defRPr>
            </a:lvl1pPr>
            <a:lvl2pPr marL="761924" indent="0" algn="r">
              <a:buNone/>
              <a:defRPr sz="1167">
                <a:solidFill>
                  <a:schemeClr val="bg1">
                    <a:lumMod val="50000"/>
                  </a:schemeClr>
                </a:solidFill>
              </a:defRPr>
            </a:lvl2pPr>
            <a:lvl3pPr marL="1523848" indent="0" algn="r">
              <a:buNone/>
              <a:defRPr sz="1167">
                <a:solidFill>
                  <a:schemeClr val="bg1">
                    <a:lumMod val="50000"/>
                  </a:schemeClr>
                </a:solidFill>
              </a:defRPr>
            </a:lvl3pPr>
            <a:lvl4pPr marL="2285771" indent="0" algn="r">
              <a:buNone/>
              <a:defRPr sz="1167">
                <a:solidFill>
                  <a:schemeClr val="bg1">
                    <a:lumMod val="50000"/>
                  </a:schemeClr>
                </a:solidFill>
              </a:defRPr>
            </a:lvl4pPr>
            <a:lvl5pPr marL="3047695" indent="0" algn="r">
              <a:buNone/>
              <a:defRPr sz="116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96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EED9CB-34B2-FFA0-2784-D0EA464561B4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33AE8-D438-5F5B-CB6F-D75EB4B9872E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79A47DA-44B2-C205-9FE1-3D015F2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63B5A-EE44-64EB-2F70-EDA06346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00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A63C1-8CFE-02BA-63FC-88D23C288D19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3309BBF-5270-6D48-C2C7-F9759973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A2871B-1EF6-8D3B-7639-C0C5927B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46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484FE-CFCF-A8D6-E454-2CE3DAC163F2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0EC4411-B73B-50C8-AB2E-3FD4E4B8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17698-E0FE-E4BB-FEC8-6767CAAF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15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79F57-E71C-5BAB-FFD0-C31D00547B4F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BAD6EA8-BAA9-7C83-C708-2359CB7A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C41B3C-E5B5-B090-5983-D50B5171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57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1A8B5-BDC2-ED79-A4A4-91B2D4A16E99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A62F980-346E-9291-269B-AA100927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A1967D-F1CF-E5D7-12FE-F6D3492A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7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980E-6070-AC72-7E96-12A88245A7FD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C769961-7EF0-46BA-6D16-0DB76869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29BEEB-F3FF-F131-D7B2-B849FF53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80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7931D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8086-6763-9632-AA38-FEF032709D5F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B9C7659-A9AB-F99E-A322-30BB288F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93BC06-7F28-5F3E-D12F-76968A95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5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61171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961A4B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E87F2-EC5D-860E-DD8C-9437465C17ED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6EB78FF-43C9-EB30-D750-C5C995D0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EA8463-72F1-E281-5F20-860512CE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26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8312183" y="10593917"/>
            <a:ext cx="609339" cy="609387"/>
          </a:xfrm>
          <a:prstGeom prst="rect">
            <a:avLst/>
          </a:prstGeom>
          <a:solidFill>
            <a:srgbClr val="777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77777A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96891" y="10593917"/>
            <a:ext cx="12191048" cy="60854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FC351-17DC-7A2C-E4DE-3229C6EC813C}"/>
              </a:ext>
            </a:extLst>
          </p:cNvPr>
          <p:cNvSpPr/>
          <p:nvPr userDrawn="1"/>
        </p:nvSpPr>
        <p:spPr>
          <a:xfrm>
            <a:off x="-14708" y="-25276"/>
            <a:ext cx="20333120" cy="4591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B2E0BC0-1D2E-0D7D-A470-9DABB02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2183" y="10593917"/>
            <a:ext cx="609339" cy="60854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7B81C8-C29D-7E66-C6AA-AE9E2A1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891" y="3042708"/>
            <a:ext cx="17524631" cy="725223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8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308" y="2849564"/>
            <a:ext cx="17524631" cy="4754562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308" y="7649106"/>
            <a:ext cx="17524631" cy="250031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96378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891" y="3042708"/>
            <a:ext cx="8635326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6196" y="3042708"/>
            <a:ext cx="8635326" cy="72522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6700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7" y="608542"/>
            <a:ext cx="17524631" cy="2209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538" y="2801938"/>
            <a:ext cx="8595640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538" y="4175125"/>
            <a:ext cx="8595640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6197" y="2801938"/>
            <a:ext cx="8637972" cy="137318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6197" y="4175125"/>
            <a:ext cx="8637972" cy="61409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99760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358771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83734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762000"/>
            <a:ext cx="6553216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7972" y="1645709"/>
            <a:ext cx="10286197" cy="8122708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3429000"/>
            <a:ext cx="6553216" cy="6352647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616795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38" y="762000"/>
            <a:ext cx="6553216" cy="266700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7972" y="1645709"/>
            <a:ext cx="10286197" cy="8122708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538" y="3429000"/>
            <a:ext cx="6553216" cy="6352647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6500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6891" y="608542"/>
            <a:ext cx="17524631" cy="22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891" y="3042708"/>
            <a:ext cx="17524631" cy="72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6891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0475" y="10593917"/>
            <a:ext cx="6857464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49879" y="10593917"/>
            <a:ext cx="4571643" cy="608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27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891" r:id="rId13"/>
    <p:sldLayoutId id="2147483900" r:id="rId14"/>
    <p:sldLayoutId id="2147483909" r:id="rId15"/>
    <p:sldLayoutId id="2147483918" r:id="rId16"/>
    <p:sldLayoutId id="2147483927" r:id="rId17"/>
    <p:sldLayoutId id="2147483936" r:id="rId18"/>
    <p:sldLayoutId id="2147483945" r:id="rId19"/>
    <p:sldLayoutId id="2147483954" r:id="rId20"/>
    <p:sldLayoutId id="2147483963" r:id="rId21"/>
  </p:sldLayoutIdLst>
  <p:hf hdr="0" dt="0"/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b="0" i="0" kern="1200">
          <a:solidFill>
            <a:schemeClr val="tx1"/>
          </a:solidFill>
          <a:latin typeface="Aleo Light" panose="020F0302020204030203" pitchFamily="34" charset="77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4DCD2A5-7DA4-A96B-129C-4CE6D69D6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1805" r="436" b="24017"/>
          <a:stretch/>
        </p:blipFill>
        <p:spPr>
          <a:xfrm>
            <a:off x="-12915" y="-21522"/>
            <a:ext cx="20344555" cy="87771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06" y="8863944"/>
            <a:ext cx="14680216" cy="2051525"/>
          </a:xfrm>
        </p:spPr>
        <p:txBody>
          <a:bodyPr>
            <a:normAutofit/>
          </a:bodyPr>
          <a:lstStyle/>
          <a:p>
            <a:pPr algn="l"/>
            <a:r>
              <a:rPr lang="en-US" sz="12000" dirty="0">
                <a:latin typeface="Aleo Light" panose="020F0302020204030203" pitchFamily="34" charset="77"/>
              </a:rPr>
              <a:t>Operational Manual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1742E2-D15B-C24E-E352-B939BC6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4312" y="6583239"/>
            <a:ext cx="9947981" cy="1085598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spc="600" dirty="0">
                <a:solidFill>
                  <a:schemeClr val="bg1"/>
                </a:solidFill>
              </a:rPr>
              <a:t>  ALLINSCHOOL.ORG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14867476" y="9033761"/>
            <a:ext cx="5457840" cy="113838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-12914" y="8296544"/>
            <a:ext cx="20344554" cy="459119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42874" y="10157792"/>
            <a:ext cx="3907043" cy="8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1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4DCD2A5-7DA4-A96B-129C-4CE6D69D6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1805" r="436" b="24017"/>
          <a:stretch/>
        </p:blipFill>
        <p:spPr>
          <a:xfrm>
            <a:off x="-12915" y="-21522"/>
            <a:ext cx="20344555" cy="877718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346" y="9126693"/>
            <a:ext cx="13406520" cy="2051525"/>
          </a:xfrm>
        </p:spPr>
        <p:txBody>
          <a:bodyPr>
            <a:normAutofit/>
          </a:bodyPr>
          <a:lstStyle/>
          <a:p>
            <a:pPr algn="l"/>
            <a:r>
              <a:rPr lang="en-US" sz="12000" dirty="0">
                <a:latin typeface="Aleo Light" panose="020F0302020204030203" pitchFamily="34" charset="77"/>
              </a:rPr>
              <a:t>Regional Report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14407867" y="9033761"/>
            <a:ext cx="5457840" cy="113838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-12914" y="8296544"/>
            <a:ext cx="20344554" cy="459119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83265" y="10157792"/>
            <a:ext cx="3907043" cy="824821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3A740B0-3097-A37A-E1D3-EEF9E8BA00EB}"/>
              </a:ext>
            </a:extLst>
          </p:cNvPr>
          <p:cNvSpPr txBox="1">
            <a:spLocks/>
          </p:cNvSpPr>
          <p:nvPr/>
        </p:nvSpPr>
        <p:spPr>
          <a:xfrm>
            <a:off x="1117339" y="8792238"/>
            <a:ext cx="13406520" cy="7088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REGION OR COUNTRY NAME HERE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9EB25011-56E0-5D20-D290-1E15DC260C0B}"/>
              </a:ext>
            </a:extLst>
          </p:cNvPr>
          <p:cNvSpPr txBox="1">
            <a:spLocks/>
          </p:cNvSpPr>
          <p:nvPr/>
        </p:nvSpPr>
        <p:spPr>
          <a:xfrm>
            <a:off x="11214312" y="6583239"/>
            <a:ext cx="9947981" cy="108559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200">
                <a:solidFill>
                  <a:schemeClr val="bg1"/>
                </a:solidFill>
              </a:rPr>
              <a:t>  </a:t>
            </a:r>
            <a:r>
              <a:rPr lang="en-US" sz="3200" b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spc="600">
                <a:solidFill>
                  <a:schemeClr val="bg1"/>
                </a:solidFill>
              </a:rPr>
              <a:t>  ALLINSCHOOL.ORG</a:t>
            </a:r>
            <a:endParaRPr lang="en-US" sz="1800" spc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9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4DCD2A5-7DA4-A96B-129C-4CE6D69D6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7577" r="435" b="24018"/>
          <a:stretch/>
        </p:blipFill>
        <p:spPr>
          <a:xfrm>
            <a:off x="0" y="-21722"/>
            <a:ext cx="20343832" cy="9355318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1FDB0D-9AB7-2ADF-109E-EC85145CF410}"/>
              </a:ext>
            </a:extLst>
          </p:cNvPr>
          <p:cNvGrpSpPr/>
          <p:nvPr/>
        </p:nvGrpSpPr>
        <p:grpSpPr>
          <a:xfrm>
            <a:off x="-26141" y="8884487"/>
            <a:ext cx="20344554" cy="459119"/>
            <a:chOff x="0" y="4369869"/>
            <a:chExt cx="9586251" cy="275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55D117-6430-CF91-3F62-E29AF7D3D445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DB14B8-F9F8-C60F-1B21-E08FAAF7EC2B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5BB7AB-3C30-F5C7-84C4-9EE5897F77A8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03A38F-8338-7207-0D54-5200E4663DD7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1AF485-8A0B-93EB-9F4D-EAD22E12D78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191BDA-C473-0EC4-5DA0-A7BFA10F3B8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1804F8-32DA-A328-9DCB-C46D2BD063AB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C2860E-0E0C-C90B-31A5-860A707B3610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685335-13D5-FA2A-D5A1-FE230BDC2D6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33DBE77-3409-378E-CEE0-E23D905A0CF6}"/>
              </a:ext>
            </a:extLst>
          </p:cNvPr>
          <p:cNvSpPr/>
          <p:nvPr/>
        </p:nvSpPr>
        <p:spPr>
          <a:xfrm>
            <a:off x="-26141" y="-31732"/>
            <a:ext cx="5039012" cy="890573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537" y="9378475"/>
            <a:ext cx="14680216" cy="2051525"/>
          </a:xfrm>
        </p:spPr>
        <p:txBody>
          <a:bodyPr anchor="ctr">
            <a:normAutofit/>
          </a:bodyPr>
          <a:lstStyle/>
          <a:p>
            <a:pPr algn="l"/>
            <a:r>
              <a:rPr lang="en-US" sz="12000" dirty="0">
                <a:latin typeface="Aleo Light" panose="020F0302020204030203" pitchFamily="34" charset="77"/>
              </a:rPr>
              <a:t>Event Name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6CA46ED3-FFF9-0E3B-C0FE-D27A6470EA9A}"/>
              </a:ext>
            </a:extLst>
          </p:cNvPr>
          <p:cNvSpPr txBox="1">
            <a:spLocks/>
          </p:cNvSpPr>
          <p:nvPr/>
        </p:nvSpPr>
        <p:spPr>
          <a:xfrm>
            <a:off x="13550121" y="9436642"/>
            <a:ext cx="6350755" cy="181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Date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Location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Link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36361-4F5C-6CC4-4EA6-7ED0BB49D6C6}"/>
              </a:ext>
            </a:extLst>
          </p:cNvPr>
          <p:cNvCxnSpPr>
            <a:cxnSpLocks/>
          </p:cNvCxnSpPr>
          <p:nvPr/>
        </p:nvCxnSpPr>
        <p:spPr>
          <a:xfrm>
            <a:off x="479009" y="999814"/>
            <a:ext cx="389704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7A57380-3D0F-975C-D624-CF818C25C797}"/>
              </a:ext>
            </a:extLst>
          </p:cNvPr>
          <p:cNvSpPr txBox="1">
            <a:spLocks/>
          </p:cNvSpPr>
          <p:nvPr/>
        </p:nvSpPr>
        <p:spPr>
          <a:xfrm>
            <a:off x="479008" y="1427325"/>
            <a:ext cx="4533863" cy="7508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2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accent2"/>
                </a:solidFill>
              </a:rPr>
              <a:t>      SPEAKERS: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algn="l">
              <a:spcBef>
                <a:spcPts val="32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accent2"/>
                </a:solidFill>
              </a:rPr>
              <a:t>      KEY TOPICS: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algn="l">
              <a:spcBef>
                <a:spcPts val="3200"/>
              </a:spcBef>
              <a:spcAft>
                <a:spcPts val="500"/>
              </a:spcAft>
            </a:pPr>
            <a:r>
              <a:rPr lang="en-US" sz="2400" dirty="0">
                <a:solidFill>
                  <a:schemeClr val="accent2"/>
                </a:solidFill>
              </a:rPr>
              <a:t>      SIGN UP: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The content will go here</a:t>
            </a:r>
          </a:p>
        </p:txBody>
      </p:sp>
      <p:grpSp>
        <p:nvGrpSpPr>
          <p:cNvPr id="23" name="Graphic 187">
            <a:extLst>
              <a:ext uri="{FF2B5EF4-FFF2-40B4-BE49-F238E27FC236}">
                <a16:creationId xmlns:a16="http://schemas.microsoft.com/office/drawing/2014/main" id="{F743A838-9149-9B23-ED58-7B631917A2D7}"/>
              </a:ext>
            </a:extLst>
          </p:cNvPr>
          <p:cNvGrpSpPr/>
          <p:nvPr/>
        </p:nvGrpSpPr>
        <p:grpSpPr>
          <a:xfrm>
            <a:off x="571806" y="3496748"/>
            <a:ext cx="373345" cy="373345"/>
            <a:chOff x="1744850" y="1690688"/>
            <a:chExt cx="609600" cy="609600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9F2434E-0782-EA9C-4E5F-3EB7718C073F}"/>
                </a:ext>
              </a:extLst>
            </p:cNvPr>
            <p:cNvSpPr/>
            <p:nvPr/>
          </p:nvSpPr>
          <p:spPr>
            <a:xfrm>
              <a:off x="1744850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58F666D-390A-F987-5CA9-CCD4A450E6BA}"/>
                </a:ext>
              </a:extLst>
            </p:cNvPr>
            <p:cNvSpPr/>
            <p:nvPr/>
          </p:nvSpPr>
          <p:spPr>
            <a:xfrm>
              <a:off x="1955447" y="1843088"/>
              <a:ext cx="399002" cy="457200"/>
            </a:xfrm>
            <a:custGeom>
              <a:avLst/>
              <a:gdLst>
                <a:gd name="connsiteX0" fmla="*/ 246602 w 399002"/>
                <a:gd name="connsiteY0" fmla="*/ 116395 h 457200"/>
                <a:gd name="connsiteX1" fmla="*/ 170402 w 399002"/>
                <a:gd name="connsiteY1" fmla="*/ 194500 h 457200"/>
                <a:gd name="connsiteX2" fmla="*/ 188404 w 399002"/>
                <a:gd name="connsiteY2" fmla="*/ 304800 h 457200"/>
                <a:gd name="connsiteX3" fmla="*/ 94202 w 399002"/>
                <a:gd name="connsiteY3" fmla="*/ 252698 h 457200"/>
                <a:gd name="connsiteX4" fmla="*/ 0 w 399002"/>
                <a:gd name="connsiteY4" fmla="*/ 304800 h 457200"/>
                <a:gd name="connsiteX5" fmla="*/ 152400 w 399002"/>
                <a:gd name="connsiteY5" fmla="*/ 457200 h 457200"/>
                <a:gd name="connsiteX6" fmla="*/ 364141 w 399002"/>
                <a:gd name="connsiteY6" fmla="*/ 457200 h 457200"/>
                <a:gd name="connsiteX7" fmla="*/ 399002 w 399002"/>
                <a:gd name="connsiteY7" fmla="*/ 422339 h 457200"/>
                <a:gd name="connsiteX8" fmla="*/ 399002 w 399002"/>
                <a:gd name="connsiteY8" fmla="*/ 268796 h 457200"/>
                <a:gd name="connsiteX9" fmla="*/ 246602 w 399002"/>
                <a:gd name="connsiteY9" fmla="*/ 116395 h 457200"/>
                <a:gd name="connsiteX10" fmla="*/ 204121 w 399002"/>
                <a:gd name="connsiteY10" fmla="*/ 109919 h 457200"/>
                <a:gd name="connsiteX11" fmla="*/ 94202 w 399002"/>
                <a:gd name="connsiteY11" fmla="*/ 0 h 457200"/>
                <a:gd name="connsiteX12" fmla="*/ 141256 w 399002"/>
                <a:gd name="connsiteY12" fmla="*/ 100298 h 457200"/>
                <a:gd name="connsiteX13" fmla="*/ 204121 w 399002"/>
                <a:gd name="connsiteY13" fmla="*/ 1099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9002" h="457200">
                  <a:moveTo>
                    <a:pt x="246602" y="116395"/>
                  </a:moveTo>
                  <a:lnTo>
                    <a:pt x="170402" y="194500"/>
                  </a:lnTo>
                  <a:lnTo>
                    <a:pt x="188404" y="304800"/>
                  </a:lnTo>
                  <a:lnTo>
                    <a:pt x="94202" y="252698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64141" y="457200"/>
                  </a:lnTo>
                  <a:cubicBezTo>
                    <a:pt x="383286" y="457200"/>
                    <a:pt x="399002" y="441484"/>
                    <a:pt x="399002" y="422339"/>
                  </a:cubicBezTo>
                  <a:lnTo>
                    <a:pt x="399002" y="268796"/>
                  </a:lnTo>
                  <a:lnTo>
                    <a:pt x="246602" y="116395"/>
                  </a:lnTo>
                  <a:close/>
                  <a:moveTo>
                    <a:pt x="204121" y="109919"/>
                  </a:moveTo>
                  <a:lnTo>
                    <a:pt x="94202" y="0"/>
                  </a:lnTo>
                  <a:lnTo>
                    <a:pt x="141256" y="100298"/>
                  </a:lnTo>
                  <a:lnTo>
                    <a:pt x="204121" y="1099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49955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0CEB41B-E023-5979-8732-ADC6AB11C69C}"/>
                </a:ext>
              </a:extLst>
            </p:cNvPr>
            <p:cNvSpPr/>
            <p:nvPr/>
          </p:nvSpPr>
          <p:spPr>
            <a:xfrm>
              <a:off x="1897250" y="1843088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199453 w 304800"/>
                <a:gd name="connsiteY1" fmla="*/ 100298 h 304800"/>
                <a:gd name="connsiteX2" fmla="*/ 304800 w 304800"/>
                <a:gd name="connsiteY2" fmla="*/ 116395 h 304800"/>
                <a:gd name="connsiteX3" fmla="*/ 228600 w 304800"/>
                <a:gd name="connsiteY3" fmla="*/ 194500 h 304800"/>
                <a:gd name="connsiteX4" fmla="*/ 246602 w 304800"/>
                <a:gd name="connsiteY4" fmla="*/ 304800 h 304800"/>
                <a:gd name="connsiteX5" fmla="*/ 152400 w 304800"/>
                <a:gd name="connsiteY5" fmla="*/ 252698 h 304800"/>
                <a:gd name="connsiteX6" fmla="*/ 58198 w 304800"/>
                <a:gd name="connsiteY6" fmla="*/ 304800 h 304800"/>
                <a:gd name="connsiteX7" fmla="*/ 76200 w 304800"/>
                <a:gd name="connsiteY7" fmla="*/ 194500 h 304800"/>
                <a:gd name="connsiteX8" fmla="*/ 0 w 304800"/>
                <a:gd name="connsiteY8" fmla="*/ 116395 h 304800"/>
                <a:gd name="connsiteX9" fmla="*/ 105346 w 304800"/>
                <a:gd name="connsiteY9" fmla="*/ 100298 h 304800"/>
                <a:gd name="connsiteX10" fmla="*/ 152400 w 304800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99453" y="100298"/>
                  </a:lnTo>
                  <a:lnTo>
                    <a:pt x="304800" y="116395"/>
                  </a:lnTo>
                  <a:lnTo>
                    <a:pt x="228600" y="194500"/>
                  </a:lnTo>
                  <a:lnTo>
                    <a:pt x="246602" y="304800"/>
                  </a:lnTo>
                  <a:lnTo>
                    <a:pt x="152400" y="252698"/>
                  </a:lnTo>
                  <a:lnTo>
                    <a:pt x="58198" y="304800"/>
                  </a:lnTo>
                  <a:lnTo>
                    <a:pt x="76200" y="194500"/>
                  </a:lnTo>
                  <a:lnTo>
                    <a:pt x="0" y="116395"/>
                  </a:lnTo>
                  <a:lnTo>
                    <a:pt x="105346" y="10029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159">
            <a:extLst>
              <a:ext uri="{FF2B5EF4-FFF2-40B4-BE49-F238E27FC236}">
                <a16:creationId xmlns:a16="http://schemas.microsoft.com/office/drawing/2014/main" id="{86185C0E-1176-B246-14B5-B53E0361B785}"/>
              </a:ext>
            </a:extLst>
          </p:cNvPr>
          <p:cNvGrpSpPr/>
          <p:nvPr/>
        </p:nvGrpSpPr>
        <p:grpSpPr>
          <a:xfrm>
            <a:off x="566621" y="5553535"/>
            <a:ext cx="373345" cy="373345"/>
            <a:chOff x="10888844" y="1706185"/>
            <a:chExt cx="609600" cy="60960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D3F20C-2817-B65B-C410-ABCFF4ADDC66}"/>
                </a:ext>
              </a:extLst>
            </p:cNvPr>
            <p:cNvSpPr/>
            <p:nvPr/>
          </p:nvSpPr>
          <p:spPr>
            <a:xfrm>
              <a:off x="10888844" y="1706185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03FD79-D3D0-AD4F-2BDA-14849511D867}"/>
                </a:ext>
              </a:extLst>
            </p:cNvPr>
            <p:cNvSpPr/>
            <p:nvPr/>
          </p:nvSpPr>
          <p:spPr>
            <a:xfrm>
              <a:off x="11041244" y="1858585"/>
              <a:ext cx="457200" cy="457200"/>
            </a:xfrm>
            <a:custGeom>
              <a:avLst/>
              <a:gdLst>
                <a:gd name="connsiteX0" fmla="*/ 190500 w 457200"/>
                <a:gd name="connsiteY0" fmla="*/ 114300 h 457200"/>
                <a:gd name="connsiteX1" fmla="*/ 304800 w 457200"/>
                <a:gd name="connsiteY1" fmla="*/ 114300 h 457200"/>
                <a:gd name="connsiteX2" fmla="*/ 190500 w 457200"/>
                <a:gd name="connsiteY2" fmla="*/ 0 h 457200"/>
                <a:gd name="connsiteX3" fmla="*/ 190500 w 457200"/>
                <a:gd name="connsiteY3" fmla="*/ 114300 h 457200"/>
                <a:gd name="connsiteX4" fmla="*/ 0 w 457200"/>
                <a:gd name="connsiteY4" fmla="*/ 190500 h 457200"/>
                <a:gd name="connsiteX5" fmla="*/ 114300 w 457200"/>
                <a:gd name="connsiteY5" fmla="*/ 304800 h 457200"/>
                <a:gd name="connsiteX6" fmla="*/ 114300 w 457200"/>
                <a:gd name="connsiteY6" fmla="*/ 190500 h 457200"/>
                <a:gd name="connsiteX7" fmla="*/ 0 w 457200"/>
                <a:gd name="connsiteY7" fmla="*/ 190500 h 457200"/>
                <a:gd name="connsiteX8" fmla="*/ 304800 w 457200"/>
                <a:gd name="connsiteY8" fmla="*/ 114300 h 457200"/>
                <a:gd name="connsiteX9" fmla="*/ 304800 w 457200"/>
                <a:gd name="connsiteY9" fmla="*/ 190500 h 457200"/>
                <a:gd name="connsiteX10" fmla="*/ 190500 w 457200"/>
                <a:gd name="connsiteY10" fmla="*/ 190500 h 457200"/>
                <a:gd name="connsiteX11" fmla="*/ 190500 w 457200"/>
                <a:gd name="connsiteY11" fmla="*/ 304800 h 457200"/>
                <a:gd name="connsiteX12" fmla="*/ 114300 w 457200"/>
                <a:gd name="connsiteY12" fmla="*/ 304800 h 457200"/>
                <a:gd name="connsiteX13" fmla="*/ 266700 w 457200"/>
                <a:gd name="connsiteY13" fmla="*/ 457200 h 457200"/>
                <a:gd name="connsiteX14" fmla="*/ 422339 w 457200"/>
                <a:gd name="connsiteY14" fmla="*/ 457200 h 457200"/>
                <a:gd name="connsiteX15" fmla="*/ 457200 w 457200"/>
                <a:gd name="connsiteY15" fmla="*/ 422339 h 457200"/>
                <a:gd name="connsiteX16" fmla="*/ 457200 w 457200"/>
                <a:gd name="connsiteY16" fmla="*/ 266700 h 457200"/>
                <a:gd name="connsiteX17" fmla="*/ 304800 w 457200"/>
                <a:gd name="connsiteY17" fmla="*/ 1143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200" h="457200">
                  <a:moveTo>
                    <a:pt x="190500" y="114300"/>
                  </a:moveTo>
                  <a:lnTo>
                    <a:pt x="304800" y="114300"/>
                  </a:lnTo>
                  <a:lnTo>
                    <a:pt x="190500" y="0"/>
                  </a:lnTo>
                  <a:lnTo>
                    <a:pt x="190500" y="114300"/>
                  </a:lnTo>
                  <a:close/>
                  <a:moveTo>
                    <a:pt x="0" y="190500"/>
                  </a:moveTo>
                  <a:lnTo>
                    <a:pt x="114300" y="304800"/>
                  </a:lnTo>
                  <a:lnTo>
                    <a:pt x="114300" y="190500"/>
                  </a:lnTo>
                  <a:lnTo>
                    <a:pt x="0" y="190500"/>
                  </a:lnTo>
                  <a:close/>
                  <a:moveTo>
                    <a:pt x="304800" y="114300"/>
                  </a:moveTo>
                  <a:lnTo>
                    <a:pt x="304800" y="190500"/>
                  </a:lnTo>
                  <a:lnTo>
                    <a:pt x="190500" y="190500"/>
                  </a:lnTo>
                  <a:lnTo>
                    <a:pt x="190500" y="304800"/>
                  </a:lnTo>
                  <a:lnTo>
                    <a:pt x="114300" y="304800"/>
                  </a:lnTo>
                  <a:lnTo>
                    <a:pt x="266700" y="457200"/>
                  </a:lnTo>
                  <a:lnTo>
                    <a:pt x="422339" y="457200"/>
                  </a:lnTo>
                  <a:cubicBezTo>
                    <a:pt x="441484" y="457200"/>
                    <a:pt x="457200" y="441484"/>
                    <a:pt x="457200" y="422339"/>
                  </a:cubicBezTo>
                  <a:lnTo>
                    <a:pt x="457200" y="266700"/>
                  </a:lnTo>
                  <a:lnTo>
                    <a:pt x="304800" y="1143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5F3DC6-CC68-30DC-8C49-D8A01500B28D}"/>
                </a:ext>
              </a:extLst>
            </p:cNvPr>
            <p:cNvSpPr/>
            <p:nvPr/>
          </p:nvSpPr>
          <p:spPr>
            <a:xfrm>
              <a:off x="11041244" y="1858585"/>
              <a:ext cx="304800" cy="304800"/>
            </a:xfrm>
            <a:custGeom>
              <a:avLst/>
              <a:gdLst>
                <a:gd name="connsiteX0" fmla="*/ 304800 w 304800"/>
                <a:gd name="connsiteY0" fmla="*/ 114300 h 304800"/>
                <a:gd name="connsiteX1" fmla="*/ 190500 w 304800"/>
                <a:gd name="connsiteY1" fmla="*/ 114300 h 304800"/>
                <a:gd name="connsiteX2" fmla="*/ 190500 w 304800"/>
                <a:gd name="connsiteY2" fmla="*/ 0 h 304800"/>
                <a:gd name="connsiteX3" fmla="*/ 114300 w 304800"/>
                <a:gd name="connsiteY3" fmla="*/ 0 h 304800"/>
                <a:gd name="connsiteX4" fmla="*/ 114300 w 304800"/>
                <a:gd name="connsiteY4" fmla="*/ 114300 h 304800"/>
                <a:gd name="connsiteX5" fmla="*/ 0 w 304800"/>
                <a:gd name="connsiteY5" fmla="*/ 114300 h 304800"/>
                <a:gd name="connsiteX6" fmla="*/ 0 w 304800"/>
                <a:gd name="connsiteY6" fmla="*/ 190500 h 304800"/>
                <a:gd name="connsiteX7" fmla="*/ 114300 w 304800"/>
                <a:gd name="connsiteY7" fmla="*/ 190500 h 304800"/>
                <a:gd name="connsiteX8" fmla="*/ 114300 w 304800"/>
                <a:gd name="connsiteY8" fmla="*/ 304800 h 304800"/>
                <a:gd name="connsiteX9" fmla="*/ 190500 w 304800"/>
                <a:gd name="connsiteY9" fmla="*/ 304800 h 304800"/>
                <a:gd name="connsiteX10" fmla="*/ 190500 w 304800"/>
                <a:gd name="connsiteY10" fmla="*/ 190500 h 304800"/>
                <a:gd name="connsiteX11" fmla="*/ 304800 w 304800"/>
                <a:gd name="connsiteY11" fmla="*/ 190500 h 304800"/>
                <a:gd name="connsiteX12" fmla="*/ 304800 w 304800"/>
                <a:gd name="connsiteY12" fmla="*/ 1143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304800">
                  <a:moveTo>
                    <a:pt x="304800" y="114300"/>
                  </a:moveTo>
                  <a:lnTo>
                    <a:pt x="190500" y="114300"/>
                  </a:lnTo>
                  <a:lnTo>
                    <a:pt x="190500" y="0"/>
                  </a:ln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lnTo>
                    <a:pt x="0" y="190500"/>
                  </a:lnTo>
                  <a:lnTo>
                    <a:pt x="114300" y="190500"/>
                  </a:lnTo>
                  <a:lnTo>
                    <a:pt x="114300" y="304800"/>
                  </a:lnTo>
                  <a:lnTo>
                    <a:pt x="190500" y="304800"/>
                  </a:lnTo>
                  <a:lnTo>
                    <a:pt x="190500" y="190500"/>
                  </a:lnTo>
                  <a:lnTo>
                    <a:pt x="304800" y="190500"/>
                  </a:lnTo>
                  <a:lnTo>
                    <a:pt x="304800" y="1143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10F24B2-25E4-AF33-0B91-17998360CDA2}"/>
              </a:ext>
            </a:extLst>
          </p:cNvPr>
          <p:cNvSpPr txBox="1"/>
          <p:nvPr/>
        </p:nvSpPr>
        <p:spPr>
          <a:xfrm>
            <a:off x="417536" y="360642"/>
            <a:ext cx="395852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0" i="0" spc="80" baseline="0" dirty="0">
                <a:solidFill>
                  <a:schemeClr val="accent2"/>
                </a:solidFill>
                <a:latin typeface="Aleo" panose="020F0502020204030203" pitchFamily="34" charset="77"/>
              </a:rPr>
              <a:t>EVENT AGENDA</a:t>
            </a:r>
          </a:p>
        </p:txBody>
      </p:sp>
      <p:grpSp>
        <p:nvGrpSpPr>
          <p:cNvPr id="39" name="Graphic 179">
            <a:extLst>
              <a:ext uri="{FF2B5EF4-FFF2-40B4-BE49-F238E27FC236}">
                <a16:creationId xmlns:a16="http://schemas.microsoft.com/office/drawing/2014/main" id="{7BE7AC33-EA94-687E-93E2-8B8D2D0AB569}"/>
              </a:ext>
            </a:extLst>
          </p:cNvPr>
          <p:cNvGrpSpPr/>
          <p:nvPr/>
        </p:nvGrpSpPr>
        <p:grpSpPr>
          <a:xfrm>
            <a:off x="566617" y="1445147"/>
            <a:ext cx="373403" cy="373345"/>
            <a:chOff x="4034723" y="1690688"/>
            <a:chExt cx="609695" cy="609600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622CA7-BBF8-837E-2859-DAFE68F1596D}"/>
                </a:ext>
              </a:extLst>
            </p:cNvPr>
            <p:cNvSpPr/>
            <p:nvPr/>
          </p:nvSpPr>
          <p:spPr>
            <a:xfrm>
              <a:off x="4034723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28103E0-AC6C-9203-E23E-F58C1634745E}"/>
                </a:ext>
              </a:extLst>
            </p:cNvPr>
            <p:cNvSpPr/>
            <p:nvPr/>
          </p:nvSpPr>
          <p:spPr>
            <a:xfrm>
              <a:off x="4187218" y="1865376"/>
              <a:ext cx="457200" cy="434911"/>
            </a:xfrm>
            <a:custGeom>
              <a:avLst/>
              <a:gdLst>
                <a:gd name="connsiteX0" fmla="*/ 206216 w 457200"/>
                <a:gd name="connsiteY0" fmla="*/ 0 h 434911"/>
                <a:gd name="connsiteX1" fmla="*/ 206216 w 457200"/>
                <a:gd name="connsiteY1" fmla="*/ 107728 h 434911"/>
                <a:gd name="connsiteX2" fmla="*/ 98489 w 457200"/>
                <a:gd name="connsiteY2" fmla="*/ 107728 h 434911"/>
                <a:gd name="connsiteX3" fmla="*/ 232601 w 457200"/>
                <a:gd name="connsiteY3" fmla="*/ 241840 h 434911"/>
                <a:gd name="connsiteX4" fmla="*/ 228600 w 457200"/>
                <a:gd name="connsiteY4" fmla="*/ 241840 h 434911"/>
                <a:gd name="connsiteX5" fmla="*/ 228600 w 457200"/>
                <a:gd name="connsiteY5" fmla="*/ 282512 h 434911"/>
                <a:gd name="connsiteX6" fmla="*/ 76200 w 457200"/>
                <a:gd name="connsiteY6" fmla="*/ 282512 h 434911"/>
                <a:gd name="connsiteX7" fmla="*/ 76200 w 457200"/>
                <a:gd name="connsiteY7" fmla="*/ 241840 h 434911"/>
                <a:gd name="connsiteX8" fmla="*/ 60960 w 457200"/>
                <a:gd name="connsiteY8" fmla="*/ 241840 h 434911"/>
                <a:gd name="connsiteX9" fmla="*/ 60960 w 457200"/>
                <a:gd name="connsiteY9" fmla="*/ 282512 h 434911"/>
                <a:gd name="connsiteX10" fmla="*/ 0 w 457200"/>
                <a:gd name="connsiteY10" fmla="*/ 282512 h 434911"/>
                <a:gd name="connsiteX11" fmla="*/ 152400 w 457200"/>
                <a:gd name="connsiteY11" fmla="*/ 434912 h 434911"/>
                <a:gd name="connsiteX12" fmla="*/ 422338 w 457200"/>
                <a:gd name="connsiteY12" fmla="*/ 434912 h 434911"/>
                <a:gd name="connsiteX13" fmla="*/ 457200 w 457200"/>
                <a:gd name="connsiteY13" fmla="*/ 400050 h 434911"/>
                <a:gd name="connsiteX14" fmla="*/ 457200 w 457200"/>
                <a:gd name="connsiteY14" fmla="*/ 250889 h 434911"/>
                <a:gd name="connsiteX15" fmla="*/ 206311 w 457200"/>
                <a:gd name="connsiteY15" fmla="*/ 0 h 434911"/>
                <a:gd name="connsiteX16" fmla="*/ 243745 w 457200"/>
                <a:gd name="connsiteY16" fmla="*/ 282512 h 434911"/>
                <a:gd name="connsiteX17" fmla="*/ 243745 w 457200"/>
                <a:gd name="connsiteY17" fmla="*/ 253079 h 434911"/>
                <a:gd name="connsiteX18" fmla="*/ 273177 w 457200"/>
                <a:gd name="connsiteY18" fmla="*/ 282512 h 434911"/>
                <a:gd name="connsiteX19" fmla="*/ 243745 w 457200"/>
                <a:gd name="connsiteY19" fmla="*/ 282512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00" h="434911">
                  <a:moveTo>
                    <a:pt x="206216" y="0"/>
                  </a:moveTo>
                  <a:cubicBezTo>
                    <a:pt x="235934" y="29718"/>
                    <a:pt x="235934" y="78010"/>
                    <a:pt x="206216" y="107728"/>
                  </a:cubicBezTo>
                  <a:cubicBezTo>
                    <a:pt x="176498" y="137446"/>
                    <a:pt x="128206" y="137446"/>
                    <a:pt x="98489" y="107728"/>
                  </a:cubicBezTo>
                  <a:lnTo>
                    <a:pt x="232601" y="241840"/>
                  </a:lnTo>
                  <a:lnTo>
                    <a:pt x="228600" y="241840"/>
                  </a:lnTo>
                  <a:lnTo>
                    <a:pt x="228600" y="282512"/>
                  </a:lnTo>
                  <a:lnTo>
                    <a:pt x="76200" y="282512"/>
                  </a:lnTo>
                  <a:lnTo>
                    <a:pt x="76200" y="241840"/>
                  </a:lnTo>
                  <a:lnTo>
                    <a:pt x="60960" y="241840"/>
                  </a:lnTo>
                  <a:lnTo>
                    <a:pt x="60960" y="282512"/>
                  </a:lnTo>
                  <a:lnTo>
                    <a:pt x="0" y="282512"/>
                  </a:lnTo>
                  <a:lnTo>
                    <a:pt x="152400" y="434912"/>
                  </a:lnTo>
                  <a:lnTo>
                    <a:pt x="422338" y="434912"/>
                  </a:lnTo>
                  <a:cubicBezTo>
                    <a:pt x="441484" y="434912"/>
                    <a:pt x="457200" y="419195"/>
                    <a:pt x="457200" y="400050"/>
                  </a:cubicBezTo>
                  <a:lnTo>
                    <a:pt x="457200" y="250889"/>
                  </a:lnTo>
                  <a:lnTo>
                    <a:pt x="206311" y="0"/>
                  </a:lnTo>
                  <a:close/>
                  <a:moveTo>
                    <a:pt x="243745" y="282512"/>
                  </a:moveTo>
                  <a:lnTo>
                    <a:pt x="243745" y="253079"/>
                  </a:lnTo>
                  <a:lnTo>
                    <a:pt x="273177" y="282512"/>
                  </a:lnTo>
                  <a:lnTo>
                    <a:pt x="243745" y="28251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49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2B3B56-9696-1EDB-11BF-0F28780E322C}"/>
                </a:ext>
              </a:extLst>
            </p:cNvPr>
            <p:cNvSpPr/>
            <p:nvPr/>
          </p:nvSpPr>
          <p:spPr>
            <a:xfrm>
              <a:off x="4187123" y="1843088"/>
              <a:ext cx="304800" cy="304800"/>
            </a:xfrm>
            <a:custGeom>
              <a:avLst/>
              <a:gdLst>
                <a:gd name="connsiteX0" fmla="*/ 152400 w 304800"/>
                <a:gd name="connsiteY0" fmla="*/ 152400 h 304800"/>
                <a:gd name="connsiteX1" fmla="*/ 228600 w 304800"/>
                <a:gd name="connsiteY1" fmla="*/ 76200 h 304800"/>
                <a:gd name="connsiteX2" fmla="*/ 152400 w 304800"/>
                <a:gd name="connsiteY2" fmla="*/ 0 h 304800"/>
                <a:gd name="connsiteX3" fmla="*/ 76200 w 304800"/>
                <a:gd name="connsiteY3" fmla="*/ 76200 h 304800"/>
                <a:gd name="connsiteX4" fmla="*/ 152400 w 304800"/>
                <a:gd name="connsiteY4" fmla="*/ 152400 h 304800"/>
                <a:gd name="connsiteX5" fmla="*/ 304800 w 304800"/>
                <a:gd name="connsiteY5" fmla="*/ 304800 h 304800"/>
                <a:gd name="connsiteX6" fmla="*/ 200120 w 304800"/>
                <a:gd name="connsiteY6" fmla="*/ 160020 h 304800"/>
                <a:gd name="connsiteX7" fmla="*/ 152400 w 304800"/>
                <a:gd name="connsiteY7" fmla="*/ 172688 h 304800"/>
                <a:gd name="connsiteX8" fmla="*/ 104680 w 304800"/>
                <a:gd name="connsiteY8" fmla="*/ 160020 h 304800"/>
                <a:gd name="connsiteX9" fmla="*/ 0 w 304800"/>
                <a:gd name="connsiteY9" fmla="*/ 304800 h 304800"/>
                <a:gd name="connsiteX10" fmla="*/ 60960 w 304800"/>
                <a:gd name="connsiteY10" fmla="*/ 304800 h 304800"/>
                <a:gd name="connsiteX11" fmla="*/ 60960 w 304800"/>
                <a:gd name="connsiteY11" fmla="*/ 264128 h 304800"/>
                <a:gd name="connsiteX12" fmla="*/ 76200 w 304800"/>
                <a:gd name="connsiteY12" fmla="*/ 264128 h 304800"/>
                <a:gd name="connsiteX13" fmla="*/ 76200 w 304800"/>
                <a:gd name="connsiteY13" fmla="*/ 304800 h 304800"/>
                <a:gd name="connsiteX14" fmla="*/ 228600 w 304800"/>
                <a:gd name="connsiteY14" fmla="*/ 304800 h 304800"/>
                <a:gd name="connsiteX15" fmla="*/ 228600 w 304800"/>
                <a:gd name="connsiteY15" fmla="*/ 264128 h 304800"/>
                <a:gd name="connsiteX16" fmla="*/ 243840 w 304800"/>
                <a:gd name="connsiteY16" fmla="*/ 264128 h 304800"/>
                <a:gd name="connsiteX17" fmla="*/ 243840 w 304800"/>
                <a:gd name="connsiteY17" fmla="*/ 304800 h 304800"/>
                <a:gd name="connsiteX18" fmla="*/ 304800 w 304800"/>
                <a:gd name="connsiteY1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304800">
                  <a:moveTo>
                    <a:pt x="152400" y="152400"/>
                  </a:moveTo>
                  <a:cubicBezTo>
                    <a:pt x="194500" y="152400"/>
                    <a:pt x="228600" y="118301"/>
                    <a:pt x="228600" y="76200"/>
                  </a:cubicBezTo>
                  <a:cubicBezTo>
                    <a:pt x="228600" y="34100"/>
                    <a:pt x="194500" y="0"/>
                    <a:pt x="152400" y="0"/>
                  </a:cubicBezTo>
                  <a:cubicBezTo>
                    <a:pt x="110300" y="0"/>
                    <a:pt x="76200" y="34100"/>
                    <a:pt x="76200" y="76200"/>
                  </a:cubicBezTo>
                  <a:cubicBezTo>
                    <a:pt x="76200" y="118301"/>
                    <a:pt x="110300" y="152400"/>
                    <a:pt x="152400" y="152400"/>
                  </a:cubicBezTo>
                  <a:close/>
                  <a:moveTo>
                    <a:pt x="304800" y="304800"/>
                  </a:moveTo>
                  <a:cubicBezTo>
                    <a:pt x="304800" y="237268"/>
                    <a:pt x="260890" y="180118"/>
                    <a:pt x="200120" y="160020"/>
                  </a:cubicBezTo>
                  <a:cubicBezTo>
                    <a:pt x="186023" y="168021"/>
                    <a:pt x="169736" y="172688"/>
                    <a:pt x="152400" y="172688"/>
                  </a:cubicBezTo>
                  <a:cubicBezTo>
                    <a:pt x="135065" y="172688"/>
                    <a:pt x="118777" y="168021"/>
                    <a:pt x="104680" y="160020"/>
                  </a:cubicBezTo>
                  <a:cubicBezTo>
                    <a:pt x="43910" y="180023"/>
                    <a:pt x="0" y="237268"/>
                    <a:pt x="0" y="304800"/>
                  </a:cubicBezTo>
                  <a:lnTo>
                    <a:pt x="60960" y="304800"/>
                  </a:lnTo>
                  <a:lnTo>
                    <a:pt x="60960" y="264128"/>
                  </a:lnTo>
                  <a:lnTo>
                    <a:pt x="76200" y="264128"/>
                  </a:lnTo>
                  <a:lnTo>
                    <a:pt x="76200" y="304800"/>
                  </a:lnTo>
                  <a:lnTo>
                    <a:pt x="228600" y="304800"/>
                  </a:lnTo>
                  <a:lnTo>
                    <a:pt x="228600" y="264128"/>
                  </a:lnTo>
                  <a:lnTo>
                    <a:pt x="243840" y="264128"/>
                  </a:lnTo>
                  <a:lnTo>
                    <a:pt x="243840" y="304800"/>
                  </a:lnTo>
                  <a:lnTo>
                    <a:pt x="304800" y="3048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Subtitle 3">
            <a:extLst>
              <a:ext uri="{FF2B5EF4-FFF2-40B4-BE49-F238E27FC236}">
                <a16:creationId xmlns:a16="http://schemas.microsoft.com/office/drawing/2014/main" id="{4E038B9E-CF91-123D-9BF0-16DDE254A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4312" y="7209572"/>
            <a:ext cx="9947981" cy="1085598"/>
          </a:xfrm>
          <a:solidFill>
            <a:schemeClr val="accent1"/>
          </a:solidFill>
        </p:spPr>
        <p:txBody>
          <a:bodyPr anchor="t"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spc="600" dirty="0">
                <a:solidFill>
                  <a:schemeClr val="bg1"/>
                </a:solidFill>
              </a:rPr>
              <a:t> 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13436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44DCD2A5-7DA4-A96B-129C-4CE6D69D6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7577" r="434" b="8689"/>
          <a:stretch/>
        </p:blipFill>
        <p:spPr>
          <a:xfrm>
            <a:off x="0" y="-21722"/>
            <a:ext cx="20343832" cy="11451722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1FDB0D-9AB7-2ADF-109E-EC85145CF410}"/>
              </a:ext>
            </a:extLst>
          </p:cNvPr>
          <p:cNvGrpSpPr/>
          <p:nvPr/>
        </p:nvGrpSpPr>
        <p:grpSpPr>
          <a:xfrm>
            <a:off x="-13949" y="10983073"/>
            <a:ext cx="20344554" cy="459119"/>
            <a:chOff x="0" y="4369869"/>
            <a:chExt cx="9586251" cy="275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55D117-6430-CF91-3F62-E29AF7D3D445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DB14B8-F9F8-C60F-1B21-E08FAAF7EC2B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5BB7AB-3C30-F5C7-84C4-9EE5897F77A8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03A38F-8338-7207-0D54-5200E4663DD7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1AF485-8A0B-93EB-9F4D-EAD22E12D78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191BDA-C473-0EC4-5DA0-A7BFA10F3B8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1804F8-32DA-A328-9DCB-C46D2BD063AB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C2860E-0E0C-C90B-31A5-860A707B3610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685335-13D5-FA2A-D5A1-FE230BDC2D6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33DBE77-3409-378E-CEE0-E23D905A0CF6}"/>
              </a:ext>
            </a:extLst>
          </p:cNvPr>
          <p:cNvSpPr/>
          <p:nvPr/>
        </p:nvSpPr>
        <p:spPr>
          <a:xfrm>
            <a:off x="-1067" y="6032775"/>
            <a:ext cx="7462571" cy="49339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36361-4F5C-6CC4-4EA6-7ED0BB49D6C6}"/>
              </a:ext>
            </a:extLst>
          </p:cNvPr>
          <p:cNvCxnSpPr>
            <a:cxnSpLocks/>
          </p:cNvCxnSpPr>
          <p:nvPr/>
        </p:nvCxnSpPr>
        <p:spPr>
          <a:xfrm>
            <a:off x="479009" y="7090887"/>
            <a:ext cx="62885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7A57380-3D0F-975C-D624-CF818C25C797}"/>
              </a:ext>
            </a:extLst>
          </p:cNvPr>
          <p:cNvSpPr txBox="1">
            <a:spLocks/>
          </p:cNvSpPr>
          <p:nvPr/>
        </p:nvSpPr>
        <p:spPr>
          <a:xfrm>
            <a:off x="479008" y="7528606"/>
            <a:ext cx="6982496" cy="3425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accent1"/>
                </a:solidFill>
              </a:rPr>
              <a:t>EVENT NAME</a:t>
            </a:r>
          </a:p>
          <a:p>
            <a:pPr algn="l">
              <a:spcBef>
                <a:spcPts val="300"/>
              </a:spcBef>
            </a:pPr>
            <a:endParaRPr lang="en-US" sz="2400" b="0" dirty="0"/>
          </a:p>
          <a:p>
            <a:pPr algn="l">
              <a:spcBef>
                <a:spcPts val="300"/>
              </a:spcBef>
            </a:pPr>
            <a:r>
              <a:rPr lang="en-US" sz="2400" b="0" dirty="0"/>
              <a:t>Date</a:t>
            </a:r>
          </a:p>
          <a:p>
            <a:pPr algn="l">
              <a:spcBef>
                <a:spcPts val="300"/>
              </a:spcBef>
            </a:pPr>
            <a:endParaRPr lang="en-US" sz="2400" b="0" dirty="0"/>
          </a:p>
          <a:p>
            <a:pPr algn="l">
              <a:spcBef>
                <a:spcPts val="300"/>
              </a:spcBef>
            </a:pPr>
            <a:r>
              <a:rPr lang="en-US" sz="2400" b="0" dirty="0"/>
              <a:t>Location</a:t>
            </a:r>
          </a:p>
          <a:p>
            <a:pPr algn="l">
              <a:spcBef>
                <a:spcPts val="300"/>
              </a:spcBef>
            </a:pPr>
            <a:endParaRPr lang="en-US" sz="2400" b="0" dirty="0"/>
          </a:p>
          <a:p>
            <a:pPr algn="l">
              <a:spcBef>
                <a:spcPts val="300"/>
              </a:spcBef>
            </a:pPr>
            <a:r>
              <a:rPr lang="en-US" sz="2400" b="0" dirty="0"/>
              <a:t>Link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F24B2-25E4-AF33-0B91-17998360CDA2}"/>
              </a:ext>
            </a:extLst>
          </p:cNvPr>
          <p:cNvSpPr txBox="1"/>
          <p:nvPr/>
        </p:nvSpPr>
        <p:spPr>
          <a:xfrm>
            <a:off x="417536" y="6350097"/>
            <a:ext cx="66782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0" i="0" spc="80" baseline="0" dirty="0">
                <a:solidFill>
                  <a:schemeClr val="accent2"/>
                </a:solidFill>
                <a:latin typeface="Aleo" panose="020F0502020204030203" pitchFamily="34" charset="77"/>
              </a:rPr>
              <a:t>Out-of</a:t>
            </a:r>
            <a:r>
              <a:rPr lang="en-US" sz="3200" spc="80" dirty="0">
                <a:solidFill>
                  <a:schemeClr val="accent2"/>
                </a:solidFill>
                <a:latin typeface="Aleo" panose="020F0502020204030203" pitchFamily="34" charset="77"/>
              </a:rPr>
              <a:t>-</a:t>
            </a:r>
            <a:r>
              <a:rPr lang="en-US" sz="3200" b="0" i="0" spc="80" baseline="0" dirty="0">
                <a:solidFill>
                  <a:schemeClr val="accent2"/>
                </a:solidFill>
                <a:latin typeface="Aleo" panose="020F0502020204030203" pitchFamily="34" charset="77"/>
              </a:rPr>
              <a:t>Schoo</a:t>
            </a:r>
            <a:r>
              <a:rPr lang="en-US" sz="3200" spc="80" dirty="0">
                <a:solidFill>
                  <a:schemeClr val="accent2"/>
                </a:solidFill>
                <a:latin typeface="Aleo" panose="020F0502020204030203" pitchFamily="34" charset="77"/>
              </a:rPr>
              <a:t>l Children Initiative</a:t>
            </a:r>
            <a:endParaRPr lang="en-US" sz="3200" b="0" i="0" spc="80" baseline="0" dirty="0">
              <a:solidFill>
                <a:schemeClr val="accent2"/>
              </a:solidFill>
              <a:latin typeface="Aleo" panose="020F0502020204030203" pitchFamily="34" charset="77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E0A60E15-B541-BDCA-4729-99B6DA2EFFD3}"/>
              </a:ext>
            </a:extLst>
          </p:cNvPr>
          <p:cNvSpPr txBox="1">
            <a:spLocks/>
          </p:cNvSpPr>
          <p:nvPr/>
        </p:nvSpPr>
        <p:spPr>
          <a:xfrm>
            <a:off x="15141919" y="723582"/>
            <a:ext cx="6145582" cy="6103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400" spc="600" dirty="0">
                <a:solidFill>
                  <a:schemeClr val="bg1"/>
                </a:solidFill>
              </a:rPr>
              <a:t> 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91254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B1742E2-D15B-C24E-E352-B939BC6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1" y="10369393"/>
            <a:ext cx="10424159" cy="718033"/>
          </a:xfrm>
          <a:noFill/>
        </p:spPr>
        <p:txBody>
          <a:bodyPr anchor="ctr">
            <a:normAutofit/>
          </a:bodyPr>
          <a:lstStyle/>
          <a:p>
            <a:r>
              <a:rPr lang="en-US" sz="4200" b="0" dirty="0">
                <a:solidFill>
                  <a:schemeClr val="accent2"/>
                </a:solidFill>
                <a:latin typeface="Aleo Light" panose="020F0302020204030203" pitchFamily="34" charset="77"/>
              </a:rPr>
              <a:t>    Global Out-of-School Children Initiative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0" y="10159219"/>
            <a:ext cx="5457840" cy="1138383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-12914" y="9549544"/>
            <a:ext cx="20344554" cy="459119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5964" y="10291614"/>
            <a:ext cx="3907043" cy="824821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21BB3AD-7814-32C3-0D33-844756DBD930}"/>
              </a:ext>
            </a:extLst>
          </p:cNvPr>
          <p:cNvSpPr txBox="1">
            <a:spLocks/>
          </p:cNvSpPr>
          <p:nvPr/>
        </p:nvSpPr>
        <p:spPr>
          <a:xfrm>
            <a:off x="839787" y="7339667"/>
            <a:ext cx="9576593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4500" dirty="0"/>
              <a:t>Figure Title Goes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535199C-06CF-9D8B-F25F-30646A228958}"/>
              </a:ext>
            </a:extLst>
          </p:cNvPr>
          <p:cNvSpPr txBox="1">
            <a:spLocks/>
          </p:cNvSpPr>
          <p:nvPr/>
        </p:nvSpPr>
        <p:spPr>
          <a:xfrm>
            <a:off x="839788" y="8939868"/>
            <a:ext cx="16326548" cy="459120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4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description for the chart or information graphic will go here.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35E45-8B61-3926-2B32-C4C5C6C8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788" y="849163"/>
            <a:ext cx="18953220" cy="7156486"/>
          </a:xfrm>
        </p:spPr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9628A20F-7622-D6A1-D270-1FE29034889F}"/>
              </a:ext>
            </a:extLst>
          </p:cNvPr>
          <p:cNvSpPr txBox="1">
            <a:spLocks/>
          </p:cNvSpPr>
          <p:nvPr/>
        </p:nvSpPr>
        <p:spPr>
          <a:xfrm>
            <a:off x="15300960" y="239488"/>
            <a:ext cx="5690175" cy="45911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800" spc="600" dirty="0">
                <a:solidFill>
                  <a:schemeClr val="bg1"/>
                </a:solidFill>
              </a:rPr>
              <a:t>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290629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CEF">
      <a:dk1>
        <a:srgbClr val="000000"/>
      </a:dk1>
      <a:lt1>
        <a:srgbClr val="FFFFFF"/>
      </a:lt1>
      <a:dk2>
        <a:srgbClr val="777778"/>
      </a:dk2>
      <a:lt2>
        <a:srgbClr val="D7D0C8"/>
      </a:lt2>
      <a:accent1>
        <a:srgbClr val="00AEEF"/>
      </a:accent1>
      <a:accent2>
        <a:srgbClr val="364DA1"/>
      </a:accent2>
      <a:accent3>
        <a:srgbClr val="691D74"/>
      </a:accent3>
      <a:accent4>
        <a:srgbClr val="F16920"/>
      </a:accent4>
      <a:accent5>
        <a:srgbClr val="7FBD41"/>
      </a:accent5>
      <a:accent6>
        <a:srgbClr val="E13319"/>
      </a:accent6>
      <a:hlink>
        <a:srgbClr val="364DA1"/>
      </a:hlink>
      <a:folHlink>
        <a:srgbClr val="00AEE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DEC1F0761294CACFB2EA050F371B4" ma:contentTypeVersion="9" ma:contentTypeDescription="Create a new document." ma:contentTypeScope="" ma:versionID="0803b098c50cbd827cf6713768198374">
  <xsd:schema xmlns:xsd="http://www.w3.org/2001/XMLSchema" xmlns:xs="http://www.w3.org/2001/XMLSchema" xmlns:p="http://schemas.microsoft.com/office/2006/metadata/properties" xmlns:ns2="ca37cef5-d76b-462f-b7df-99e96f74f866" xmlns:ns3="b4f6ec6a-dcf3-479e-8d5a-eeb3a74b8654" xmlns:ns4="ca283e0b-db31-4043-a2ef-b80661bf084a" targetNamespace="http://schemas.microsoft.com/office/2006/metadata/properties" ma:root="true" ma:fieldsID="2315c99f92b4f900da1351ad1307baf6" ns2:_="" ns3:_="" ns4:_="">
    <xsd:import namespace="ca37cef5-d76b-462f-b7df-99e96f74f866"/>
    <xsd:import namespace="b4f6ec6a-dcf3-479e-8d5a-eeb3a74b8654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7cef5-d76b-462f-b7df-99e96f74f8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6ec6a-dcf3-479e-8d5a-eeb3a74b86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e54d47d-42a3-4214-8ca8-1b80455558f9}" ma:internalName="TaxCatchAll" ma:showField="CatchAllData" ma:web="ca37cef5-d76b-462f-b7df-99e96f74f8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37cef5-d76b-462f-b7df-99e96f74f866">RFHZET2QM3D3-1700166127-14</_dlc_DocId>
    <_dlc_DocIdUrl xmlns="ca37cef5-d76b-462f-b7df-99e96f74f866">
      <Url>https://unicef.sharepoint.com/teams/PD-OOSCI/_layouts/15/DocIdRedir.aspx?ID=RFHZET2QM3D3-1700166127-14</Url>
      <Description>RFHZET2QM3D3-1700166127-14</Description>
    </_dlc_DocIdUrl>
    <TaxCatchAll xmlns="ca283e0b-db31-4043-a2ef-b80661bf084a" xsi:nil="true"/>
    <lcf76f155ced4ddcb4097134ff3c332f xmlns="b4f6ec6a-dcf3-479e-8d5a-eeb3a74b86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AB15CF-3EFA-475D-95E7-5E4DC113F5C1}"/>
</file>

<file path=customXml/itemProps2.xml><?xml version="1.0" encoding="utf-8"?>
<ds:datastoreItem xmlns:ds="http://schemas.openxmlformats.org/officeDocument/2006/customXml" ds:itemID="{D2A3AFE4-69EA-4F63-B8FA-17B6AF1339B1}"/>
</file>

<file path=customXml/itemProps3.xml><?xml version="1.0" encoding="utf-8"?>
<ds:datastoreItem xmlns:ds="http://schemas.openxmlformats.org/officeDocument/2006/customXml" ds:itemID="{B2A78720-95EC-488B-A780-2AD9D023524A}"/>
</file>

<file path=customXml/itemProps4.xml><?xml version="1.0" encoding="utf-8"?>
<ds:datastoreItem xmlns:ds="http://schemas.openxmlformats.org/officeDocument/2006/customXml" ds:itemID="{E0B66938-4919-4E2E-A81E-44FE498D1DD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5246</TotalTime>
  <Words>134</Words>
  <Application>Microsoft Macintosh PowerPoint</Application>
  <PresentationFormat>Custom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Aleo</vt:lpstr>
      <vt:lpstr>Aleo Light</vt:lpstr>
      <vt:lpstr>Arial</vt:lpstr>
      <vt:lpstr>Calibri</vt:lpstr>
      <vt:lpstr>Office Theme</vt:lpstr>
      <vt:lpstr>Operational Manual</vt:lpstr>
      <vt:lpstr>Regional Report</vt:lpstr>
      <vt:lpstr>Event Name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Big Yellow Taxi, Inc.</dc:creator>
  <cp:keywords/>
  <dc:description/>
  <cp:lastModifiedBy>Nicolette</cp:lastModifiedBy>
  <cp:revision>240</cp:revision>
  <dcterms:created xsi:type="dcterms:W3CDTF">2021-11-14T03:57:20Z</dcterms:created>
  <dcterms:modified xsi:type="dcterms:W3CDTF">2023-04-05T17:48:46Z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0x010100A64DEC1F0761294CACFB2EA050F371B4</vt:lpwstr>
  </property>
  <property fmtid="{D5CDD505-2E9C-101B-9397-08002B2CF9AE}" pid="3" name="_dlc_DocIdItemGuid">
    <vt:lpwstr>ae058690-36d1-4a56-9f5c-51536ac5a7c8</vt:lpwstr>
  </property>
</Properties>
</file>