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85" r:id="rId5"/>
  </p:sldMasterIdLst>
  <p:notesMasterIdLst>
    <p:notesMasterId r:id="rId36"/>
  </p:notesMasterIdLst>
  <p:sldIdLst>
    <p:sldId id="1087" r:id="rId6"/>
    <p:sldId id="1022" r:id="rId7"/>
    <p:sldId id="1028" r:id="rId8"/>
    <p:sldId id="1064" r:id="rId9"/>
    <p:sldId id="1054" r:id="rId10"/>
    <p:sldId id="1071" r:id="rId11"/>
    <p:sldId id="1029" r:id="rId12"/>
    <p:sldId id="1092" r:id="rId13"/>
    <p:sldId id="1124" r:id="rId14"/>
    <p:sldId id="1125" r:id="rId15"/>
    <p:sldId id="1126" r:id="rId16"/>
    <p:sldId id="1127" r:id="rId17"/>
    <p:sldId id="1030" r:id="rId18"/>
    <p:sldId id="1095" r:id="rId19"/>
    <p:sldId id="1128" r:id="rId20"/>
    <p:sldId id="1129" r:id="rId21"/>
    <p:sldId id="1130" r:id="rId22"/>
    <p:sldId id="1032" r:id="rId23"/>
    <p:sldId id="1105" r:id="rId24"/>
    <p:sldId id="1131" r:id="rId25"/>
    <p:sldId id="1034" r:id="rId26"/>
    <p:sldId id="1096" r:id="rId27"/>
    <p:sldId id="1081" r:id="rId28"/>
    <p:sldId id="1109" r:id="rId29"/>
    <p:sldId id="1036" r:id="rId30"/>
    <p:sldId id="1069" r:id="rId31"/>
    <p:sldId id="1083" r:id="rId32"/>
    <p:sldId id="1132" r:id="rId33"/>
    <p:sldId id="1133" r:id="rId34"/>
    <p:sldId id="1063"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D4CBEA2-F0ED-4D53-82F7-DE5740E5D7B2}">
          <p14:sldIdLst>
            <p14:sldId id="1087"/>
            <p14:sldId id="1022"/>
            <p14:sldId id="1028"/>
            <p14:sldId id="1064"/>
            <p14:sldId id="1054"/>
            <p14:sldId id="1071"/>
            <p14:sldId id="1029"/>
            <p14:sldId id="1092"/>
            <p14:sldId id="1124"/>
            <p14:sldId id="1125"/>
            <p14:sldId id="1126"/>
            <p14:sldId id="1127"/>
            <p14:sldId id="1030"/>
            <p14:sldId id="1095"/>
            <p14:sldId id="1128"/>
            <p14:sldId id="1129"/>
            <p14:sldId id="1130"/>
            <p14:sldId id="1032"/>
            <p14:sldId id="1105"/>
            <p14:sldId id="1131"/>
            <p14:sldId id="1034"/>
            <p14:sldId id="1096"/>
            <p14:sldId id="1081"/>
            <p14:sldId id="1109"/>
            <p14:sldId id="1036"/>
            <p14:sldId id="1069"/>
            <p14:sldId id="1083"/>
            <p14:sldId id="1132"/>
            <p14:sldId id="1133"/>
            <p14:sldId id="1063"/>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in Andersson" initials="KA" lastIdx="6" clrIdx="0">
    <p:extLst>
      <p:ext uri="{19B8F6BF-5375-455C-9EA6-DF929625EA0E}">
        <p15:presenceInfo xmlns:p15="http://schemas.microsoft.com/office/powerpoint/2012/main" userId="S::kandersson@unicef.org::4e63ed49-1f64-4ac8-926f-b0b68570b00e" providerId="AD"/>
      </p:ext>
    </p:extLst>
  </p:cmAuthor>
  <p:cmAuthor id="2" name="Manahil Siddiqi" initials="MS" lastIdx="1" clrIdx="1">
    <p:extLst>
      <p:ext uri="{19B8F6BF-5375-455C-9EA6-DF929625EA0E}">
        <p15:presenceInfo xmlns:p15="http://schemas.microsoft.com/office/powerpoint/2012/main" userId="S::msiddiqi@unicef.org::6d1286a8-2ea8-429d-91aa-b94cd04ccdf4" providerId="AD"/>
      </p:ext>
    </p:extLst>
  </p:cmAuthor>
  <p:cmAuthor id="3" name="Shiraz Chakera" initials="SC" lastIdx="4" clrIdx="2">
    <p:extLst>
      <p:ext uri="{19B8F6BF-5375-455C-9EA6-DF929625EA0E}">
        <p15:presenceInfo xmlns:p15="http://schemas.microsoft.com/office/powerpoint/2012/main" userId="S::schakera@unicef.org::a2d8da05-10c1-41e3-b0a5-4b0bfeef8c5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1A4B"/>
    <a:srgbClr val="F7931D"/>
    <a:srgbClr val="975C14"/>
    <a:srgbClr val="FF4D37"/>
    <a:srgbClr val="A26215"/>
    <a:srgbClr val="CC7A19"/>
    <a:srgbClr val="77777A"/>
    <a:srgbClr val="374EA2"/>
    <a:srgbClr val="81BD41"/>
    <a:srgbClr val="00A3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1" autoAdjust="0"/>
    <p:restoredTop sz="84331" autoAdjust="0"/>
  </p:normalViewPr>
  <p:slideViewPr>
    <p:cSldViewPr snapToGrid="0">
      <p:cViewPr varScale="1">
        <p:scale>
          <a:sx n="93" d="100"/>
          <a:sy n="93" d="100"/>
        </p:scale>
        <p:origin x="1296" y="102"/>
      </p:cViewPr>
      <p:guideLst/>
    </p:cSldViewPr>
  </p:slideViewPr>
  <p:outlineViewPr>
    <p:cViewPr>
      <p:scale>
        <a:sx n="33" d="100"/>
        <a:sy n="33" d="100"/>
      </p:scale>
      <p:origin x="0" y="-827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B20D9B-FDA9-E649-BFD6-FB5F696A8D36}" type="datetimeFigureOut">
              <a:rPr lang="en-US" smtClean="0"/>
              <a:t>6/26/2023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C0D4B0-C1B5-8542-89A8-2703E779CBD1}" type="slidenum">
              <a:rPr lang="en-US" smtClean="0"/>
              <a:t>‹#›</a:t>
            </a:fld>
            <a:endParaRPr lang="en-US"/>
          </a:p>
        </p:txBody>
      </p:sp>
    </p:spTree>
    <p:extLst>
      <p:ext uri="{BB962C8B-B14F-4D97-AF65-F5344CB8AC3E}">
        <p14:creationId xmlns:p14="http://schemas.microsoft.com/office/powerpoint/2010/main" val="3506281813"/>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0C0D4B0-C1B5-8542-89A8-2703E779CBD1}" type="slidenum">
              <a:rPr lang="en-US" smtClean="0"/>
              <a:t>2</a:t>
            </a:fld>
            <a:endParaRPr lang="en-US"/>
          </a:p>
        </p:txBody>
      </p:sp>
    </p:spTree>
    <p:extLst>
      <p:ext uri="{BB962C8B-B14F-4D97-AF65-F5344CB8AC3E}">
        <p14:creationId xmlns:p14="http://schemas.microsoft.com/office/powerpoint/2010/main" val="2773684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a:solidFill>
                  <a:srgbClr val="3F3F41"/>
                </a:solidFill>
              </a:rPr>
              <a:t>Guidance questions for discussion of a specific policy:</a:t>
            </a:r>
          </a:p>
          <a:p>
            <a:pPr marL="171450" indent="-171450">
              <a:buFont typeface="Arial" panose="020B0604020202020204" pitchFamily="34" charset="0"/>
              <a:buChar char="•"/>
            </a:pPr>
            <a:r>
              <a:rPr lang="en-US" sz="1200" b="0" i="0" u="none" strike="noStrike" baseline="0" dirty="0">
                <a:solidFill>
                  <a:srgbClr val="3F3F41"/>
                </a:solidFill>
              </a:rPr>
              <a:t>Who are the main intended </a:t>
            </a:r>
            <a:r>
              <a:rPr lang="en-US" sz="1200" b="1" i="0" u="none" strike="noStrike" baseline="0" dirty="0">
                <a:solidFill>
                  <a:srgbClr val="3F3F41"/>
                </a:solidFill>
              </a:rPr>
              <a:t>beneficiaries</a:t>
            </a:r>
            <a:r>
              <a:rPr lang="en-US" sz="1200" b="0" i="0" u="none" strike="noStrike" baseline="0" dirty="0">
                <a:solidFill>
                  <a:srgbClr val="3F3F41"/>
                </a:solidFill>
              </a:rPr>
              <a:t> of the policy? </a:t>
            </a:r>
          </a:p>
          <a:p>
            <a:pPr marL="171450" indent="-171450">
              <a:buFont typeface="Arial" panose="020B0604020202020204" pitchFamily="34" charset="0"/>
              <a:buChar char="•"/>
            </a:pPr>
            <a:r>
              <a:rPr lang="en-US" sz="1200" b="0" i="0" u="none" strike="noStrike" baseline="0" dirty="0">
                <a:solidFill>
                  <a:srgbClr val="3F3F41"/>
                </a:solidFill>
              </a:rPr>
              <a:t>What kind of </a:t>
            </a:r>
            <a:r>
              <a:rPr lang="en-US" sz="1200" b="1" i="0" u="none" strike="noStrike" baseline="0" dirty="0">
                <a:solidFill>
                  <a:srgbClr val="3F3F41"/>
                </a:solidFill>
              </a:rPr>
              <a:t>barriers </a:t>
            </a:r>
            <a:r>
              <a:rPr lang="en-US" sz="1200" b="0" i="0" u="none" strike="noStrike" baseline="0" dirty="0">
                <a:solidFill>
                  <a:srgbClr val="3F3F41"/>
                </a:solidFill>
              </a:rPr>
              <a:t>have been identified and addressed in the policy? </a:t>
            </a:r>
          </a:p>
          <a:p>
            <a:pPr marL="171450" indent="-171450">
              <a:buFont typeface="Arial" panose="020B0604020202020204" pitchFamily="34" charset="0"/>
              <a:buChar char="•"/>
            </a:pPr>
            <a:r>
              <a:rPr lang="en-US" sz="1200" b="0" i="0" u="none" strike="noStrike" baseline="0" dirty="0">
                <a:solidFill>
                  <a:srgbClr val="3F3F41"/>
                </a:solidFill>
              </a:rPr>
              <a:t>Does the policy include efforts to </a:t>
            </a:r>
            <a:r>
              <a:rPr lang="en-US" sz="1200" b="1" i="0" u="none" strike="noStrike" baseline="0" dirty="0">
                <a:solidFill>
                  <a:srgbClr val="3F3F41"/>
                </a:solidFill>
              </a:rPr>
              <a:t>address social and </a:t>
            </a:r>
            <a:r>
              <a:rPr lang="en-US" sz="1200" b="1" i="0" u="none" strike="noStrike" baseline="0" dirty="0" err="1">
                <a:solidFill>
                  <a:srgbClr val="3F3F41"/>
                </a:solidFill>
              </a:rPr>
              <a:t>behavioural</a:t>
            </a:r>
            <a:r>
              <a:rPr lang="en-US" sz="1200" b="1" i="0" u="none" strike="noStrike" baseline="0" dirty="0">
                <a:solidFill>
                  <a:srgbClr val="3F3F41"/>
                </a:solidFill>
              </a:rPr>
              <a:t> barriers </a:t>
            </a:r>
            <a:r>
              <a:rPr lang="en-US" sz="1200" b="0" i="0" u="none" strike="noStrike" baseline="0" dirty="0">
                <a:solidFill>
                  <a:srgbClr val="3F3F41"/>
                </a:solidFill>
              </a:rPr>
              <a:t>to enable inclusive education? </a:t>
            </a:r>
          </a:p>
          <a:p>
            <a:pPr marL="171450" indent="-171450">
              <a:buFont typeface="Arial" panose="020B0604020202020204" pitchFamily="34" charset="0"/>
              <a:buChar char="•"/>
            </a:pPr>
            <a:r>
              <a:rPr lang="en-US" sz="1200" b="0" i="0" u="none" strike="noStrike" baseline="0" dirty="0">
                <a:solidFill>
                  <a:srgbClr val="3F3F41"/>
                </a:solidFill>
              </a:rPr>
              <a:t>What are the </a:t>
            </a:r>
            <a:r>
              <a:rPr lang="en-US" sz="1200" b="1" i="0" u="none" strike="noStrike" baseline="0" dirty="0">
                <a:solidFill>
                  <a:srgbClr val="3F3F41"/>
                </a:solidFill>
              </a:rPr>
              <a:t>achievements</a:t>
            </a:r>
            <a:r>
              <a:rPr lang="en-US" sz="1200" b="0" i="0" u="none" strike="noStrike" baseline="0" dirty="0">
                <a:solidFill>
                  <a:srgbClr val="3F3F41"/>
                </a:solidFill>
              </a:rPr>
              <a:t> of the policy? Was there any unintended effect of the policy? </a:t>
            </a:r>
          </a:p>
          <a:p>
            <a:pPr marL="171450" indent="-171450">
              <a:buFont typeface="Arial" panose="020B0604020202020204" pitchFamily="34" charset="0"/>
              <a:buChar char="•"/>
            </a:pPr>
            <a:r>
              <a:rPr lang="en-US" sz="1200" b="0" i="0" u="none" strike="noStrike" baseline="0" dirty="0">
                <a:solidFill>
                  <a:srgbClr val="3F3F41"/>
                </a:solidFill>
              </a:rPr>
              <a:t>How was the progress </a:t>
            </a:r>
            <a:r>
              <a:rPr lang="en-US" sz="1200" b="1" i="0" u="none" strike="noStrike" baseline="0" dirty="0">
                <a:solidFill>
                  <a:srgbClr val="3F3F41"/>
                </a:solidFill>
              </a:rPr>
              <a:t>monitored</a:t>
            </a:r>
            <a:r>
              <a:rPr lang="en-US" sz="1200" b="0" i="0" u="none" strike="noStrike" baseline="0" dirty="0">
                <a:solidFill>
                  <a:srgbClr val="3F3F41"/>
                </a:solidFill>
              </a:rPr>
              <a:t>? </a:t>
            </a:r>
          </a:p>
          <a:p>
            <a:pPr marL="171450" indent="-171450">
              <a:buFont typeface="Arial" panose="020B0604020202020204" pitchFamily="34" charset="0"/>
              <a:buChar char="•"/>
            </a:pPr>
            <a:r>
              <a:rPr lang="en-US" sz="1200" b="0" i="0" u="none" strike="noStrike" baseline="0" dirty="0">
                <a:solidFill>
                  <a:srgbClr val="3F3F41"/>
                </a:solidFill>
              </a:rPr>
              <a:t>Were the interventions </a:t>
            </a:r>
            <a:r>
              <a:rPr lang="en-US" sz="1200" b="1" i="0" u="none" strike="noStrike" baseline="0" dirty="0">
                <a:solidFill>
                  <a:srgbClr val="3F3F41"/>
                </a:solidFill>
              </a:rPr>
              <a:t>relevant</a:t>
            </a:r>
            <a:r>
              <a:rPr lang="en-US" sz="1200" b="0" i="0" u="none" strike="noStrike" baseline="0" dirty="0">
                <a:solidFill>
                  <a:srgbClr val="3F3F41"/>
                </a:solidFill>
              </a:rPr>
              <a:t> to address the barriers? </a:t>
            </a:r>
          </a:p>
          <a:p>
            <a:pPr marL="171450" indent="-171450">
              <a:buFont typeface="Arial" panose="020B0604020202020204" pitchFamily="34" charset="0"/>
              <a:buChar char="•"/>
            </a:pPr>
            <a:r>
              <a:rPr lang="en-US" sz="1200" b="0" i="0" u="none" strike="noStrike" baseline="0" dirty="0">
                <a:solidFill>
                  <a:srgbClr val="3F3F41"/>
                </a:solidFill>
              </a:rPr>
              <a:t>To what extent the representatives of the targeted </a:t>
            </a:r>
            <a:r>
              <a:rPr lang="en-US" sz="1200" b="1" i="0" u="none" strike="noStrike" baseline="0" dirty="0">
                <a:solidFill>
                  <a:srgbClr val="3F3F41"/>
                </a:solidFill>
              </a:rPr>
              <a:t>beneficiaries were involved</a:t>
            </a:r>
            <a:r>
              <a:rPr lang="en-US" sz="1200" b="0" i="0" u="none" strike="noStrike" baseline="0" dirty="0">
                <a:solidFill>
                  <a:srgbClr val="3F3F41"/>
                </a:solidFill>
              </a:rPr>
              <a:t> in the design, monitoring, and implementation of the policy? </a:t>
            </a:r>
          </a:p>
          <a:p>
            <a:pPr marL="171450" indent="-171450">
              <a:buFont typeface="Arial" panose="020B0604020202020204" pitchFamily="34" charset="0"/>
              <a:buChar char="•"/>
            </a:pPr>
            <a:r>
              <a:rPr lang="en-US" sz="1200" b="0" i="0" u="none" strike="noStrike" baseline="0" dirty="0">
                <a:solidFill>
                  <a:srgbClr val="3F3F41"/>
                </a:solidFill>
              </a:rPr>
              <a:t>What was the </a:t>
            </a:r>
            <a:r>
              <a:rPr lang="en-US" sz="1200" b="1" i="0" u="none" strike="noStrike" baseline="0" dirty="0">
                <a:solidFill>
                  <a:srgbClr val="3F3F41"/>
                </a:solidFill>
              </a:rPr>
              <a:t>cost</a:t>
            </a:r>
            <a:r>
              <a:rPr lang="en-US" sz="1200" b="0" i="0" u="none" strike="noStrike" baseline="0" dirty="0">
                <a:solidFill>
                  <a:srgbClr val="3F3F41"/>
                </a:solidFill>
              </a:rPr>
              <a:t> associated with the policy implementation? Was the policy adequately funded? </a:t>
            </a:r>
          </a:p>
          <a:p>
            <a:pPr marL="171450" indent="-171450">
              <a:buFont typeface="Arial" panose="020B0604020202020204" pitchFamily="34" charset="0"/>
              <a:buChar char="•"/>
            </a:pPr>
            <a:r>
              <a:rPr lang="en-US" sz="1200" b="0" i="0" u="none" strike="noStrike" baseline="0" dirty="0">
                <a:solidFill>
                  <a:srgbClr val="3F3F41"/>
                </a:solidFill>
              </a:rPr>
              <a:t>Was there enough </a:t>
            </a:r>
            <a:r>
              <a:rPr lang="en-US" sz="1200" b="1" i="0" u="none" strike="noStrike" baseline="0" dirty="0">
                <a:solidFill>
                  <a:srgbClr val="3F3F41"/>
                </a:solidFill>
              </a:rPr>
              <a:t>capacity</a:t>
            </a:r>
            <a:r>
              <a:rPr lang="en-US" sz="1200" b="0" i="0" u="none" strike="noStrike" baseline="0" dirty="0">
                <a:solidFill>
                  <a:srgbClr val="3F3F41"/>
                </a:solidFill>
              </a:rPr>
              <a:t> for the policy implementation? </a:t>
            </a:r>
          </a:p>
          <a:p>
            <a:pPr marL="171450" indent="-171450">
              <a:buFont typeface="Arial" panose="020B0604020202020204" pitchFamily="34" charset="0"/>
              <a:buChar char="•"/>
            </a:pPr>
            <a:r>
              <a:rPr lang="en-US" sz="1200" b="0" i="0" u="none" strike="noStrike" baseline="0" dirty="0">
                <a:solidFill>
                  <a:srgbClr val="3F3F41"/>
                </a:solidFill>
              </a:rPr>
              <a:t>To what extent was a </a:t>
            </a:r>
            <a:r>
              <a:rPr lang="en-US" sz="1200" b="1" i="0" u="none" strike="noStrike" baseline="0" dirty="0">
                <a:solidFill>
                  <a:srgbClr val="3F3F41"/>
                </a:solidFill>
              </a:rPr>
              <a:t>shared understanding </a:t>
            </a:r>
            <a:r>
              <a:rPr lang="en-US" sz="1200" b="0" i="0" u="none" strike="noStrike" baseline="0" dirty="0">
                <a:solidFill>
                  <a:srgbClr val="3F3F41"/>
                </a:solidFill>
              </a:rPr>
              <a:t>of the policy developed by designers and by those education actors at the sub-national level who are tasked to implement it? </a:t>
            </a:r>
          </a:p>
          <a:p>
            <a:endParaRPr lang="en-CA" dirty="0"/>
          </a:p>
        </p:txBody>
      </p:sp>
      <p:sp>
        <p:nvSpPr>
          <p:cNvPr id="4" name="Slide Number Placeholder 3"/>
          <p:cNvSpPr>
            <a:spLocks noGrp="1"/>
          </p:cNvSpPr>
          <p:nvPr>
            <p:ph type="sldNum" sz="quarter" idx="5"/>
          </p:nvPr>
        </p:nvSpPr>
        <p:spPr/>
        <p:txBody>
          <a:bodyPr/>
          <a:lstStyle/>
          <a:p>
            <a:fld id="{30C0D4B0-C1B5-8542-89A8-2703E779CBD1}" type="slidenum">
              <a:rPr lang="en-US" smtClean="0"/>
              <a:t>23</a:t>
            </a:fld>
            <a:endParaRPr lang="en-US"/>
          </a:p>
        </p:txBody>
      </p:sp>
    </p:spTree>
    <p:extLst>
      <p:ext uri="{BB962C8B-B14F-4D97-AF65-F5344CB8AC3E}">
        <p14:creationId xmlns:p14="http://schemas.microsoft.com/office/powerpoint/2010/main" val="1425508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3F3F41"/>
                </a:solidFill>
                <a:latin typeface="Univers LT Pro 45 Light"/>
              </a:rPr>
              <a:t>18th International Conference of </a:t>
            </a:r>
            <a:r>
              <a:rPr lang="en-US" sz="1800" b="0" i="0" u="none" strike="noStrike" baseline="0" dirty="0" err="1">
                <a:solidFill>
                  <a:srgbClr val="3F3F41"/>
                </a:solidFill>
                <a:latin typeface="Univers LT Pro 45 Light"/>
              </a:rPr>
              <a:t>Labour</a:t>
            </a:r>
            <a:r>
              <a:rPr lang="en-US" sz="1800" b="0" i="0" u="none" strike="noStrike" baseline="0" dirty="0">
                <a:solidFill>
                  <a:srgbClr val="3F3F41"/>
                </a:solidFill>
                <a:latin typeface="Univers LT Pro 45 Light"/>
              </a:rPr>
              <a:t> Statisticians (ICLS) in 2008 </a:t>
            </a:r>
            <a:endParaRPr lang="en-CA" dirty="0"/>
          </a:p>
        </p:txBody>
      </p:sp>
      <p:sp>
        <p:nvSpPr>
          <p:cNvPr id="4" name="Slide Number Placeholder 3"/>
          <p:cNvSpPr>
            <a:spLocks noGrp="1"/>
          </p:cNvSpPr>
          <p:nvPr>
            <p:ph type="sldNum" sz="quarter" idx="5"/>
          </p:nvPr>
        </p:nvSpPr>
        <p:spPr/>
        <p:txBody>
          <a:bodyPr/>
          <a:lstStyle/>
          <a:p>
            <a:fld id="{30C0D4B0-C1B5-8542-89A8-2703E779CBD1}" type="slidenum">
              <a:rPr lang="en-US" smtClean="0"/>
              <a:t>24</a:t>
            </a:fld>
            <a:endParaRPr lang="en-US"/>
          </a:p>
        </p:txBody>
      </p:sp>
    </p:spTree>
    <p:extLst>
      <p:ext uri="{BB962C8B-B14F-4D97-AF65-F5344CB8AC3E}">
        <p14:creationId xmlns:p14="http://schemas.microsoft.com/office/powerpoint/2010/main" val="3785836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0C0D4B0-C1B5-8542-89A8-2703E779CBD1}" type="slidenum">
              <a:rPr lang="en-US" smtClean="0"/>
              <a:t>25</a:t>
            </a:fld>
            <a:endParaRPr lang="en-US"/>
          </a:p>
        </p:txBody>
      </p:sp>
    </p:spTree>
    <p:extLst>
      <p:ext uri="{BB962C8B-B14F-4D97-AF65-F5344CB8AC3E}">
        <p14:creationId xmlns:p14="http://schemas.microsoft.com/office/powerpoint/2010/main" val="3707754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0C0D4B0-C1B5-8542-89A8-2703E779CBD1}" type="slidenum">
              <a:rPr lang="en-US" smtClean="0"/>
              <a:t>30</a:t>
            </a:fld>
            <a:endParaRPr lang="en-US"/>
          </a:p>
        </p:txBody>
      </p:sp>
    </p:spTree>
    <p:extLst>
      <p:ext uri="{BB962C8B-B14F-4D97-AF65-F5344CB8AC3E}">
        <p14:creationId xmlns:p14="http://schemas.microsoft.com/office/powerpoint/2010/main" val="3979624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7DE: Seven Dimensions of Exclusion</a:t>
            </a:r>
          </a:p>
        </p:txBody>
      </p:sp>
      <p:sp>
        <p:nvSpPr>
          <p:cNvPr id="4" name="Slide Number Placeholder 3"/>
          <p:cNvSpPr>
            <a:spLocks noGrp="1"/>
          </p:cNvSpPr>
          <p:nvPr>
            <p:ph type="sldNum" sz="quarter" idx="5"/>
          </p:nvPr>
        </p:nvSpPr>
        <p:spPr/>
        <p:txBody>
          <a:bodyPr/>
          <a:lstStyle/>
          <a:p>
            <a:fld id="{30C0D4B0-C1B5-8542-89A8-2703E779CBD1}" type="slidenum">
              <a:rPr lang="en-US" smtClean="0"/>
              <a:t>4</a:t>
            </a:fld>
            <a:endParaRPr lang="en-US"/>
          </a:p>
        </p:txBody>
      </p:sp>
    </p:spTree>
    <p:extLst>
      <p:ext uri="{BB962C8B-B14F-4D97-AF65-F5344CB8AC3E}">
        <p14:creationId xmlns:p14="http://schemas.microsoft.com/office/powerpoint/2010/main" val="2261727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0C0D4B0-C1B5-8542-89A8-2703E779CBD1}" type="slidenum">
              <a:rPr lang="en-US" smtClean="0"/>
              <a:t>5</a:t>
            </a:fld>
            <a:endParaRPr lang="en-US"/>
          </a:p>
        </p:txBody>
      </p:sp>
    </p:spTree>
    <p:extLst>
      <p:ext uri="{BB962C8B-B14F-4D97-AF65-F5344CB8AC3E}">
        <p14:creationId xmlns:p14="http://schemas.microsoft.com/office/powerpoint/2010/main" val="1150118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0C0D4B0-C1B5-8542-89A8-2703E779CBD1}" type="slidenum">
              <a:rPr lang="en-US" smtClean="0"/>
              <a:t>13</a:t>
            </a:fld>
            <a:endParaRPr lang="en-US"/>
          </a:p>
        </p:txBody>
      </p:sp>
    </p:spTree>
    <p:extLst>
      <p:ext uri="{BB962C8B-B14F-4D97-AF65-F5344CB8AC3E}">
        <p14:creationId xmlns:p14="http://schemas.microsoft.com/office/powerpoint/2010/main" val="180695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0C0D4B0-C1B5-8542-89A8-2703E779CBD1}" type="slidenum">
              <a:rPr lang="en-US" smtClean="0"/>
              <a:t>14</a:t>
            </a:fld>
            <a:endParaRPr lang="en-US"/>
          </a:p>
        </p:txBody>
      </p:sp>
    </p:spTree>
    <p:extLst>
      <p:ext uri="{BB962C8B-B14F-4D97-AF65-F5344CB8AC3E}">
        <p14:creationId xmlns:p14="http://schemas.microsoft.com/office/powerpoint/2010/main" val="3924906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a:t>MoRES</a:t>
            </a:r>
            <a:r>
              <a:rPr lang="en-CA" dirty="0"/>
              <a:t>: </a:t>
            </a:r>
            <a:r>
              <a:rPr lang="en-CA" b="0" i="0" dirty="0">
                <a:solidFill>
                  <a:srgbClr val="BDC1C6"/>
                </a:solidFill>
                <a:effectLst/>
                <a:latin typeface="arial" panose="020B0604020202020204" pitchFamily="34" charset="0"/>
              </a:rPr>
              <a:t>Monitoring results for equity System</a:t>
            </a:r>
            <a:endParaRPr lang="en-CA" dirty="0"/>
          </a:p>
        </p:txBody>
      </p:sp>
      <p:sp>
        <p:nvSpPr>
          <p:cNvPr id="4" name="Slide Number Placeholder 3"/>
          <p:cNvSpPr>
            <a:spLocks noGrp="1"/>
          </p:cNvSpPr>
          <p:nvPr>
            <p:ph type="sldNum" sz="quarter" idx="5"/>
          </p:nvPr>
        </p:nvSpPr>
        <p:spPr/>
        <p:txBody>
          <a:bodyPr/>
          <a:lstStyle/>
          <a:p>
            <a:fld id="{30C0D4B0-C1B5-8542-89A8-2703E779CBD1}" type="slidenum">
              <a:rPr lang="en-US" smtClean="0"/>
              <a:t>16</a:t>
            </a:fld>
            <a:endParaRPr lang="en-US"/>
          </a:p>
        </p:txBody>
      </p:sp>
    </p:spTree>
    <p:extLst>
      <p:ext uri="{BB962C8B-B14F-4D97-AF65-F5344CB8AC3E}">
        <p14:creationId xmlns:p14="http://schemas.microsoft.com/office/powerpoint/2010/main" val="389381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i="0" dirty="0" err="1">
                <a:solidFill>
                  <a:srgbClr val="BDC1C6"/>
                </a:solidFill>
                <a:effectLst/>
                <a:latin typeface="arial" panose="020B0604020202020204" pitchFamily="34" charset="0"/>
              </a:rPr>
              <a:t>MoRES</a:t>
            </a:r>
            <a:r>
              <a:rPr lang="en-CA" b="0" i="0" dirty="0">
                <a:solidFill>
                  <a:srgbClr val="BDC1C6"/>
                </a:solidFill>
                <a:effectLst/>
                <a:latin typeface="arial" panose="020B0604020202020204" pitchFamily="34" charset="0"/>
              </a:rPr>
              <a:t>: Monitoring results for equity System</a:t>
            </a:r>
            <a:endParaRPr lang="en-CA" dirty="0"/>
          </a:p>
        </p:txBody>
      </p:sp>
      <p:sp>
        <p:nvSpPr>
          <p:cNvPr id="4" name="Slide Number Placeholder 3"/>
          <p:cNvSpPr>
            <a:spLocks noGrp="1"/>
          </p:cNvSpPr>
          <p:nvPr>
            <p:ph type="sldNum" sz="quarter" idx="5"/>
          </p:nvPr>
        </p:nvSpPr>
        <p:spPr/>
        <p:txBody>
          <a:bodyPr/>
          <a:lstStyle/>
          <a:p>
            <a:fld id="{30C0D4B0-C1B5-8542-89A8-2703E779CBD1}" type="slidenum">
              <a:rPr lang="en-US" smtClean="0"/>
              <a:t>19</a:t>
            </a:fld>
            <a:endParaRPr lang="en-US"/>
          </a:p>
        </p:txBody>
      </p:sp>
    </p:spTree>
    <p:extLst>
      <p:ext uri="{BB962C8B-B14F-4D97-AF65-F5344CB8AC3E}">
        <p14:creationId xmlns:p14="http://schemas.microsoft.com/office/powerpoint/2010/main" val="3767673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0C0D4B0-C1B5-8542-89A8-2703E779CBD1}" type="slidenum">
              <a:rPr lang="en-US" smtClean="0"/>
              <a:t>21</a:t>
            </a:fld>
            <a:endParaRPr lang="en-US"/>
          </a:p>
        </p:txBody>
      </p:sp>
    </p:spTree>
    <p:extLst>
      <p:ext uri="{BB962C8B-B14F-4D97-AF65-F5344CB8AC3E}">
        <p14:creationId xmlns:p14="http://schemas.microsoft.com/office/powerpoint/2010/main" val="3583560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0C0D4B0-C1B5-8542-89A8-2703E779CBD1}" type="slidenum">
              <a:rPr lang="en-US" smtClean="0"/>
              <a:t>22</a:t>
            </a:fld>
            <a:endParaRPr lang="en-US"/>
          </a:p>
        </p:txBody>
      </p:sp>
    </p:spTree>
    <p:extLst>
      <p:ext uri="{BB962C8B-B14F-4D97-AF65-F5344CB8AC3E}">
        <p14:creationId xmlns:p14="http://schemas.microsoft.com/office/powerpoint/2010/main" val="1414325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7F4C4A3-131D-DB01-7FB0-5BCC2E632B79}"/>
              </a:ext>
            </a:extLst>
          </p:cNvPr>
          <p:cNvSpPr>
            <a:spLocks noGrp="1"/>
          </p:cNvSpPr>
          <p:nvPr>
            <p:ph type="pic" sz="quarter" idx="10"/>
          </p:nvPr>
        </p:nvSpPr>
        <p:spPr>
          <a:xfrm>
            <a:off x="-61472" y="-92208"/>
            <a:ext cx="12317506" cy="4751859"/>
          </a:xfrm>
        </p:spPr>
        <p:txBody>
          <a:bodyPr/>
          <a:lstStyle/>
          <a:p>
            <a:endParaRPr lang="en-US" dirty="0"/>
          </a:p>
        </p:txBody>
      </p:sp>
      <p:sp>
        <p:nvSpPr>
          <p:cNvPr id="2" name="Title 1"/>
          <p:cNvSpPr>
            <a:spLocks noGrp="1"/>
          </p:cNvSpPr>
          <p:nvPr>
            <p:ph type="ctrTitle"/>
          </p:nvPr>
        </p:nvSpPr>
        <p:spPr>
          <a:xfrm>
            <a:off x="0" y="4659650"/>
            <a:ext cx="12192000" cy="1231011"/>
          </a:xfrm>
          <a:prstGeom prst="rect">
            <a:avLst/>
          </a:prstGeom>
        </p:spPr>
        <p:txBody>
          <a:bodyPr anchor="b"/>
          <a:lstStyle>
            <a:lvl1pPr algn="ctr">
              <a:defRPr sz="6000">
                <a:solidFill>
                  <a:schemeClr val="accent2"/>
                </a:solidFill>
              </a:defRPr>
            </a:lvl1pPr>
          </a:lstStyle>
          <a:p>
            <a:r>
              <a:rPr lang="en-US" dirty="0"/>
              <a:t>Click to edit Master title style</a:t>
            </a:r>
          </a:p>
        </p:txBody>
      </p:sp>
      <p:sp>
        <p:nvSpPr>
          <p:cNvPr id="3" name="Subtitle 2"/>
          <p:cNvSpPr>
            <a:spLocks noGrp="1"/>
          </p:cNvSpPr>
          <p:nvPr>
            <p:ph type="subTitle" idx="1" hasCustomPrompt="1"/>
          </p:nvPr>
        </p:nvSpPr>
        <p:spPr>
          <a:xfrm>
            <a:off x="0" y="5904950"/>
            <a:ext cx="12192000" cy="953050"/>
          </a:xfrm>
        </p:spPr>
        <p:txBody>
          <a:bodyPr/>
          <a:lstStyle>
            <a:lvl1pPr marL="0" indent="0" algn="ctr">
              <a:buNone/>
              <a:defRPr sz="2400" b="1" i="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19" name="Group 18">
            <a:extLst>
              <a:ext uri="{FF2B5EF4-FFF2-40B4-BE49-F238E27FC236}">
                <a16:creationId xmlns:a16="http://schemas.microsoft.com/office/drawing/2014/main" id="{345137B5-5089-5D43-F741-F3AB8C9FB5BB}"/>
              </a:ext>
            </a:extLst>
          </p:cNvPr>
          <p:cNvGrpSpPr/>
          <p:nvPr userDrawn="1"/>
        </p:nvGrpSpPr>
        <p:grpSpPr>
          <a:xfrm>
            <a:off x="0" y="4385237"/>
            <a:ext cx="12192000" cy="275493"/>
            <a:chOff x="0" y="4369869"/>
            <a:chExt cx="9586251" cy="275493"/>
          </a:xfrm>
        </p:grpSpPr>
        <p:sp>
          <p:nvSpPr>
            <p:cNvPr id="9" name="Rectangle 8">
              <a:extLst>
                <a:ext uri="{FF2B5EF4-FFF2-40B4-BE49-F238E27FC236}">
                  <a16:creationId xmlns:a16="http://schemas.microsoft.com/office/drawing/2014/main" id="{6E73769C-C404-C8B6-3B87-F0927762C717}"/>
                </a:ext>
              </a:extLst>
            </p:cNvPr>
            <p:cNvSpPr/>
            <p:nvPr userDrawn="1"/>
          </p:nvSpPr>
          <p:spPr>
            <a:xfrm>
              <a:off x="0" y="4369869"/>
              <a:ext cx="1065139" cy="275493"/>
            </a:xfrm>
            <a:prstGeom prst="rect">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3141B8F-38ED-A48A-BA46-E20B50D6E68B}"/>
                </a:ext>
              </a:extLst>
            </p:cNvPr>
            <p:cNvSpPr/>
            <p:nvPr userDrawn="1"/>
          </p:nvSpPr>
          <p:spPr>
            <a:xfrm>
              <a:off x="1065139" y="4369869"/>
              <a:ext cx="1065139" cy="275493"/>
            </a:xfrm>
            <a:prstGeom prst="rect">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F864E11-E595-6DD8-DCF9-64A830644340}"/>
                </a:ext>
              </a:extLst>
            </p:cNvPr>
            <p:cNvSpPr/>
            <p:nvPr userDrawn="1"/>
          </p:nvSpPr>
          <p:spPr>
            <a:xfrm>
              <a:off x="2130278" y="4369869"/>
              <a:ext cx="1065139" cy="275493"/>
            </a:xfrm>
            <a:prstGeom prst="rect">
              <a:avLst/>
            </a:prstGeom>
            <a:solidFill>
              <a:schemeClr val="accent5">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E00ACF2-55C8-1CFC-0893-E12BE966462E}"/>
                </a:ext>
              </a:extLst>
            </p:cNvPr>
            <p:cNvSpPr/>
            <p:nvPr userDrawn="1"/>
          </p:nvSpPr>
          <p:spPr>
            <a:xfrm>
              <a:off x="3195417" y="4369869"/>
              <a:ext cx="1065139" cy="275493"/>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FBF0D0E-6F0F-98DF-7488-9D2AADBAA16D}"/>
                </a:ext>
              </a:extLst>
            </p:cNvPr>
            <p:cNvSpPr/>
            <p:nvPr userDrawn="1"/>
          </p:nvSpPr>
          <p:spPr>
            <a:xfrm>
              <a:off x="4260556" y="4369869"/>
              <a:ext cx="1065139" cy="275493"/>
            </a:xfrm>
            <a:prstGeom prst="rect">
              <a:avLst/>
            </a:prstGeom>
            <a:solidFill>
              <a:schemeClr val="accent6">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80CF4A3-BA66-897F-ED04-14D39B07D8B0}"/>
                </a:ext>
              </a:extLst>
            </p:cNvPr>
            <p:cNvSpPr/>
            <p:nvPr userDrawn="1"/>
          </p:nvSpPr>
          <p:spPr>
            <a:xfrm>
              <a:off x="5325695" y="4369869"/>
              <a:ext cx="1065139" cy="275493"/>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B50909-BF57-DCC9-4F23-892BCA530ED7}"/>
                </a:ext>
              </a:extLst>
            </p:cNvPr>
            <p:cNvSpPr/>
            <p:nvPr userDrawn="1"/>
          </p:nvSpPr>
          <p:spPr>
            <a:xfrm>
              <a:off x="6390834" y="4369869"/>
              <a:ext cx="1065139" cy="275493"/>
            </a:xfrm>
            <a:prstGeom prst="rect">
              <a:avLst/>
            </a:prstGeom>
            <a:solidFill>
              <a:srgbClr val="F7931D">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DAD09DC-C3F7-5639-EF58-DF6DE4F60A7C}"/>
                </a:ext>
              </a:extLst>
            </p:cNvPr>
            <p:cNvSpPr/>
            <p:nvPr userDrawn="1"/>
          </p:nvSpPr>
          <p:spPr>
            <a:xfrm>
              <a:off x="7455973" y="4369869"/>
              <a:ext cx="1065139" cy="275493"/>
            </a:xfrm>
            <a:prstGeom prst="rect">
              <a:avLst/>
            </a:prstGeom>
            <a:solidFill>
              <a:srgbClr val="961A4B">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C3D38B9-8326-08F6-8C19-3AE1D20D00A3}"/>
                </a:ext>
              </a:extLst>
            </p:cNvPr>
            <p:cNvSpPr/>
            <p:nvPr userDrawn="1"/>
          </p:nvSpPr>
          <p:spPr>
            <a:xfrm>
              <a:off x="8521112" y="4369869"/>
              <a:ext cx="1065139" cy="275493"/>
            </a:xfrm>
            <a:prstGeom prst="rect">
              <a:avLst/>
            </a:prstGeom>
            <a:solidFill>
              <a:srgbClr val="77777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 Placeholder 5">
            <a:extLst>
              <a:ext uri="{FF2B5EF4-FFF2-40B4-BE49-F238E27FC236}">
                <a16:creationId xmlns:a16="http://schemas.microsoft.com/office/drawing/2014/main" id="{B5D3791A-A50F-379F-00D1-DCDE5F2C8917}"/>
              </a:ext>
            </a:extLst>
          </p:cNvPr>
          <p:cNvSpPr>
            <a:spLocks noGrp="1"/>
          </p:cNvSpPr>
          <p:nvPr>
            <p:ph type="body" sz="quarter" idx="11" hasCustomPrompt="1"/>
          </p:nvPr>
        </p:nvSpPr>
        <p:spPr>
          <a:xfrm>
            <a:off x="7599363" y="4179634"/>
            <a:ext cx="4600575" cy="198438"/>
          </a:xfrm>
        </p:spPr>
        <p:txBody>
          <a:bodyPr>
            <a:noAutofit/>
          </a:bodyPr>
          <a:lstStyle>
            <a:lvl1pPr marL="0" indent="0" algn="r">
              <a:buNone/>
              <a:defRPr sz="700">
                <a:solidFill>
                  <a:schemeClr val="bg1">
                    <a:lumMod val="50000"/>
                  </a:schemeClr>
                </a:solidFill>
              </a:defRPr>
            </a:lvl1pPr>
            <a:lvl2pPr marL="457200" indent="0" algn="r">
              <a:buNone/>
              <a:defRPr sz="700">
                <a:solidFill>
                  <a:schemeClr val="bg1">
                    <a:lumMod val="50000"/>
                  </a:schemeClr>
                </a:solidFill>
              </a:defRPr>
            </a:lvl2pPr>
            <a:lvl3pPr marL="914400" indent="0" algn="r">
              <a:buNone/>
              <a:defRPr sz="700">
                <a:solidFill>
                  <a:schemeClr val="bg1">
                    <a:lumMod val="50000"/>
                  </a:schemeClr>
                </a:solidFill>
              </a:defRPr>
            </a:lvl3pPr>
            <a:lvl4pPr marL="1371600" indent="0" algn="r">
              <a:buNone/>
              <a:defRPr sz="700">
                <a:solidFill>
                  <a:schemeClr val="bg1">
                    <a:lumMod val="50000"/>
                  </a:schemeClr>
                </a:solidFill>
              </a:defRPr>
            </a:lvl4pPr>
            <a:lvl5pPr marL="1828800" indent="0" algn="r">
              <a:buNone/>
              <a:defRPr sz="700">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00513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Purple - 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F87EEF-FED5-038A-B3D8-161D93032F3A}"/>
              </a:ext>
            </a:extLst>
          </p:cNvPr>
          <p:cNvSpPr/>
          <p:nvPr userDrawn="1"/>
        </p:nvSpPr>
        <p:spPr>
          <a:xfrm>
            <a:off x="10988168" y="6356350"/>
            <a:ext cx="365632" cy="3656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a:prstGeom prst="rect">
            <a:avLst/>
          </a:prstGeom>
        </p:spPr>
        <p:txBody>
          <a:bodyPr anchor="b"/>
          <a:lstStyle>
            <a:lvl1pPr>
              <a:defRPr sz="3200" b="0" i="0">
                <a:solidFill>
                  <a:schemeClr val="accent3"/>
                </a:solidFill>
                <a:latin typeface="Aleo" panose="020F0502020204030203" pitchFamily="34" charset="77"/>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159212"/>
            <a:ext cx="3932237" cy="3709775"/>
          </a:xfrm>
        </p:spPr>
        <p:txBody>
          <a:bodyPr>
            <a:normAutofit/>
          </a:bodyPr>
          <a:lstStyle>
            <a:lvl1pPr marL="0" indent="0">
              <a:buNone/>
              <a:defRPr sz="1400" b="0" i="1">
                <a:solidFill>
                  <a:schemeClr val="accent3"/>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Footer Placeholder 5"/>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B6BDD57F-56E8-5849-7EAF-5E5F1A34EC41}"/>
              </a:ext>
            </a:extLst>
          </p:cNvPr>
          <p:cNvSpPr/>
          <p:nvPr userDrawn="1"/>
        </p:nvSpPr>
        <p:spPr>
          <a:xfrm>
            <a:off x="-8826" y="-15166"/>
            <a:ext cx="12200825" cy="2754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21672920-DDE4-0149-B30F-BB4D2FA28F7E}"/>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1957084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range - Section Header">
    <p:spTree>
      <p:nvGrpSpPr>
        <p:cNvPr id="1" name=""/>
        <p:cNvGrpSpPr/>
        <p:nvPr/>
      </p:nvGrpSpPr>
      <p:grpSpPr>
        <a:xfrm>
          <a:off x="0" y="0"/>
          <a:ext cx="0" cy="0"/>
          <a:chOff x="0" y="0"/>
          <a:chExt cx="0" cy="0"/>
        </a:xfrm>
      </p:grpSpPr>
      <p:sp>
        <p:nvSpPr>
          <p:cNvPr id="17" name="Picture Placeholder 7">
            <a:extLst>
              <a:ext uri="{FF2B5EF4-FFF2-40B4-BE49-F238E27FC236}">
                <a16:creationId xmlns:a16="http://schemas.microsoft.com/office/drawing/2014/main" id="{2779F140-C7A4-2D85-4DEF-0C8D01436DD3}"/>
              </a:ext>
            </a:extLst>
          </p:cNvPr>
          <p:cNvSpPr>
            <a:spLocks noGrp="1"/>
          </p:cNvSpPr>
          <p:nvPr>
            <p:ph type="pic" sz="quarter" idx="10"/>
          </p:nvPr>
        </p:nvSpPr>
        <p:spPr>
          <a:xfrm>
            <a:off x="0" y="1"/>
            <a:ext cx="12192000" cy="4659650"/>
          </a:xfrm>
        </p:spPr>
        <p:txBody>
          <a:bodyPr/>
          <a:lstStyle/>
          <a:p>
            <a:endParaRPr lang="en-US" dirty="0"/>
          </a:p>
        </p:txBody>
      </p:sp>
      <p:sp>
        <p:nvSpPr>
          <p:cNvPr id="2" name="Title 1"/>
          <p:cNvSpPr>
            <a:spLocks noGrp="1"/>
          </p:cNvSpPr>
          <p:nvPr>
            <p:ph type="title"/>
          </p:nvPr>
        </p:nvSpPr>
        <p:spPr>
          <a:xfrm>
            <a:off x="2113110" y="5125250"/>
            <a:ext cx="7360828" cy="1732750"/>
          </a:xfrm>
          <a:prstGeom prst="rect">
            <a:avLst/>
          </a:prstGeom>
        </p:spPr>
        <p:txBody>
          <a:bodyPr anchor="t"/>
          <a:lstStyle>
            <a:lvl1pPr>
              <a:defRPr sz="6000">
                <a:solidFill>
                  <a:schemeClr val="accent4"/>
                </a:solidFill>
              </a:defRPr>
            </a:lvl1pPr>
          </a:lstStyle>
          <a:p>
            <a:r>
              <a:rPr lang="en-US" dirty="0"/>
              <a:t>Click to edit Master title style</a:t>
            </a:r>
          </a:p>
        </p:txBody>
      </p:sp>
      <p:sp>
        <p:nvSpPr>
          <p:cNvPr id="3" name="Text Placeholder 2"/>
          <p:cNvSpPr>
            <a:spLocks noGrp="1"/>
          </p:cNvSpPr>
          <p:nvPr>
            <p:ph type="body" idx="1" hasCustomPrompt="1"/>
          </p:nvPr>
        </p:nvSpPr>
        <p:spPr>
          <a:xfrm>
            <a:off x="2113111" y="4790279"/>
            <a:ext cx="7360828" cy="427179"/>
          </a:xfrm>
        </p:spPr>
        <p:txBody>
          <a:bodyPr anchor="b"/>
          <a:lstStyle>
            <a:lvl1pPr marL="0" indent="0">
              <a:buNone/>
              <a:defRPr sz="2400" b="0" i="0">
                <a:solidFill>
                  <a:schemeClr val="accent4"/>
                </a:solidFill>
                <a:latin typeface="Aleo Light" panose="020F03020202040302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Rectangle 8">
            <a:extLst>
              <a:ext uri="{FF2B5EF4-FFF2-40B4-BE49-F238E27FC236}">
                <a16:creationId xmlns:a16="http://schemas.microsoft.com/office/drawing/2014/main" id="{C7D26D19-43F4-8382-BB2A-B7D4668603A0}"/>
              </a:ext>
            </a:extLst>
          </p:cNvPr>
          <p:cNvSpPr/>
          <p:nvPr userDrawn="1"/>
        </p:nvSpPr>
        <p:spPr>
          <a:xfrm>
            <a:off x="9757442" y="4790279"/>
            <a:ext cx="2213002" cy="1940934"/>
          </a:xfrm>
          <a:prstGeom prst="rect">
            <a:avLst/>
          </a:prstGeom>
          <a:solidFill>
            <a:schemeClr val="bg1">
              <a:alpha val="8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F3D54B3-6A9D-4121-1600-4B530DBCE84D}"/>
              </a:ext>
            </a:extLst>
          </p:cNvPr>
          <p:cNvCxnSpPr/>
          <p:nvPr userDrawn="1"/>
        </p:nvCxnSpPr>
        <p:spPr>
          <a:xfrm>
            <a:off x="9818914" y="5143745"/>
            <a:ext cx="2051638" cy="0"/>
          </a:xfrm>
          <a:prstGeom prst="line">
            <a:avLst/>
          </a:prstGeom>
          <a:ln w="9525">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4C766E0-EAE6-C303-6FDE-7F12FF4298B1}"/>
              </a:ext>
            </a:extLst>
          </p:cNvPr>
          <p:cNvSpPr txBox="1"/>
          <p:nvPr userDrawn="1"/>
        </p:nvSpPr>
        <p:spPr>
          <a:xfrm>
            <a:off x="9757442" y="4836445"/>
            <a:ext cx="2213002" cy="276999"/>
          </a:xfrm>
          <a:prstGeom prst="rect">
            <a:avLst/>
          </a:prstGeom>
          <a:noFill/>
        </p:spPr>
        <p:txBody>
          <a:bodyPr wrap="square" rtlCol="0" anchor="ctr">
            <a:spAutoFit/>
          </a:bodyPr>
          <a:lstStyle/>
          <a:p>
            <a:pPr algn="ctr"/>
            <a:r>
              <a:rPr lang="en-US" sz="1200" b="0" i="0" spc="80" baseline="0" dirty="0">
                <a:solidFill>
                  <a:schemeClr val="accent4"/>
                </a:solidFill>
                <a:latin typeface="Aleo" panose="020F0502020204030203" pitchFamily="34" charset="77"/>
              </a:rPr>
              <a:t>SECTION CONTENTS</a:t>
            </a:r>
          </a:p>
        </p:txBody>
      </p:sp>
      <p:sp>
        <p:nvSpPr>
          <p:cNvPr id="12" name="Text Placeholder 28">
            <a:extLst>
              <a:ext uri="{FF2B5EF4-FFF2-40B4-BE49-F238E27FC236}">
                <a16:creationId xmlns:a16="http://schemas.microsoft.com/office/drawing/2014/main" id="{2BE5C36D-807D-D356-6E2F-663429BA1306}"/>
              </a:ext>
            </a:extLst>
          </p:cNvPr>
          <p:cNvSpPr>
            <a:spLocks noGrp="1"/>
          </p:cNvSpPr>
          <p:nvPr>
            <p:ph type="body" sz="quarter" idx="12"/>
          </p:nvPr>
        </p:nvSpPr>
        <p:spPr>
          <a:xfrm>
            <a:off x="9818913" y="5174047"/>
            <a:ext cx="2051639" cy="1557161"/>
          </a:xfrm>
        </p:spPr>
        <p:txBody>
          <a:bodyPr>
            <a:noAutofit/>
          </a:bodyPr>
          <a:lstStyle>
            <a:lvl1pPr>
              <a:defRPr sz="1000">
                <a:solidFill>
                  <a:schemeClr val="tx1">
                    <a:lumMod val="75000"/>
                    <a:lumOff val="25000"/>
                  </a:schemeClr>
                </a:solidFill>
              </a:defRPr>
            </a:lvl1pPr>
            <a:lvl2pPr>
              <a:defRPr sz="1000">
                <a:solidFill>
                  <a:schemeClr val="tx1">
                    <a:lumMod val="75000"/>
                    <a:lumOff val="25000"/>
                  </a:schemeClr>
                </a:solidFill>
              </a:defRPr>
            </a:lvl2pPr>
            <a:lvl3pPr>
              <a:defRPr sz="1000">
                <a:solidFill>
                  <a:schemeClr val="tx1">
                    <a:lumMod val="75000"/>
                    <a:lumOff val="25000"/>
                  </a:schemeClr>
                </a:solidFill>
              </a:defRPr>
            </a:lvl3pPr>
            <a:lvl4pPr>
              <a:defRPr sz="1000">
                <a:solidFill>
                  <a:schemeClr val="tx1">
                    <a:lumMod val="75000"/>
                    <a:lumOff val="25000"/>
                  </a:schemeClr>
                </a:solidFill>
              </a:defRPr>
            </a:lvl4pPr>
            <a:lvl5pPr>
              <a:defRPr sz="10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5">
            <a:extLst>
              <a:ext uri="{FF2B5EF4-FFF2-40B4-BE49-F238E27FC236}">
                <a16:creationId xmlns:a16="http://schemas.microsoft.com/office/drawing/2014/main" id="{24FCDB5C-D7F1-5D3B-EB12-E9FDA3ED3888}"/>
              </a:ext>
            </a:extLst>
          </p:cNvPr>
          <p:cNvSpPr>
            <a:spLocks noGrp="1"/>
          </p:cNvSpPr>
          <p:nvPr>
            <p:ph type="body" sz="quarter" idx="13" hasCustomPrompt="1"/>
          </p:nvPr>
        </p:nvSpPr>
        <p:spPr>
          <a:xfrm>
            <a:off x="7599363" y="4171950"/>
            <a:ext cx="4600575" cy="198438"/>
          </a:xfrm>
        </p:spPr>
        <p:txBody>
          <a:bodyPr>
            <a:noAutofit/>
          </a:bodyPr>
          <a:lstStyle>
            <a:lvl1pPr marL="0" indent="0" algn="r">
              <a:buNone/>
              <a:defRPr sz="700">
                <a:solidFill>
                  <a:schemeClr val="bg1">
                    <a:lumMod val="50000"/>
                  </a:schemeClr>
                </a:solidFill>
              </a:defRPr>
            </a:lvl1pPr>
            <a:lvl2pPr marL="457200" indent="0" algn="r">
              <a:buNone/>
              <a:defRPr sz="700">
                <a:solidFill>
                  <a:schemeClr val="bg1">
                    <a:lumMod val="50000"/>
                  </a:schemeClr>
                </a:solidFill>
              </a:defRPr>
            </a:lvl2pPr>
            <a:lvl3pPr marL="914400" indent="0" algn="r">
              <a:buNone/>
              <a:defRPr sz="700">
                <a:solidFill>
                  <a:schemeClr val="bg1">
                    <a:lumMod val="50000"/>
                  </a:schemeClr>
                </a:solidFill>
              </a:defRPr>
            </a:lvl3pPr>
            <a:lvl4pPr marL="1371600" indent="0" algn="r">
              <a:buNone/>
              <a:defRPr sz="700">
                <a:solidFill>
                  <a:schemeClr val="bg1">
                    <a:lumMod val="50000"/>
                  </a:schemeClr>
                </a:solidFill>
              </a:defRPr>
            </a:lvl4pPr>
            <a:lvl5pPr marL="1828800" indent="0" algn="r">
              <a:buNone/>
              <a:defRPr sz="700">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6">
            <a:extLst>
              <a:ext uri="{FF2B5EF4-FFF2-40B4-BE49-F238E27FC236}">
                <a16:creationId xmlns:a16="http://schemas.microsoft.com/office/drawing/2014/main" id="{E815EAC1-1E00-9A33-CC57-8BED6B059A85}"/>
              </a:ext>
            </a:extLst>
          </p:cNvPr>
          <p:cNvSpPr>
            <a:spLocks noGrp="1"/>
          </p:cNvSpPr>
          <p:nvPr>
            <p:ph type="body" sz="quarter" idx="14"/>
          </p:nvPr>
        </p:nvSpPr>
        <p:spPr>
          <a:xfrm>
            <a:off x="0" y="4790279"/>
            <a:ext cx="2113109" cy="2067720"/>
          </a:xfrm>
        </p:spPr>
        <p:txBody>
          <a:bodyPr anchor="ctr">
            <a:noAutofit/>
          </a:bodyPr>
          <a:lstStyle>
            <a:lvl1pPr marL="0" indent="0" algn="ctr">
              <a:buNone/>
              <a:defRPr sz="20000" b="1">
                <a:solidFill>
                  <a:srgbClr val="F7941E">
                    <a:alpha val="10000"/>
                  </a:srgbClr>
                </a:solidFill>
              </a:defRPr>
            </a:lvl1pPr>
            <a:lvl2pPr marL="457200" indent="0" algn="ctr">
              <a:buNone/>
              <a:defRPr sz="20000" b="1">
                <a:solidFill>
                  <a:srgbClr val="F7941E">
                    <a:alpha val="10000"/>
                  </a:srgbClr>
                </a:solidFill>
              </a:defRPr>
            </a:lvl2pPr>
            <a:lvl3pPr marL="914400" indent="0" algn="ctr">
              <a:buNone/>
              <a:defRPr sz="20000" b="1">
                <a:solidFill>
                  <a:srgbClr val="F7941E">
                    <a:alpha val="10000"/>
                  </a:srgbClr>
                </a:solidFill>
              </a:defRPr>
            </a:lvl3pPr>
            <a:lvl4pPr marL="1371600" indent="0" algn="ctr">
              <a:buNone/>
              <a:defRPr sz="20000" b="1">
                <a:solidFill>
                  <a:srgbClr val="F7941E">
                    <a:alpha val="10000"/>
                  </a:srgbClr>
                </a:solidFill>
              </a:defRPr>
            </a:lvl4pPr>
            <a:lvl5pPr marL="1828800" indent="0" algn="ctr">
              <a:buNone/>
              <a:defRPr sz="20000" b="1">
                <a:solidFill>
                  <a:srgbClr val="F7941E">
                    <a:alpha val="10000"/>
                  </a:srgb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84703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range - 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86A99D-60CC-00A6-4F83-E5A7CCEEE31A}"/>
              </a:ext>
            </a:extLst>
          </p:cNvPr>
          <p:cNvSpPr/>
          <p:nvPr userDrawn="1"/>
        </p:nvSpPr>
        <p:spPr>
          <a:xfrm>
            <a:off x="10988168" y="6356350"/>
            <a:ext cx="365632" cy="3656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a:prstGeom prst="rect">
            <a:avLst/>
          </a:prstGeom>
        </p:spPr>
        <p:txBody>
          <a:bodyPr/>
          <a:lstStyle>
            <a:lvl1pPr>
              <a:defRPr>
                <a:solidFill>
                  <a:schemeClr val="accent4"/>
                </a:solidFill>
              </a:defRPr>
            </a:lvl1pPr>
          </a:lstStyle>
          <a:p>
            <a:r>
              <a:rPr lang="en-US" dirty="0"/>
              <a:t>Click to edit Master title style</a:t>
            </a:r>
          </a:p>
        </p:txBody>
      </p:sp>
      <p:sp>
        <p:nvSpPr>
          <p:cNvPr id="4" name="Footer Placeholder 3"/>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6" name="Rectangle 5">
            <a:extLst>
              <a:ext uri="{FF2B5EF4-FFF2-40B4-BE49-F238E27FC236}">
                <a16:creationId xmlns:a16="http://schemas.microsoft.com/office/drawing/2014/main" id="{E22A63C1-8CFE-02BA-63FC-88D23C288D19}"/>
              </a:ext>
            </a:extLst>
          </p:cNvPr>
          <p:cNvSpPr/>
          <p:nvPr userDrawn="1"/>
        </p:nvSpPr>
        <p:spPr>
          <a:xfrm>
            <a:off x="-8826" y="-15166"/>
            <a:ext cx="12200825" cy="2754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8">
            <a:extLst>
              <a:ext uri="{FF2B5EF4-FFF2-40B4-BE49-F238E27FC236}">
                <a16:creationId xmlns:a16="http://schemas.microsoft.com/office/drawing/2014/main" id="{13309BBF-5270-6D48-C2C7-F9759973CBD4}"/>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
        <p:nvSpPr>
          <p:cNvPr id="5" name="Content Placeholder 2">
            <a:extLst>
              <a:ext uri="{FF2B5EF4-FFF2-40B4-BE49-F238E27FC236}">
                <a16:creationId xmlns:a16="http://schemas.microsoft.com/office/drawing/2014/main" id="{1CA2871B-1EF6-8D3B-7639-C0C5927B8D17}"/>
              </a:ext>
            </a:extLst>
          </p:cNvPr>
          <p:cNvSpPr>
            <a:spLocks noGrp="1"/>
          </p:cNvSpPr>
          <p:nvPr>
            <p:ph idx="1"/>
          </p:nvPr>
        </p:nvSpPr>
        <p:spPr>
          <a:xfrm>
            <a:off x="838200" y="1825625"/>
            <a:ext cx="10515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54626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Orange - 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7AE5E9-25E6-3EC5-ABD7-32A40645565C}"/>
              </a:ext>
            </a:extLst>
          </p:cNvPr>
          <p:cNvSpPr/>
          <p:nvPr userDrawn="1"/>
        </p:nvSpPr>
        <p:spPr>
          <a:xfrm>
            <a:off x="10988168" y="6356350"/>
            <a:ext cx="365632" cy="3656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a:prstGeom prst="rect">
            <a:avLst/>
          </a:prstGeom>
        </p:spPr>
        <p:txBody>
          <a:bodyPr/>
          <a:lstStyle>
            <a:lvl1pPr>
              <a:defRPr>
                <a:solidFill>
                  <a:schemeClr val="accent4"/>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C17BB0F7-3EC2-73F6-A1BA-6C85D5C90EA9}"/>
              </a:ext>
            </a:extLst>
          </p:cNvPr>
          <p:cNvSpPr/>
          <p:nvPr userDrawn="1"/>
        </p:nvSpPr>
        <p:spPr>
          <a:xfrm>
            <a:off x="-8826" y="-15166"/>
            <a:ext cx="12200825" cy="2754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6DA7201A-4865-5B32-EA17-91D25BDF1982}"/>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3798921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Orange - 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18C8D-C9B7-FB9A-D8D7-43C32182FF7C}"/>
              </a:ext>
            </a:extLst>
          </p:cNvPr>
          <p:cNvSpPr/>
          <p:nvPr userDrawn="1"/>
        </p:nvSpPr>
        <p:spPr>
          <a:xfrm>
            <a:off x="10988168" y="6356350"/>
            <a:ext cx="365632" cy="3656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365125"/>
            <a:ext cx="10515600" cy="1325563"/>
          </a:xfrm>
          <a:prstGeom prst="rect">
            <a:avLst/>
          </a:prstGeom>
        </p:spPr>
        <p:txBody>
          <a:bodyPr/>
          <a:lstStyle>
            <a:lvl1pPr>
              <a:defRPr>
                <a:solidFill>
                  <a:schemeClr val="accent4"/>
                </a:solidFill>
              </a:defRPr>
            </a:lvl1pPr>
          </a:lstStyle>
          <a:p>
            <a:r>
              <a:rPr lang="en-US" dirty="0"/>
              <a:t>Click to edit Master title style</a:t>
            </a:r>
          </a:p>
        </p:txBody>
      </p:sp>
      <p:sp>
        <p:nvSpPr>
          <p:cNvPr id="3" name="Text Placeholder 2"/>
          <p:cNvSpPr>
            <a:spLocks noGrp="1"/>
          </p:cNvSpPr>
          <p:nvPr>
            <p:ph type="body" idx="1" hasCustomPrompt="1"/>
          </p:nvPr>
        </p:nvSpPr>
        <p:spPr>
          <a:xfrm>
            <a:off x="839788" y="1681163"/>
            <a:ext cx="5157787" cy="823912"/>
          </a:xfrm>
        </p:spPr>
        <p:txBody>
          <a:bodyPr anchor="ctr">
            <a:normAutofit/>
          </a:bodyPr>
          <a:lstStyle>
            <a:lvl1pPr marL="0" indent="0">
              <a:buNone/>
              <a:defRPr sz="20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72200" y="1681163"/>
            <a:ext cx="5183188" cy="823912"/>
          </a:xfrm>
        </p:spPr>
        <p:txBody>
          <a:bodyPr anchor="ctr">
            <a:normAutofit/>
          </a:bodyPr>
          <a:lstStyle>
            <a:lvl1pPr marL="0" indent="0">
              <a:buNone/>
              <a:defRPr sz="20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7" name="Rectangle 6">
            <a:extLst>
              <a:ext uri="{FF2B5EF4-FFF2-40B4-BE49-F238E27FC236}">
                <a16:creationId xmlns:a16="http://schemas.microsoft.com/office/drawing/2014/main" id="{CEBDD556-CF71-B6F6-686E-BF79E7BFC2C9}"/>
              </a:ext>
            </a:extLst>
          </p:cNvPr>
          <p:cNvSpPr/>
          <p:nvPr userDrawn="1"/>
        </p:nvSpPr>
        <p:spPr>
          <a:xfrm>
            <a:off x="-8826" y="-15166"/>
            <a:ext cx="12200825" cy="2754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8">
            <a:extLst>
              <a:ext uri="{FF2B5EF4-FFF2-40B4-BE49-F238E27FC236}">
                <a16:creationId xmlns:a16="http://schemas.microsoft.com/office/drawing/2014/main" id="{16CC14D7-2E67-7CD0-A4DA-90EC4AA30D84}"/>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10062331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Orange - 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F87EEF-FED5-038A-B3D8-161D93032F3A}"/>
              </a:ext>
            </a:extLst>
          </p:cNvPr>
          <p:cNvSpPr/>
          <p:nvPr userDrawn="1"/>
        </p:nvSpPr>
        <p:spPr>
          <a:xfrm>
            <a:off x="10988168" y="6356350"/>
            <a:ext cx="365632" cy="3656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a:prstGeom prst="rect">
            <a:avLst/>
          </a:prstGeom>
        </p:spPr>
        <p:txBody>
          <a:bodyPr anchor="b"/>
          <a:lstStyle>
            <a:lvl1pPr>
              <a:defRPr sz="3200" b="0" i="0">
                <a:solidFill>
                  <a:schemeClr val="accent4"/>
                </a:solidFill>
                <a:latin typeface="Aleo" panose="020F0502020204030203" pitchFamily="34" charset="77"/>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159212"/>
            <a:ext cx="3932237" cy="3709775"/>
          </a:xfrm>
        </p:spPr>
        <p:txBody>
          <a:bodyPr>
            <a:normAutofit/>
          </a:bodyPr>
          <a:lstStyle>
            <a:lvl1pPr marL="0" indent="0">
              <a:buNone/>
              <a:defRPr sz="1400" b="0" i="1">
                <a:solidFill>
                  <a:schemeClr val="accent4"/>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Footer Placeholder 5"/>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A677D7CB-7D18-863E-1087-E4FC69978FE7}"/>
              </a:ext>
            </a:extLst>
          </p:cNvPr>
          <p:cNvSpPr/>
          <p:nvPr userDrawn="1"/>
        </p:nvSpPr>
        <p:spPr>
          <a:xfrm>
            <a:off x="-8826" y="-15166"/>
            <a:ext cx="12200825" cy="2754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17B6AA2B-DBE2-4806-0EDB-1D8A4E3FBE4A}"/>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750452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yan - Section Header">
    <p:spTree>
      <p:nvGrpSpPr>
        <p:cNvPr id="1" name=""/>
        <p:cNvGrpSpPr/>
        <p:nvPr/>
      </p:nvGrpSpPr>
      <p:grpSpPr>
        <a:xfrm>
          <a:off x="0" y="0"/>
          <a:ext cx="0" cy="0"/>
          <a:chOff x="0" y="0"/>
          <a:chExt cx="0" cy="0"/>
        </a:xfrm>
      </p:grpSpPr>
      <p:sp>
        <p:nvSpPr>
          <p:cNvPr id="17" name="Picture Placeholder 7">
            <a:extLst>
              <a:ext uri="{FF2B5EF4-FFF2-40B4-BE49-F238E27FC236}">
                <a16:creationId xmlns:a16="http://schemas.microsoft.com/office/drawing/2014/main" id="{2779F140-C7A4-2D85-4DEF-0C8D01436DD3}"/>
              </a:ext>
            </a:extLst>
          </p:cNvPr>
          <p:cNvSpPr>
            <a:spLocks noGrp="1"/>
          </p:cNvSpPr>
          <p:nvPr>
            <p:ph type="pic" sz="quarter" idx="10"/>
          </p:nvPr>
        </p:nvSpPr>
        <p:spPr>
          <a:xfrm>
            <a:off x="0" y="1"/>
            <a:ext cx="12192000" cy="4659650"/>
          </a:xfrm>
        </p:spPr>
        <p:txBody>
          <a:bodyPr/>
          <a:lstStyle/>
          <a:p>
            <a:endParaRPr lang="en-US" dirty="0"/>
          </a:p>
        </p:txBody>
      </p:sp>
      <p:sp>
        <p:nvSpPr>
          <p:cNvPr id="2" name="Title 1"/>
          <p:cNvSpPr>
            <a:spLocks noGrp="1"/>
          </p:cNvSpPr>
          <p:nvPr>
            <p:ph type="title"/>
          </p:nvPr>
        </p:nvSpPr>
        <p:spPr>
          <a:xfrm>
            <a:off x="2113110" y="5125250"/>
            <a:ext cx="7422776" cy="1732750"/>
          </a:xfrm>
          <a:prstGeom prst="rect">
            <a:avLst/>
          </a:prstGeom>
        </p:spPr>
        <p:txBody>
          <a:bodyPr anchor="t"/>
          <a:lstStyle>
            <a:lvl1pPr>
              <a:defRPr sz="6000">
                <a:solidFill>
                  <a:schemeClr val="accent1"/>
                </a:solidFill>
              </a:defRPr>
            </a:lvl1pPr>
          </a:lstStyle>
          <a:p>
            <a:r>
              <a:rPr lang="en-US" dirty="0"/>
              <a:t>Click to edit Master title style</a:t>
            </a:r>
          </a:p>
        </p:txBody>
      </p:sp>
      <p:sp>
        <p:nvSpPr>
          <p:cNvPr id="3" name="Text Placeholder 2"/>
          <p:cNvSpPr>
            <a:spLocks noGrp="1"/>
          </p:cNvSpPr>
          <p:nvPr>
            <p:ph type="body" idx="1" hasCustomPrompt="1"/>
          </p:nvPr>
        </p:nvSpPr>
        <p:spPr>
          <a:xfrm>
            <a:off x="2113111" y="4790279"/>
            <a:ext cx="7422776" cy="427179"/>
          </a:xfrm>
        </p:spPr>
        <p:txBody>
          <a:bodyPr anchor="b"/>
          <a:lstStyle>
            <a:lvl1pPr marL="0" indent="0">
              <a:buNone/>
              <a:defRPr sz="2400" b="0" i="0">
                <a:solidFill>
                  <a:schemeClr val="accent1"/>
                </a:solidFill>
                <a:latin typeface="Aleo Light" panose="020F03020202040302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8" name="Rectangle 17">
            <a:extLst>
              <a:ext uri="{FF2B5EF4-FFF2-40B4-BE49-F238E27FC236}">
                <a16:creationId xmlns:a16="http://schemas.microsoft.com/office/drawing/2014/main" id="{114150B2-C286-7356-91FB-B7CD6A4136F2}"/>
              </a:ext>
            </a:extLst>
          </p:cNvPr>
          <p:cNvSpPr/>
          <p:nvPr userDrawn="1"/>
        </p:nvSpPr>
        <p:spPr>
          <a:xfrm>
            <a:off x="9757442" y="4790279"/>
            <a:ext cx="2213002" cy="1940934"/>
          </a:xfrm>
          <a:prstGeom prst="rect">
            <a:avLst/>
          </a:prstGeom>
          <a:solidFill>
            <a:schemeClr val="bg1">
              <a:alpha val="8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1F65E1AB-F8E0-4612-6A73-05BDBA898A87}"/>
              </a:ext>
            </a:extLst>
          </p:cNvPr>
          <p:cNvCxnSpPr/>
          <p:nvPr userDrawn="1"/>
        </p:nvCxnSpPr>
        <p:spPr>
          <a:xfrm>
            <a:off x="9818914" y="5143745"/>
            <a:ext cx="2051638"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C123674-1434-F788-F283-4449B420C33E}"/>
              </a:ext>
            </a:extLst>
          </p:cNvPr>
          <p:cNvSpPr txBox="1"/>
          <p:nvPr userDrawn="1"/>
        </p:nvSpPr>
        <p:spPr>
          <a:xfrm>
            <a:off x="9757442" y="4836445"/>
            <a:ext cx="2213002" cy="276999"/>
          </a:xfrm>
          <a:prstGeom prst="rect">
            <a:avLst/>
          </a:prstGeom>
          <a:noFill/>
        </p:spPr>
        <p:txBody>
          <a:bodyPr wrap="square" rtlCol="0" anchor="ctr">
            <a:spAutoFit/>
          </a:bodyPr>
          <a:lstStyle/>
          <a:p>
            <a:pPr algn="ctr"/>
            <a:r>
              <a:rPr lang="en-US" sz="1200" b="0" i="0" spc="80" baseline="0" dirty="0">
                <a:solidFill>
                  <a:schemeClr val="accent1"/>
                </a:solidFill>
                <a:latin typeface="Aleo" panose="020F0502020204030203" pitchFamily="34" charset="77"/>
              </a:rPr>
              <a:t>SECTION CONTENTS</a:t>
            </a:r>
          </a:p>
        </p:txBody>
      </p:sp>
      <p:sp>
        <p:nvSpPr>
          <p:cNvPr id="21" name="Text Placeholder 28">
            <a:extLst>
              <a:ext uri="{FF2B5EF4-FFF2-40B4-BE49-F238E27FC236}">
                <a16:creationId xmlns:a16="http://schemas.microsoft.com/office/drawing/2014/main" id="{6A590FD8-00C9-2C23-EC45-1D54481E1ECD}"/>
              </a:ext>
            </a:extLst>
          </p:cNvPr>
          <p:cNvSpPr>
            <a:spLocks noGrp="1"/>
          </p:cNvSpPr>
          <p:nvPr>
            <p:ph type="body" sz="quarter" idx="12"/>
          </p:nvPr>
        </p:nvSpPr>
        <p:spPr>
          <a:xfrm>
            <a:off x="9818913" y="5174047"/>
            <a:ext cx="2051639" cy="1557161"/>
          </a:xfrm>
        </p:spPr>
        <p:txBody>
          <a:bodyPr>
            <a:noAutofit/>
          </a:bodyPr>
          <a:lstStyle>
            <a:lvl1pPr>
              <a:defRPr sz="1000">
                <a:solidFill>
                  <a:schemeClr val="tx1">
                    <a:lumMod val="75000"/>
                    <a:lumOff val="25000"/>
                  </a:schemeClr>
                </a:solidFill>
              </a:defRPr>
            </a:lvl1pPr>
            <a:lvl2pPr>
              <a:defRPr sz="1000">
                <a:solidFill>
                  <a:schemeClr val="tx1">
                    <a:lumMod val="75000"/>
                    <a:lumOff val="25000"/>
                  </a:schemeClr>
                </a:solidFill>
              </a:defRPr>
            </a:lvl2pPr>
            <a:lvl3pPr>
              <a:defRPr sz="1000">
                <a:solidFill>
                  <a:schemeClr val="tx1">
                    <a:lumMod val="75000"/>
                    <a:lumOff val="25000"/>
                  </a:schemeClr>
                </a:solidFill>
              </a:defRPr>
            </a:lvl3pPr>
            <a:lvl4pPr>
              <a:defRPr sz="1000">
                <a:solidFill>
                  <a:schemeClr val="tx1">
                    <a:lumMod val="75000"/>
                    <a:lumOff val="25000"/>
                  </a:schemeClr>
                </a:solidFill>
              </a:defRPr>
            </a:lvl4pPr>
            <a:lvl5pPr>
              <a:defRPr sz="10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5">
            <a:extLst>
              <a:ext uri="{FF2B5EF4-FFF2-40B4-BE49-F238E27FC236}">
                <a16:creationId xmlns:a16="http://schemas.microsoft.com/office/drawing/2014/main" id="{D6A48BC4-4C25-FDB7-C5F3-DE31C3F1565D}"/>
              </a:ext>
            </a:extLst>
          </p:cNvPr>
          <p:cNvSpPr>
            <a:spLocks noGrp="1"/>
          </p:cNvSpPr>
          <p:nvPr>
            <p:ph type="body" sz="quarter" idx="13" hasCustomPrompt="1"/>
          </p:nvPr>
        </p:nvSpPr>
        <p:spPr>
          <a:xfrm>
            <a:off x="7599363" y="4171950"/>
            <a:ext cx="4600575" cy="198438"/>
          </a:xfrm>
        </p:spPr>
        <p:txBody>
          <a:bodyPr>
            <a:noAutofit/>
          </a:bodyPr>
          <a:lstStyle>
            <a:lvl1pPr marL="0" indent="0" algn="r">
              <a:buNone/>
              <a:defRPr sz="700">
                <a:solidFill>
                  <a:schemeClr val="bg1">
                    <a:lumMod val="50000"/>
                  </a:schemeClr>
                </a:solidFill>
              </a:defRPr>
            </a:lvl1pPr>
            <a:lvl2pPr marL="457200" indent="0" algn="r">
              <a:buNone/>
              <a:defRPr sz="700">
                <a:solidFill>
                  <a:schemeClr val="bg1">
                    <a:lumMod val="50000"/>
                  </a:schemeClr>
                </a:solidFill>
              </a:defRPr>
            </a:lvl2pPr>
            <a:lvl3pPr marL="914400" indent="0" algn="r">
              <a:buNone/>
              <a:defRPr sz="700">
                <a:solidFill>
                  <a:schemeClr val="bg1">
                    <a:lumMod val="50000"/>
                  </a:schemeClr>
                </a:solidFill>
              </a:defRPr>
            </a:lvl3pPr>
            <a:lvl4pPr marL="1371600" indent="0" algn="r">
              <a:buNone/>
              <a:defRPr sz="700">
                <a:solidFill>
                  <a:schemeClr val="bg1">
                    <a:lumMod val="50000"/>
                  </a:schemeClr>
                </a:solidFill>
              </a:defRPr>
            </a:lvl4pPr>
            <a:lvl5pPr marL="1828800" indent="0" algn="r">
              <a:buNone/>
              <a:defRPr sz="700">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6">
            <a:extLst>
              <a:ext uri="{FF2B5EF4-FFF2-40B4-BE49-F238E27FC236}">
                <a16:creationId xmlns:a16="http://schemas.microsoft.com/office/drawing/2014/main" id="{25E3B9C8-611F-DC10-565A-D503F331E342}"/>
              </a:ext>
            </a:extLst>
          </p:cNvPr>
          <p:cNvSpPr>
            <a:spLocks noGrp="1"/>
          </p:cNvSpPr>
          <p:nvPr>
            <p:ph type="body" sz="quarter" idx="14"/>
          </p:nvPr>
        </p:nvSpPr>
        <p:spPr>
          <a:xfrm>
            <a:off x="0" y="4790279"/>
            <a:ext cx="2113109" cy="2067720"/>
          </a:xfrm>
        </p:spPr>
        <p:txBody>
          <a:bodyPr anchor="ctr">
            <a:noAutofit/>
          </a:bodyPr>
          <a:lstStyle>
            <a:lvl1pPr marL="0" indent="0" algn="ctr">
              <a:buNone/>
              <a:defRPr sz="20000" b="1">
                <a:solidFill>
                  <a:srgbClr val="00A3DB">
                    <a:alpha val="10000"/>
                  </a:srgbClr>
                </a:solidFill>
              </a:defRPr>
            </a:lvl1pPr>
            <a:lvl2pPr marL="457200" indent="0" algn="ctr">
              <a:buNone/>
              <a:defRPr sz="20000" b="1">
                <a:solidFill>
                  <a:srgbClr val="00A3DB">
                    <a:alpha val="10000"/>
                  </a:srgbClr>
                </a:solidFill>
              </a:defRPr>
            </a:lvl2pPr>
            <a:lvl3pPr marL="914400" indent="0" algn="ctr">
              <a:buNone/>
              <a:defRPr sz="20000" b="1">
                <a:solidFill>
                  <a:srgbClr val="00A3DB">
                    <a:alpha val="10000"/>
                  </a:srgbClr>
                </a:solidFill>
              </a:defRPr>
            </a:lvl3pPr>
            <a:lvl4pPr marL="1371600" indent="0" algn="ctr">
              <a:buNone/>
              <a:defRPr sz="20000" b="1">
                <a:solidFill>
                  <a:srgbClr val="00A3DB">
                    <a:alpha val="10000"/>
                  </a:srgbClr>
                </a:solidFill>
              </a:defRPr>
            </a:lvl4pPr>
            <a:lvl5pPr marL="1828800" indent="0" algn="ctr">
              <a:buNone/>
              <a:defRPr sz="20000" b="1">
                <a:solidFill>
                  <a:srgbClr val="00A3DB">
                    <a:alpha val="10000"/>
                  </a:srgb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06154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yan - 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86A99D-60CC-00A6-4F83-E5A7CCEEE31A}"/>
              </a:ext>
            </a:extLst>
          </p:cNvPr>
          <p:cNvSpPr/>
          <p:nvPr userDrawn="1"/>
        </p:nvSpPr>
        <p:spPr>
          <a:xfrm>
            <a:off x="10988168" y="6356350"/>
            <a:ext cx="365632" cy="3656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a:prstGeom prst="rect">
            <a:avLst/>
          </a:prstGeom>
        </p:spPr>
        <p:txBody>
          <a:bodyPr/>
          <a:lstStyle>
            <a:lvl1pPr>
              <a:defRPr>
                <a:solidFill>
                  <a:schemeClr val="accent1"/>
                </a:solidFill>
              </a:defRPr>
            </a:lvl1pPr>
          </a:lstStyle>
          <a:p>
            <a:r>
              <a:rPr lang="en-US" dirty="0"/>
              <a:t>Click to edit Master title style</a:t>
            </a:r>
          </a:p>
        </p:txBody>
      </p:sp>
      <p:sp>
        <p:nvSpPr>
          <p:cNvPr id="4" name="Footer Placeholder 3"/>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6" name="Rectangle 5">
            <a:extLst>
              <a:ext uri="{FF2B5EF4-FFF2-40B4-BE49-F238E27FC236}">
                <a16:creationId xmlns:a16="http://schemas.microsoft.com/office/drawing/2014/main" id="{9AA484FE-CFCF-A8D6-E454-2CE3DAC163F2}"/>
              </a:ext>
            </a:extLst>
          </p:cNvPr>
          <p:cNvSpPr/>
          <p:nvPr userDrawn="1"/>
        </p:nvSpPr>
        <p:spPr>
          <a:xfrm>
            <a:off x="-8826" y="-15166"/>
            <a:ext cx="12200825" cy="2754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8">
            <a:extLst>
              <a:ext uri="{FF2B5EF4-FFF2-40B4-BE49-F238E27FC236}">
                <a16:creationId xmlns:a16="http://schemas.microsoft.com/office/drawing/2014/main" id="{D0EC4411-B73B-50C8-AB2E-3FD4E4B8D081}"/>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
        <p:nvSpPr>
          <p:cNvPr id="5" name="Content Placeholder 2">
            <a:extLst>
              <a:ext uri="{FF2B5EF4-FFF2-40B4-BE49-F238E27FC236}">
                <a16:creationId xmlns:a16="http://schemas.microsoft.com/office/drawing/2014/main" id="{56917698-E0FE-E4BB-FEC8-6767CAAFCE18}"/>
              </a:ext>
            </a:extLst>
          </p:cNvPr>
          <p:cNvSpPr>
            <a:spLocks noGrp="1"/>
          </p:cNvSpPr>
          <p:nvPr>
            <p:ph idx="1"/>
          </p:nvPr>
        </p:nvSpPr>
        <p:spPr>
          <a:xfrm>
            <a:off x="838200" y="1825625"/>
            <a:ext cx="10515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31520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Cyan - 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7AE5E9-25E6-3EC5-ABD7-32A40645565C}"/>
              </a:ext>
            </a:extLst>
          </p:cNvPr>
          <p:cNvSpPr/>
          <p:nvPr userDrawn="1"/>
        </p:nvSpPr>
        <p:spPr>
          <a:xfrm>
            <a:off x="10988168" y="6356350"/>
            <a:ext cx="365632" cy="3656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a:prstGeom prst="rect">
            <a:avLst/>
          </a:prstGeom>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8719DB82-5C90-16EB-7425-A2161E81896F}"/>
              </a:ext>
            </a:extLst>
          </p:cNvPr>
          <p:cNvSpPr/>
          <p:nvPr userDrawn="1"/>
        </p:nvSpPr>
        <p:spPr>
          <a:xfrm>
            <a:off x="-8826" y="-15166"/>
            <a:ext cx="12200825" cy="2754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A799C093-CF53-329C-EEEC-B85890D829D0}"/>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1624873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yan - 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18C8D-C9B7-FB9A-D8D7-43C32182FF7C}"/>
              </a:ext>
            </a:extLst>
          </p:cNvPr>
          <p:cNvSpPr/>
          <p:nvPr userDrawn="1"/>
        </p:nvSpPr>
        <p:spPr>
          <a:xfrm>
            <a:off x="10988168" y="6356350"/>
            <a:ext cx="365632" cy="3656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365125"/>
            <a:ext cx="10515600" cy="1325563"/>
          </a:xfrm>
          <a:prstGeom prst="rect">
            <a:avLst/>
          </a:prstGeom>
        </p:spPr>
        <p:txBody>
          <a:bodyPr/>
          <a:lstStyle>
            <a:lvl1pPr>
              <a:defRPr>
                <a:solidFill>
                  <a:schemeClr val="accent1"/>
                </a:solidFill>
              </a:defRPr>
            </a:lvl1pPr>
          </a:lstStyle>
          <a:p>
            <a:r>
              <a:rPr lang="en-US" dirty="0"/>
              <a:t>Click to edit Master title style</a:t>
            </a:r>
          </a:p>
        </p:txBody>
      </p:sp>
      <p:sp>
        <p:nvSpPr>
          <p:cNvPr id="3" name="Text Placeholder 2"/>
          <p:cNvSpPr>
            <a:spLocks noGrp="1"/>
          </p:cNvSpPr>
          <p:nvPr>
            <p:ph type="body" idx="1" hasCustomPrompt="1"/>
          </p:nvPr>
        </p:nvSpPr>
        <p:spPr>
          <a:xfrm>
            <a:off x="839788" y="1681163"/>
            <a:ext cx="5157787" cy="823912"/>
          </a:xfrm>
        </p:spPr>
        <p:txBody>
          <a:bodyPr anchor="ctr">
            <a:normAutofit/>
          </a:bodyPr>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72200" y="1681163"/>
            <a:ext cx="5183188" cy="823912"/>
          </a:xfrm>
        </p:spPr>
        <p:txBody>
          <a:bodyPr anchor="ctr">
            <a:normAutofit/>
          </a:bodyPr>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7" name="Rectangle 6">
            <a:extLst>
              <a:ext uri="{FF2B5EF4-FFF2-40B4-BE49-F238E27FC236}">
                <a16:creationId xmlns:a16="http://schemas.microsoft.com/office/drawing/2014/main" id="{3D3AA860-63BE-1B85-3C86-68D05037D8CD}"/>
              </a:ext>
            </a:extLst>
          </p:cNvPr>
          <p:cNvSpPr/>
          <p:nvPr userDrawn="1"/>
        </p:nvSpPr>
        <p:spPr>
          <a:xfrm>
            <a:off x="-8826" y="-15166"/>
            <a:ext cx="12200825" cy="2754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8">
            <a:extLst>
              <a:ext uri="{FF2B5EF4-FFF2-40B4-BE49-F238E27FC236}">
                <a16:creationId xmlns:a16="http://schemas.microsoft.com/office/drawing/2014/main" id="{C9134EAE-34E7-4B66-A66F-0AE203BCED11}"/>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2097674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Main -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a:solidFill>
                  <a:schemeClr val="accent2"/>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838200" y="6356350"/>
            <a:ext cx="7315200" cy="365125"/>
          </a:xfrm>
          <a:prstGeom prst="rect">
            <a:avLst/>
          </a:prstGeom>
        </p:spPr>
        <p:txBody>
          <a:bodyPr/>
          <a:lstStyle>
            <a:lvl1pPr>
              <a:defRPr spc="50" baseline="0">
                <a:solidFill>
                  <a:schemeClr val="bg1">
                    <a:lumMod val="50000"/>
                  </a:schemeClr>
                </a:solidFill>
              </a:defRPr>
            </a:lvl1pPr>
          </a:lstStyle>
          <a:p>
            <a:r>
              <a:rPr lang="en-US" dirty="0"/>
              <a:t>Global Out-of-school Children Initiative</a:t>
            </a:r>
          </a:p>
        </p:txBody>
      </p:sp>
      <p:sp>
        <p:nvSpPr>
          <p:cNvPr id="6" name="Slide Number Placeholder 5"/>
          <p:cNvSpPr>
            <a:spLocks noGrp="1"/>
          </p:cNvSpPr>
          <p:nvPr>
            <p:ph type="sldNum" sz="quarter" idx="12"/>
          </p:nvPr>
        </p:nvSpPr>
        <p:spPr>
          <a:xfrm>
            <a:off x="10980484" y="6356350"/>
            <a:ext cx="373316" cy="365125"/>
          </a:xfrm>
          <a:solidFill>
            <a:schemeClr val="bg1">
              <a:lumMod val="50000"/>
            </a:schemeClr>
          </a:solidFill>
        </p:spPr>
        <p:txBody>
          <a:bodyPr/>
          <a:lstStyle>
            <a:lvl1pPr algn="ctr">
              <a:defRPr>
                <a:solidFill>
                  <a:schemeClr val="bg1"/>
                </a:solidFill>
              </a:defRPr>
            </a:lvl1pPr>
          </a:lstStyle>
          <a:p>
            <a:fld id="{D429F7A4-7C4A-6148-A6AA-ED73C8AE3448}" type="slidenum">
              <a:rPr lang="en-US" altLang="en-US" smtClean="0"/>
              <a:pPr/>
              <a:t>‹#›</a:t>
            </a:fld>
            <a:endParaRPr lang="en-US" altLang="en-US" dirty="0"/>
          </a:p>
        </p:txBody>
      </p:sp>
      <p:grpSp>
        <p:nvGrpSpPr>
          <p:cNvPr id="4" name="Group 3">
            <a:extLst>
              <a:ext uri="{FF2B5EF4-FFF2-40B4-BE49-F238E27FC236}">
                <a16:creationId xmlns:a16="http://schemas.microsoft.com/office/drawing/2014/main" id="{941ECE51-0822-CCF0-5B2B-E22F42CC53CF}"/>
              </a:ext>
            </a:extLst>
          </p:cNvPr>
          <p:cNvGrpSpPr/>
          <p:nvPr userDrawn="1"/>
        </p:nvGrpSpPr>
        <p:grpSpPr>
          <a:xfrm>
            <a:off x="0" y="0"/>
            <a:ext cx="12192000" cy="275493"/>
            <a:chOff x="0" y="4369869"/>
            <a:chExt cx="9586251" cy="275493"/>
          </a:xfrm>
        </p:grpSpPr>
        <p:sp>
          <p:nvSpPr>
            <p:cNvPr id="7" name="Rectangle 6">
              <a:extLst>
                <a:ext uri="{FF2B5EF4-FFF2-40B4-BE49-F238E27FC236}">
                  <a16:creationId xmlns:a16="http://schemas.microsoft.com/office/drawing/2014/main" id="{E56D5CBC-950E-DE2A-F1BC-DE4A58D6DC65}"/>
                </a:ext>
              </a:extLst>
            </p:cNvPr>
            <p:cNvSpPr/>
            <p:nvPr userDrawn="1"/>
          </p:nvSpPr>
          <p:spPr>
            <a:xfrm>
              <a:off x="0" y="4369869"/>
              <a:ext cx="1065139" cy="2754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5EBB847-7014-A47A-9592-761E3D5917F6}"/>
                </a:ext>
              </a:extLst>
            </p:cNvPr>
            <p:cNvSpPr/>
            <p:nvPr userDrawn="1"/>
          </p:nvSpPr>
          <p:spPr>
            <a:xfrm>
              <a:off x="1065139" y="4369869"/>
              <a:ext cx="1065139" cy="2754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1B30529-68F5-BD2C-A47D-BE451ED0C479}"/>
                </a:ext>
              </a:extLst>
            </p:cNvPr>
            <p:cNvSpPr/>
            <p:nvPr userDrawn="1"/>
          </p:nvSpPr>
          <p:spPr>
            <a:xfrm>
              <a:off x="2130278" y="4369869"/>
              <a:ext cx="1065139" cy="2754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C23294-72DC-C44D-4B83-7CD516AB8321}"/>
                </a:ext>
              </a:extLst>
            </p:cNvPr>
            <p:cNvSpPr/>
            <p:nvPr userDrawn="1"/>
          </p:nvSpPr>
          <p:spPr>
            <a:xfrm>
              <a:off x="3195417" y="4369869"/>
              <a:ext cx="1065139" cy="2754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E4FF844-25A7-FC6F-0045-359DBA10EE48}"/>
                </a:ext>
              </a:extLst>
            </p:cNvPr>
            <p:cNvSpPr/>
            <p:nvPr userDrawn="1"/>
          </p:nvSpPr>
          <p:spPr>
            <a:xfrm>
              <a:off x="4260556" y="4369869"/>
              <a:ext cx="1065139" cy="27549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840D271-42C7-5C79-7F61-6360FAE5EA92}"/>
                </a:ext>
              </a:extLst>
            </p:cNvPr>
            <p:cNvSpPr/>
            <p:nvPr userDrawn="1"/>
          </p:nvSpPr>
          <p:spPr>
            <a:xfrm>
              <a:off x="5325695" y="4369869"/>
              <a:ext cx="1065139" cy="2754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477A57E-6969-D2C2-03C7-22BFA3548306}"/>
                </a:ext>
              </a:extLst>
            </p:cNvPr>
            <p:cNvSpPr/>
            <p:nvPr userDrawn="1"/>
          </p:nvSpPr>
          <p:spPr>
            <a:xfrm>
              <a:off x="6390834" y="4369869"/>
              <a:ext cx="1065139" cy="275493"/>
            </a:xfrm>
            <a:prstGeom prst="rect">
              <a:avLst/>
            </a:prstGeom>
            <a:solidFill>
              <a:srgbClr val="F79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ECE0F07-E1C5-AAA4-A16B-A17D9067B339}"/>
                </a:ext>
              </a:extLst>
            </p:cNvPr>
            <p:cNvSpPr/>
            <p:nvPr userDrawn="1"/>
          </p:nvSpPr>
          <p:spPr>
            <a:xfrm>
              <a:off x="7455973" y="4369869"/>
              <a:ext cx="1065139" cy="275493"/>
            </a:xfrm>
            <a:prstGeom prst="rect">
              <a:avLst/>
            </a:prstGeom>
            <a:solidFill>
              <a:srgbClr val="961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8E17D4C-0CA5-26C8-96DD-6FDC2606FCA8}"/>
                </a:ext>
              </a:extLst>
            </p:cNvPr>
            <p:cNvSpPr/>
            <p:nvPr userDrawn="1"/>
          </p:nvSpPr>
          <p:spPr>
            <a:xfrm>
              <a:off x="8521112" y="4369869"/>
              <a:ext cx="1065139" cy="275493"/>
            </a:xfrm>
            <a:prstGeom prst="rect">
              <a:avLst/>
            </a:prstGeom>
            <a:solidFill>
              <a:srgbClr val="77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888770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yan - 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F87EEF-FED5-038A-B3D8-161D93032F3A}"/>
              </a:ext>
            </a:extLst>
          </p:cNvPr>
          <p:cNvSpPr/>
          <p:nvPr userDrawn="1"/>
        </p:nvSpPr>
        <p:spPr>
          <a:xfrm>
            <a:off x="10988168" y="6356350"/>
            <a:ext cx="365632" cy="3656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a:prstGeom prst="rect">
            <a:avLst/>
          </a:prstGeom>
        </p:spPr>
        <p:txBody>
          <a:bodyPr anchor="b"/>
          <a:lstStyle>
            <a:lvl1pPr>
              <a:defRPr sz="3200" b="0" i="0">
                <a:solidFill>
                  <a:schemeClr val="accent1"/>
                </a:solidFill>
                <a:latin typeface="Aleo" panose="020F0502020204030203" pitchFamily="34" charset="77"/>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159212"/>
            <a:ext cx="3932237" cy="3709775"/>
          </a:xfrm>
        </p:spPr>
        <p:txBody>
          <a:bodyPr>
            <a:normAutofit/>
          </a:bodyPr>
          <a:lstStyle>
            <a:lvl1pPr marL="0" indent="0">
              <a:buNone/>
              <a:defRPr sz="1400" b="0" i="1">
                <a:solidFill>
                  <a:schemeClr val="accent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Footer Placeholder 5"/>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6CC1F6BC-0CA4-7C6F-EDBA-92C48B4FB4EB}"/>
              </a:ext>
            </a:extLst>
          </p:cNvPr>
          <p:cNvSpPr/>
          <p:nvPr userDrawn="1"/>
        </p:nvSpPr>
        <p:spPr>
          <a:xfrm>
            <a:off x="-8826" y="-15166"/>
            <a:ext cx="12200825" cy="2754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A671385E-6FED-41E2-50F3-EBDDAD6546E1}"/>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15812088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een - Section Header">
    <p:spTree>
      <p:nvGrpSpPr>
        <p:cNvPr id="1" name=""/>
        <p:cNvGrpSpPr/>
        <p:nvPr/>
      </p:nvGrpSpPr>
      <p:grpSpPr>
        <a:xfrm>
          <a:off x="0" y="0"/>
          <a:ext cx="0" cy="0"/>
          <a:chOff x="0" y="0"/>
          <a:chExt cx="0" cy="0"/>
        </a:xfrm>
      </p:grpSpPr>
      <p:sp>
        <p:nvSpPr>
          <p:cNvPr id="17" name="Picture Placeholder 7">
            <a:extLst>
              <a:ext uri="{FF2B5EF4-FFF2-40B4-BE49-F238E27FC236}">
                <a16:creationId xmlns:a16="http://schemas.microsoft.com/office/drawing/2014/main" id="{2779F140-C7A4-2D85-4DEF-0C8D01436DD3}"/>
              </a:ext>
            </a:extLst>
          </p:cNvPr>
          <p:cNvSpPr>
            <a:spLocks noGrp="1"/>
          </p:cNvSpPr>
          <p:nvPr>
            <p:ph type="pic" sz="quarter" idx="10"/>
          </p:nvPr>
        </p:nvSpPr>
        <p:spPr>
          <a:xfrm>
            <a:off x="0" y="1"/>
            <a:ext cx="12192000" cy="4659650"/>
          </a:xfrm>
        </p:spPr>
        <p:txBody>
          <a:bodyPr/>
          <a:lstStyle/>
          <a:p>
            <a:endParaRPr lang="en-US" dirty="0"/>
          </a:p>
        </p:txBody>
      </p:sp>
      <p:sp>
        <p:nvSpPr>
          <p:cNvPr id="2" name="Title 1"/>
          <p:cNvSpPr>
            <a:spLocks noGrp="1"/>
          </p:cNvSpPr>
          <p:nvPr>
            <p:ph type="title"/>
          </p:nvPr>
        </p:nvSpPr>
        <p:spPr>
          <a:xfrm>
            <a:off x="2113110" y="5125250"/>
            <a:ext cx="7422776" cy="1732750"/>
          </a:xfrm>
          <a:prstGeom prst="rect">
            <a:avLst/>
          </a:prstGeom>
        </p:spPr>
        <p:txBody>
          <a:bodyPr anchor="t"/>
          <a:lstStyle>
            <a:lvl1pPr>
              <a:defRPr sz="6000">
                <a:solidFill>
                  <a:schemeClr val="accent5"/>
                </a:solidFill>
              </a:defRPr>
            </a:lvl1pPr>
          </a:lstStyle>
          <a:p>
            <a:r>
              <a:rPr lang="en-US" dirty="0"/>
              <a:t>Click to edit Master title style</a:t>
            </a:r>
          </a:p>
        </p:txBody>
      </p:sp>
      <p:sp>
        <p:nvSpPr>
          <p:cNvPr id="3" name="Text Placeholder 2"/>
          <p:cNvSpPr>
            <a:spLocks noGrp="1"/>
          </p:cNvSpPr>
          <p:nvPr>
            <p:ph type="body" idx="1" hasCustomPrompt="1"/>
          </p:nvPr>
        </p:nvSpPr>
        <p:spPr>
          <a:xfrm>
            <a:off x="2113111" y="4790279"/>
            <a:ext cx="7422776" cy="427179"/>
          </a:xfrm>
        </p:spPr>
        <p:txBody>
          <a:bodyPr anchor="b"/>
          <a:lstStyle>
            <a:lvl1pPr marL="0" indent="0">
              <a:buNone/>
              <a:defRPr sz="2400" b="0" i="0">
                <a:solidFill>
                  <a:schemeClr val="accent5"/>
                </a:solidFill>
                <a:latin typeface="Aleo Light" panose="020F03020202040302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Rectangle 8">
            <a:extLst>
              <a:ext uri="{FF2B5EF4-FFF2-40B4-BE49-F238E27FC236}">
                <a16:creationId xmlns:a16="http://schemas.microsoft.com/office/drawing/2014/main" id="{C2C38461-CB98-6733-155E-50C91DF9FC01}"/>
              </a:ext>
            </a:extLst>
          </p:cNvPr>
          <p:cNvSpPr/>
          <p:nvPr userDrawn="1"/>
        </p:nvSpPr>
        <p:spPr>
          <a:xfrm>
            <a:off x="9757442" y="4790279"/>
            <a:ext cx="2213002" cy="1940934"/>
          </a:xfrm>
          <a:prstGeom prst="rect">
            <a:avLst/>
          </a:prstGeom>
          <a:solidFill>
            <a:schemeClr val="bg1">
              <a:alpha val="8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38EA5C9A-CA98-799F-E849-6DAA3225B2CB}"/>
              </a:ext>
            </a:extLst>
          </p:cNvPr>
          <p:cNvCxnSpPr/>
          <p:nvPr userDrawn="1"/>
        </p:nvCxnSpPr>
        <p:spPr>
          <a:xfrm>
            <a:off x="9818914" y="5143745"/>
            <a:ext cx="2051638"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F7EB2D8-B440-EF07-E87F-117D6050D0F1}"/>
              </a:ext>
            </a:extLst>
          </p:cNvPr>
          <p:cNvSpPr txBox="1"/>
          <p:nvPr userDrawn="1"/>
        </p:nvSpPr>
        <p:spPr>
          <a:xfrm>
            <a:off x="9757442" y="4836445"/>
            <a:ext cx="2213002" cy="276999"/>
          </a:xfrm>
          <a:prstGeom prst="rect">
            <a:avLst/>
          </a:prstGeom>
          <a:noFill/>
        </p:spPr>
        <p:txBody>
          <a:bodyPr wrap="square" rtlCol="0" anchor="ctr">
            <a:spAutoFit/>
          </a:bodyPr>
          <a:lstStyle/>
          <a:p>
            <a:pPr algn="ctr"/>
            <a:r>
              <a:rPr lang="en-US" sz="1200" b="0" i="0" spc="80" baseline="0" dirty="0">
                <a:solidFill>
                  <a:schemeClr val="accent5"/>
                </a:solidFill>
                <a:latin typeface="Aleo" panose="020F0502020204030203" pitchFamily="34" charset="77"/>
              </a:rPr>
              <a:t>SECTION CONTENTS</a:t>
            </a:r>
          </a:p>
        </p:txBody>
      </p:sp>
      <p:sp>
        <p:nvSpPr>
          <p:cNvPr id="12" name="Text Placeholder 28">
            <a:extLst>
              <a:ext uri="{FF2B5EF4-FFF2-40B4-BE49-F238E27FC236}">
                <a16:creationId xmlns:a16="http://schemas.microsoft.com/office/drawing/2014/main" id="{9D40F90C-63CD-1E8C-92BF-43DEDDB5B827}"/>
              </a:ext>
            </a:extLst>
          </p:cNvPr>
          <p:cNvSpPr>
            <a:spLocks noGrp="1"/>
          </p:cNvSpPr>
          <p:nvPr>
            <p:ph type="body" sz="quarter" idx="12"/>
          </p:nvPr>
        </p:nvSpPr>
        <p:spPr>
          <a:xfrm>
            <a:off x="9818913" y="5174047"/>
            <a:ext cx="2051639" cy="1557161"/>
          </a:xfrm>
        </p:spPr>
        <p:txBody>
          <a:bodyPr>
            <a:noAutofit/>
          </a:bodyPr>
          <a:lstStyle>
            <a:lvl1pPr>
              <a:defRPr sz="1000">
                <a:solidFill>
                  <a:schemeClr val="tx1">
                    <a:lumMod val="75000"/>
                    <a:lumOff val="25000"/>
                  </a:schemeClr>
                </a:solidFill>
              </a:defRPr>
            </a:lvl1pPr>
            <a:lvl2pPr>
              <a:defRPr sz="1000">
                <a:solidFill>
                  <a:schemeClr val="tx1">
                    <a:lumMod val="75000"/>
                    <a:lumOff val="25000"/>
                  </a:schemeClr>
                </a:solidFill>
              </a:defRPr>
            </a:lvl2pPr>
            <a:lvl3pPr>
              <a:defRPr sz="1000">
                <a:solidFill>
                  <a:schemeClr val="tx1">
                    <a:lumMod val="75000"/>
                    <a:lumOff val="25000"/>
                  </a:schemeClr>
                </a:solidFill>
              </a:defRPr>
            </a:lvl3pPr>
            <a:lvl4pPr>
              <a:defRPr sz="1000">
                <a:solidFill>
                  <a:schemeClr val="tx1">
                    <a:lumMod val="75000"/>
                    <a:lumOff val="25000"/>
                  </a:schemeClr>
                </a:solidFill>
              </a:defRPr>
            </a:lvl4pPr>
            <a:lvl5pPr>
              <a:defRPr sz="10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5">
            <a:extLst>
              <a:ext uri="{FF2B5EF4-FFF2-40B4-BE49-F238E27FC236}">
                <a16:creationId xmlns:a16="http://schemas.microsoft.com/office/drawing/2014/main" id="{7C8444C1-1CEF-202B-9614-56FC6CAB83A1}"/>
              </a:ext>
            </a:extLst>
          </p:cNvPr>
          <p:cNvSpPr>
            <a:spLocks noGrp="1"/>
          </p:cNvSpPr>
          <p:nvPr>
            <p:ph type="body" sz="quarter" idx="13" hasCustomPrompt="1"/>
          </p:nvPr>
        </p:nvSpPr>
        <p:spPr>
          <a:xfrm>
            <a:off x="7599363" y="4171950"/>
            <a:ext cx="4600575" cy="198438"/>
          </a:xfrm>
        </p:spPr>
        <p:txBody>
          <a:bodyPr>
            <a:noAutofit/>
          </a:bodyPr>
          <a:lstStyle>
            <a:lvl1pPr marL="0" indent="0" algn="r">
              <a:buNone/>
              <a:defRPr sz="700">
                <a:solidFill>
                  <a:schemeClr val="bg1">
                    <a:lumMod val="50000"/>
                  </a:schemeClr>
                </a:solidFill>
              </a:defRPr>
            </a:lvl1pPr>
            <a:lvl2pPr marL="457200" indent="0" algn="r">
              <a:buNone/>
              <a:defRPr sz="700">
                <a:solidFill>
                  <a:schemeClr val="bg1">
                    <a:lumMod val="50000"/>
                  </a:schemeClr>
                </a:solidFill>
              </a:defRPr>
            </a:lvl2pPr>
            <a:lvl3pPr marL="914400" indent="0" algn="r">
              <a:buNone/>
              <a:defRPr sz="700">
                <a:solidFill>
                  <a:schemeClr val="bg1">
                    <a:lumMod val="50000"/>
                  </a:schemeClr>
                </a:solidFill>
              </a:defRPr>
            </a:lvl3pPr>
            <a:lvl4pPr marL="1371600" indent="0" algn="r">
              <a:buNone/>
              <a:defRPr sz="700">
                <a:solidFill>
                  <a:schemeClr val="bg1">
                    <a:lumMod val="50000"/>
                  </a:schemeClr>
                </a:solidFill>
              </a:defRPr>
            </a:lvl4pPr>
            <a:lvl5pPr marL="1828800" indent="0" algn="r">
              <a:buNone/>
              <a:defRPr sz="700">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6">
            <a:extLst>
              <a:ext uri="{FF2B5EF4-FFF2-40B4-BE49-F238E27FC236}">
                <a16:creationId xmlns:a16="http://schemas.microsoft.com/office/drawing/2014/main" id="{AB5493B4-5744-E878-D04A-4DA68197E204}"/>
              </a:ext>
            </a:extLst>
          </p:cNvPr>
          <p:cNvSpPr>
            <a:spLocks noGrp="1"/>
          </p:cNvSpPr>
          <p:nvPr>
            <p:ph type="body" sz="quarter" idx="14"/>
          </p:nvPr>
        </p:nvSpPr>
        <p:spPr>
          <a:xfrm>
            <a:off x="0" y="4790279"/>
            <a:ext cx="2113109" cy="2067720"/>
          </a:xfrm>
        </p:spPr>
        <p:txBody>
          <a:bodyPr anchor="ctr">
            <a:noAutofit/>
          </a:bodyPr>
          <a:lstStyle>
            <a:lvl1pPr marL="0" indent="0" algn="ctr">
              <a:buNone/>
              <a:defRPr sz="20000" b="1">
                <a:solidFill>
                  <a:srgbClr val="81BD41">
                    <a:alpha val="10000"/>
                  </a:srgbClr>
                </a:solidFill>
              </a:defRPr>
            </a:lvl1pPr>
            <a:lvl2pPr marL="457200" indent="0" algn="ctr">
              <a:buNone/>
              <a:defRPr sz="20000" b="1">
                <a:solidFill>
                  <a:srgbClr val="81BD41">
                    <a:alpha val="10000"/>
                  </a:srgbClr>
                </a:solidFill>
              </a:defRPr>
            </a:lvl2pPr>
            <a:lvl3pPr marL="914400" indent="0" algn="ctr">
              <a:buNone/>
              <a:defRPr sz="20000" b="1">
                <a:solidFill>
                  <a:srgbClr val="81BD41">
                    <a:alpha val="10000"/>
                  </a:srgbClr>
                </a:solidFill>
              </a:defRPr>
            </a:lvl3pPr>
            <a:lvl4pPr marL="1371600" indent="0" algn="ctr">
              <a:buNone/>
              <a:defRPr sz="20000" b="1">
                <a:solidFill>
                  <a:srgbClr val="81BD41">
                    <a:alpha val="10000"/>
                  </a:srgbClr>
                </a:solidFill>
              </a:defRPr>
            </a:lvl4pPr>
            <a:lvl5pPr marL="1828800" indent="0" algn="ctr">
              <a:buNone/>
              <a:defRPr sz="20000" b="1">
                <a:solidFill>
                  <a:srgbClr val="81BD41">
                    <a:alpha val="10000"/>
                  </a:srgb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681531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een - 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86A99D-60CC-00A6-4F83-E5A7CCEEE31A}"/>
              </a:ext>
            </a:extLst>
          </p:cNvPr>
          <p:cNvSpPr/>
          <p:nvPr userDrawn="1"/>
        </p:nvSpPr>
        <p:spPr>
          <a:xfrm>
            <a:off x="10988168" y="6356350"/>
            <a:ext cx="365632" cy="36563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a:prstGeom prst="rect">
            <a:avLst/>
          </a:prstGeom>
        </p:spPr>
        <p:txBody>
          <a:bodyPr/>
          <a:lstStyle>
            <a:lvl1pPr>
              <a:defRPr>
                <a:solidFill>
                  <a:schemeClr val="accent5"/>
                </a:solidFill>
              </a:defRPr>
            </a:lvl1pPr>
          </a:lstStyle>
          <a:p>
            <a:r>
              <a:rPr lang="en-US" dirty="0"/>
              <a:t>Click to edit Master title style</a:t>
            </a:r>
          </a:p>
        </p:txBody>
      </p:sp>
      <p:sp>
        <p:nvSpPr>
          <p:cNvPr id="4" name="Footer Placeholder 3"/>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6" name="Rectangle 5">
            <a:extLst>
              <a:ext uri="{FF2B5EF4-FFF2-40B4-BE49-F238E27FC236}">
                <a16:creationId xmlns:a16="http://schemas.microsoft.com/office/drawing/2014/main" id="{3C779F57-E71C-5BAB-FFD0-C31D00547B4F}"/>
              </a:ext>
            </a:extLst>
          </p:cNvPr>
          <p:cNvSpPr/>
          <p:nvPr userDrawn="1"/>
        </p:nvSpPr>
        <p:spPr>
          <a:xfrm>
            <a:off x="-8826" y="-15166"/>
            <a:ext cx="12200825" cy="2754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8">
            <a:extLst>
              <a:ext uri="{FF2B5EF4-FFF2-40B4-BE49-F238E27FC236}">
                <a16:creationId xmlns:a16="http://schemas.microsoft.com/office/drawing/2014/main" id="{4BAD6EA8-BAA9-7C83-C708-2359CB7AD513}"/>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
        <p:nvSpPr>
          <p:cNvPr id="5" name="Content Placeholder 2">
            <a:extLst>
              <a:ext uri="{FF2B5EF4-FFF2-40B4-BE49-F238E27FC236}">
                <a16:creationId xmlns:a16="http://schemas.microsoft.com/office/drawing/2014/main" id="{D5C41B3C-E5B5-B090-5983-D50B51718FC9}"/>
              </a:ext>
            </a:extLst>
          </p:cNvPr>
          <p:cNvSpPr>
            <a:spLocks noGrp="1"/>
          </p:cNvSpPr>
          <p:nvPr>
            <p:ph idx="1"/>
          </p:nvPr>
        </p:nvSpPr>
        <p:spPr>
          <a:xfrm>
            <a:off x="838200" y="1825625"/>
            <a:ext cx="10515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825766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Green - 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7AE5E9-25E6-3EC5-ABD7-32A40645565C}"/>
              </a:ext>
            </a:extLst>
          </p:cNvPr>
          <p:cNvSpPr/>
          <p:nvPr userDrawn="1"/>
        </p:nvSpPr>
        <p:spPr>
          <a:xfrm>
            <a:off x="10988168" y="6356350"/>
            <a:ext cx="365632" cy="36563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a:prstGeom prst="rect">
            <a:avLst/>
          </a:prstGeom>
        </p:spPr>
        <p:txBody>
          <a:bodyPr/>
          <a:lstStyle>
            <a:lvl1pPr>
              <a:defRPr>
                <a:solidFill>
                  <a:schemeClr val="accent5"/>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6221DD96-A4E8-B8EC-7374-07555573EEDA}"/>
              </a:ext>
            </a:extLst>
          </p:cNvPr>
          <p:cNvSpPr/>
          <p:nvPr userDrawn="1"/>
        </p:nvSpPr>
        <p:spPr>
          <a:xfrm>
            <a:off x="-8826" y="-15166"/>
            <a:ext cx="12200825" cy="2754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0201169B-9DCB-1C48-8C6F-3E4B835312E4}"/>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19611077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Green - 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18C8D-C9B7-FB9A-D8D7-43C32182FF7C}"/>
              </a:ext>
            </a:extLst>
          </p:cNvPr>
          <p:cNvSpPr/>
          <p:nvPr userDrawn="1"/>
        </p:nvSpPr>
        <p:spPr>
          <a:xfrm>
            <a:off x="10988168" y="6356350"/>
            <a:ext cx="365632" cy="36563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365125"/>
            <a:ext cx="10515600" cy="1325563"/>
          </a:xfrm>
          <a:prstGeom prst="rect">
            <a:avLst/>
          </a:prstGeom>
        </p:spPr>
        <p:txBody>
          <a:bodyPr/>
          <a:lstStyle>
            <a:lvl1pPr>
              <a:defRPr>
                <a:solidFill>
                  <a:schemeClr val="accent5"/>
                </a:solidFill>
              </a:defRPr>
            </a:lvl1pPr>
          </a:lstStyle>
          <a:p>
            <a:r>
              <a:rPr lang="en-US" dirty="0"/>
              <a:t>Click to edit Master title style</a:t>
            </a:r>
          </a:p>
        </p:txBody>
      </p:sp>
      <p:sp>
        <p:nvSpPr>
          <p:cNvPr id="3" name="Text Placeholder 2"/>
          <p:cNvSpPr>
            <a:spLocks noGrp="1"/>
          </p:cNvSpPr>
          <p:nvPr>
            <p:ph type="body" idx="1" hasCustomPrompt="1"/>
          </p:nvPr>
        </p:nvSpPr>
        <p:spPr>
          <a:xfrm>
            <a:off x="839788" y="1681163"/>
            <a:ext cx="5157787" cy="823912"/>
          </a:xfrm>
        </p:spPr>
        <p:txBody>
          <a:bodyPr anchor="ctr">
            <a:normAutofit/>
          </a:bodyPr>
          <a:lstStyle>
            <a:lvl1pPr marL="0" indent="0">
              <a:buNone/>
              <a:defRPr sz="20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72200" y="1681163"/>
            <a:ext cx="5183188" cy="823912"/>
          </a:xfrm>
        </p:spPr>
        <p:txBody>
          <a:bodyPr anchor="ctr">
            <a:normAutofit/>
          </a:bodyPr>
          <a:lstStyle>
            <a:lvl1pPr marL="0" indent="0">
              <a:buNone/>
              <a:defRPr sz="20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7" name="Rectangle 6">
            <a:extLst>
              <a:ext uri="{FF2B5EF4-FFF2-40B4-BE49-F238E27FC236}">
                <a16:creationId xmlns:a16="http://schemas.microsoft.com/office/drawing/2014/main" id="{EA4B8F17-724A-9CB8-56CF-F11A1267B188}"/>
              </a:ext>
            </a:extLst>
          </p:cNvPr>
          <p:cNvSpPr/>
          <p:nvPr userDrawn="1"/>
        </p:nvSpPr>
        <p:spPr>
          <a:xfrm>
            <a:off x="-8826" y="-15166"/>
            <a:ext cx="12200825" cy="2754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8">
            <a:extLst>
              <a:ext uri="{FF2B5EF4-FFF2-40B4-BE49-F238E27FC236}">
                <a16:creationId xmlns:a16="http://schemas.microsoft.com/office/drawing/2014/main" id="{C738D548-8BE7-E53B-C56E-65B851FAB2C1}"/>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31371895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Green - 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F87EEF-FED5-038A-B3D8-161D93032F3A}"/>
              </a:ext>
            </a:extLst>
          </p:cNvPr>
          <p:cNvSpPr/>
          <p:nvPr userDrawn="1"/>
        </p:nvSpPr>
        <p:spPr>
          <a:xfrm>
            <a:off x="10988168" y="6356350"/>
            <a:ext cx="365632" cy="36563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a:prstGeom prst="rect">
            <a:avLst/>
          </a:prstGeom>
        </p:spPr>
        <p:txBody>
          <a:bodyPr anchor="b"/>
          <a:lstStyle>
            <a:lvl1pPr>
              <a:defRPr sz="3200" b="0" i="0">
                <a:solidFill>
                  <a:schemeClr val="accent5"/>
                </a:solidFill>
                <a:latin typeface="Aleo" panose="020F0502020204030203" pitchFamily="34" charset="77"/>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159212"/>
            <a:ext cx="3932237" cy="3709775"/>
          </a:xfrm>
        </p:spPr>
        <p:txBody>
          <a:bodyPr>
            <a:normAutofit/>
          </a:bodyPr>
          <a:lstStyle>
            <a:lvl1pPr marL="0" indent="0">
              <a:buNone/>
              <a:defRPr sz="1400" b="0" i="1">
                <a:solidFill>
                  <a:schemeClr val="accent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Footer Placeholder 5"/>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E5FB3143-3590-424B-5EC2-DEA58C4D40F0}"/>
              </a:ext>
            </a:extLst>
          </p:cNvPr>
          <p:cNvSpPr/>
          <p:nvPr userDrawn="1"/>
        </p:nvSpPr>
        <p:spPr>
          <a:xfrm>
            <a:off x="-8826" y="-15166"/>
            <a:ext cx="12200825" cy="2754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13FF3182-B185-D87F-8AEB-E09DF2EFA217}"/>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16941504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ed - Section Header">
    <p:spTree>
      <p:nvGrpSpPr>
        <p:cNvPr id="1" name=""/>
        <p:cNvGrpSpPr/>
        <p:nvPr/>
      </p:nvGrpSpPr>
      <p:grpSpPr>
        <a:xfrm>
          <a:off x="0" y="0"/>
          <a:ext cx="0" cy="0"/>
          <a:chOff x="0" y="0"/>
          <a:chExt cx="0" cy="0"/>
        </a:xfrm>
      </p:grpSpPr>
      <p:sp>
        <p:nvSpPr>
          <p:cNvPr id="17" name="Picture Placeholder 7">
            <a:extLst>
              <a:ext uri="{FF2B5EF4-FFF2-40B4-BE49-F238E27FC236}">
                <a16:creationId xmlns:a16="http://schemas.microsoft.com/office/drawing/2014/main" id="{2779F140-C7A4-2D85-4DEF-0C8D01436DD3}"/>
              </a:ext>
            </a:extLst>
          </p:cNvPr>
          <p:cNvSpPr>
            <a:spLocks noGrp="1"/>
          </p:cNvSpPr>
          <p:nvPr>
            <p:ph type="pic" sz="quarter" idx="10"/>
          </p:nvPr>
        </p:nvSpPr>
        <p:spPr>
          <a:xfrm>
            <a:off x="0" y="1"/>
            <a:ext cx="12192000" cy="4659650"/>
          </a:xfrm>
        </p:spPr>
        <p:txBody>
          <a:bodyPr/>
          <a:lstStyle/>
          <a:p>
            <a:endParaRPr lang="en-US" dirty="0"/>
          </a:p>
        </p:txBody>
      </p:sp>
      <p:sp>
        <p:nvSpPr>
          <p:cNvPr id="2" name="Title 1"/>
          <p:cNvSpPr>
            <a:spLocks noGrp="1"/>
          </p:cNvSpPr>
          <p:nvPr>
            <p:ph type="title"/>
          </p:nvPr>
        </p:nvSpPr>
        <p:spPr>
          <a:xfrm>
            <a:off x="2113110" y="5125250"/>
            <a:ext cx="7422776" cy="1732750"/>
          </a:xfrm>
          <a:prstGeom prst="rect">
            <a:avLst/>
          </a:prstGeom>
        </p:spPr>
        <p:txBody>
          <a:bodyPr anchor="t"/>
          <a:lstStyle>
            <a:lvl1pPr>
              <a:defRPr sz="6000">
                <a:solidFill>
                  <a:schemeClr val="accent6"/>
                </a:solidFill>
              </a:defRPr>
            </a:lvl1pPr>
          </a:lstStyle>
          <a:p>
            <a:r>
              <a:rPr lang="en-US" dirty="0"/>
              <a:t>Click to edit Master title style</a:t>
            </a:r>
          </a:p>
        </p:txBody>
      </p:sp>
      <p:sp>
        <p:nvSpPr>
          <p:cNvPr id="3" name="Text Placeholder 2"/>
          <p:cNvSpPr>
            <a:spLocks noGrp="1"/>
          </p:cNvSpPr>
          <p:nvPr>
            <p:ph type="body" idx="1" hasCustomPrompt="1"/>
          </p:nvPr>
        </p:nvSpPr>
        <p:spPr>
          <a:xfrm>
            <a:off x="2113111" y="4790279"/>
            <a:ext cx="7422776" cy="427179"/>
          </a:xfrm>
        </p:spPr>
        <p:txBody>
          <a:bodyPr anchor="b"/>
          <a:lstStyle>
            <a:lvl1pPr marL="0" indent="0">
              <a:buNone/>
              <a:defRPr sz="2400" b="0" i="0">
                <a:solidFill>
                  <a:schemeClr val="accent6"/>
                </a:solidFill>
                <a:latin typeface="Aleo Light" panose="020F03020202040302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Rectangle 8">
            <a:extLst>
              <a:ext uri="{FF2B5EF4-FFF2-40B4-BE49-F238E27FC236}">
                <a16:creationId xmlns:a16="http://schemas.microsoft.com/office/drawing/2014/main" id="{91BFA14E-5B57-F8E8-44E6-CCF6242F3450}"/>
              </a:ext>
            </a:extLst>
          </p:cNvPr>
          <p:cNvSpPr/>
          <p:nvPr userDrawn="1"/>
        </p:nvSpPr>
        <p:spPr>
          <a:xfrm>
            <a:off x="9757442" y="4790279"/>
            <a:ext cx="2213002" cy="1940934"/>
          </a:xfrm>
          <a:prstGeom prst="rect">
            <a:avLst/>
          </a:prstGeom>
          <a:solidFill>
            <a:schemeClr val="bg1">
              <a:alpha val="8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022C2C37-636E-57F7-E646-CC6730A7134D}"/>
              </a:ext>
            </a:extLst>
          </p:cNvPr>
          <p:cNvCxnSpPr/>
          <p:nvPr userDrawn="1"/>
        </p:nvCxnSpPr>
        <p:spPr>
          <a:xfrm>
            <a:off x="9818914" y="5143745"/>
            <a:ext cx="2051638"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9D9AEA8-D3C8-FA45-46E6-6782A4CA8A9A}"/>
              </a:ext>
            </a:extLst>
          </p:cNvPr>
          <p:cNvSpPr txBox="1"/>
          <p:nvPr userDrawn="1"/>
        </p:nvSpPr>
        <p:spPr>
          <a:xfrm>
            <a:off x="9757442" y="4836445"/>
            <a:ext cx="2213002" cy="276999"/>
          </a:xfrm>
          <a:prstGeom prst="rect">
            <a:avLst/>
          </a:prstGeom>
          <a:noFill/>
        </p:spPr>
        <p:txBody>
          <a:bodyPr wrap="square" rtlCol="0" anchor="ctr">
            <a:spAutoFit/>
          </a:bodyPr>
          <a:lstStyle/>
          <a:p>
            <a:pPr algn="ctr"/>
            <a:r>
              <a:rPr lang="en-US" sz="1200" b="0" i="0" spc="80" baseline="0" dirty="0">
                <a:solidFill>
                  <a:schemeClr val="accent6"/>
                </a:solidFill>
                <a:latin typeface="Aleo" panose="020F0502020204030203" pitchFamily="34" charset="77"/>
              </a:rPr>
              <a:t>SECTION CONTENTS</a:t>
            </a:r>
          </a:p>
        </p:txBody>
      </p:sp>
      <p:sp>
        <p:nvSpPr>
          <p:cNvPr id="12" name="Text Placeholder 28">
            <a:extLst>
              <a:ext uri="{FF2B5EF4-FFF2-40B4-BE49-F238E27FC236}">
                <a16:creationId xmlns:a16="http://schemas.microsoft.com/office/drawing/2014/main" id="{5AD47DFD-CD99-3F47-265C-AB9EC8584D4E}"/>
              </a:ext>
            </a:extLst>
          </p:cNvPr>
          <p:cNvSpPr>
            <a:spLocks noGrp="1"/>
          </p:cNvSpPr>
          <p:nvPr>
            <p:ph type="body" sz="quarter" idx="12"/>
          </p:nvPr>
        </p:nvSpPr>
        <p:spPr>
          <a:xfrm>
            <a:off x="9818913" y="5174047"/>
            <a:ext cx="2051639" cy="1557161"/>
          </a:xfrm>
        </p:spPr>
        <p:txBody>
          <a:bodyPr>
            <a:noAutofit/>
          </a:bodyPr>
          <a:lstStyle>
            <a:lvl1pPr>
              <a:defRPr sz="1000">
                <a:solidFill>
                  <a:schemeClr val="tx1">
                    <a:lumMod val="75000"/>
                    <a:lumOff val="25000"/>
                  </a:schemeClr>
                </a:solidFill>
              </a:defRPr>
            </a:lvl1pPr>
            <a:lvl2pPr>
              <a:defRPr sz="1000">
                <a:solidFill>
                  <a:schemeClr val="tx1">
                    <a:lumMod val="75000"/>
                    <a:lumOff val="25000"/>
                  </a:schemeClr>
                </a:solidFill>
              </a:defRPr>
            </a:lvl2pPr>
            <a:lvl3pPr>
              <a:defRPr sz="1000">
                <a:solidFill>
                  <a:schemeClr val="tx1">
                    <a:lumMod val="75000"/>
                    <a:lumOff val="25000"/>
                  </a:schemeClr>
                </a:solidFill>
              </a:defRPr>
            </a:lvl3pPr>
            <a:lvl4pPr>
              <a:defRPr sz="1000">
                <a:solidFill>
                  <a:schemeClr val="tx1">
                    <a:lumMod val="75000"/>
                    <a:lumOff val="25000"/>
                  </a:schemeClr>
                </a:solidFill>
              </a:defRPr>
            </a:lvl4pPr>
            <a:lvl5pPr>
              <a:defRPr sz="10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5">
            <a:extLst>
              <a:ext uri="{FF2B5EF4-FFF2-40B4-BE49-F238E27FC236}">
                <a16:creationId xmlns:a16="http://schemas.microsoft.com/office/drawing/2014/main" id="{ADDE5505-5FA1-B571-8B98-571BC28E09E5}"/>
              </a:ext>
            </a:extLst>
          </p:cNvPr>
          <p:cNvSpPr>
            <a:spLocks noGrp="1"/>
          </p:cNvSpPr>
          <p:nvPr>
            <p:ph type="body" sz="quarter" idx="13" hasCustomPrompt="1"/>
          </p:nvPr>
        </p:nvSpPr>
        <p:spPr>
          <a:xfrm>
            <a:off x="7599363" y="4171950"/>
            <a:ext cx="4600575" cy="198438"/>
          </a:xfrm>
        </p:spPr>
        <p:txBody>
          <a:bodyPr>
            <a:noAutofit/>
          </a:bodyPr>
          <a:lstStyle>
            <a:lvl1pPr marL="0" indent="0" algn="r">
              <a:buNone/>
              <a:defRPr sz="700">
                <a:solidFill>
                  <a:schemeClr val="bg1">
                    <a:lumMod val="50000"/>
                  </a:schemeClr>
                </a:solidFill>
              </a:defRPr>
            </a:lvl1pPr>
            <a:lvl2pPr marL="457200" indent="0" algn="r">
              <a:buNone/>
              <a:defRPr sz="700">
                <a:solidFill>
                  <a:schemeClr val="bg1">
                    <a:lumMod val="50000"/>
                  </a:schemeClr>
                </a:solidFill>
              </a:defRPr>
            </a:lvl2pPr>
            <a:lvl3pPr marL="914400" indent="0" algn="r">
              <a:buNone/>
              <a:defRPr sz="700">
                <a:solidFill>
                  <a:schemeClr val="bg1">
                    <a:lumMod val="50000"/>
                  </a:schemeClr>
                </a:solidFill>
              </a:defRPr>
            </a:lvl3pPr>
            <a:lvl4pPr marL="1371600" indent="0" algn="r">
              <a:buNone/>
              <a:defRPr sz="700">
                <a:solidFill>
                  <a:schemeClr val="bg1">
                    <a:lumMod val="50000"/>
                  </a:schemeClr>
                </a:solidFill>
              </a:defRPr>
            </a:lvl4pPr>
            <a:lvl5pPr marL="1828800" indent="0" algn="r">
              <a:buNone/>
              <a:defRPr sz="700">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6">
            <a:extLst>
              <a:ext uri="{FF2B5EF4-FFF2-40B4-BE49-F238E27FC236}">
                <a16:creationId xmlns:a16="http://schemas.microsoft.com/office/drawing/2014/main" id="{183DC1B8-E355-319D-662C-D28C2817A9F0}"/>
              </a:ext>
            </a:extLst>
          </p:cNvPr>
          <p:cNvSpPr>
            <a:spLocks noGrp="1"/>
          </p:cNvSpPr>
          <p:nvPr>
            <p:ph type="body" sz="quarter" idx="14"/>
          </p:nvPr>
        </p:nvSpPr>
        <p:spPr>
          <a:xfrm>
            <a:off x="0" y="4790279"/>
            <a:ext cx="2113109" cy="2067720"/>
          </a:xfrm>
        </p:spPr>
        <p:txBody>
          <a:bodyPr anchor="ctr">
            <a:noAutofit/>
          </a:bodyPr>
          <a:lstStyle>
            <a:lvl1pPr marL="0" indent="0" algn="ctr">
              <a:buNone/>
              <a:defRPr sz="20000" b="1">
                <a:solidFill>
                  <a:srgbClr val="FF4D37">
                    <a:alpha val="10000"/>
                  </a:srgbClr>
                </a:solidFill>
              </a:defRPr>
            </a:lvl1pPr>
            <a:lvl2pPr marL="457200" indent="0" algn="ctr">
              <a:buNone/>
              <a:defRPr sz="20000" b="1">
                <a:solidFill>
                  <a:srgbClr val="FF4D37">
                    <a:alpha val="10000"/>
                  </a:srgbClr>
                </a:solidFill>
              </a:defRPr>
            </a:lvl2pPr>
            <a:lvl3pPr marL="914400" indent="0" algn="ctr">
              <a:buNone/>
              <a:defRPr sz="20000" b="1">
                <a:solidFill>
                  <a:srgbClr val="FF4D37">
                    <a:alpha val="10000"/>
                  </a:srgbClr>
                </a:solidFill>
              </a:defRPr>
            </a:lvl3pPr>
            <a:lvl4pPr marL="1371600" indent="0" algn="ctr">
              <a:buNone/>
              <a:defRPr sz="20000" b="1">
                <a:solidFill>
                  <a:srgbClr val="FF4D37">
                    <a:alpha val="10000"/>
                  </a:srgbClr>
                </a:solidFill>
              </a:defRPr>
            </a:lvl4pPr>
            <a:lvl5pPr marL="1828800" indent="0" algn="ctr">
              <a:buNone/>
              <a:defRPr sz="20000" b="1">
                <a:solidFill>
                  <a:srgbClr val="FF4D37">
                    <a:alpha val="10000"/>
                  </a:srgb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27925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ed - 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86A99D-60CC-00A6-4F83-E5A7CCEEE31A}"/>
              </a:ext>
            </a:extLst>
          </p:cNvPr>
          <p:cNvSpPr/>
          <p:nvPr userDrawn="1"/>
        </p:nvSpPr>
        <p:spPr>
          <a:xfrm>
            <a:off x="10988168" y="6356350"/>
            <a:ext cx="365632" cy="3656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a:prstGeom prst="rect">
            <a:avLst/>
          </a:prstGeom>
        </p:spPr>
        <p:txBody>
          <a:bodyPr/>
          <a:lstStyle>
            <a:lvl1pPr>
              <a:defRPr>
                <a:solidFill>
                  <a:schemeClr val="accent6"/>
                </a:solidFill>
              </a:defRPr>
            </a:lvl1pPr>
          </a:lstStyle>
          <a:p>
            <a:r>
              <a:rPr lang="en-US" dirty="0"/>
              <a:t>Click to edit Master title style</a:t>
            </a:r>
          </a:p>
        </p:txBody>
      </p:sp>
      <p:sp>
        <p:nvSpPr>
          <p:cNvPr id="4" name="Footer Placeholder 3"/>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6" name="Rectangle 5">
            <a:extLst>
              <a:ext uri="{FF2B5EF4-FFF2-40B4-BE49-F238E27FC236}">
                <a16:creationId xmlns:a16="http://schemas.microsoft.com/office/drawing/2014/main" id="{8B01A8B5-BDC2-ED79-A4A4-91B2D4A16E99}"/>
              </a:ext>
            </a:extLst>
          </p:cNvPr>
          <p:cNvSpPr/>
          <p:nvPr userDrawn="1"/>
        </p:nvSpPr>
        <p:spPr>
          <a:xfrm>
            <a:off x="-8826" y="-15166"/>
            <a:ext cx="12200825" cy="27549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8">
            <a:extLst>
              <a:ext uri="{FF2B5EF4-FFF2-40B4-BE49-F238E27FC236}">
                <a16:creationId xmlns:a16="http://schemas.microsoft.com/office/drawing/2014/main" id="{EA62F980-346E-9291-269B-AA100927A370}"/>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
        <p:nvSpPr>
          <p:cNvPr id="5" name="Content Placeholder 2">
            <a:extLst>
              <a:ext uri="{FF2B5EF4-FFF2-40B4-BE49-F238E27FC236}">
                <a16:creationId xmlns:a16="http://schemas.microsoft.com/office/drawing/2014/main" id="{D3A1967D-F1CF-E5D7-12FE-F6D3492A4070}"/>
              </a:ext>
            </a:extLst>
          </p:cNvPr>
          <p:cNvSpPr>
            <a:spLocks noGrp="1"/>
          </p:cNvSpPr>
          <p:nvPr>
            <p:ph idx="1"/>
          </p:nvPr>
        </p:nvSpPr>
        <p:spPr>
          <a:xfrm>
            <a:off x="838200" y="1825625"/>
            <a:ext cx="10515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252776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Red - 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7AE5E9-25E6-3EC5-ABD7-32A40645565C}"/>
              </a:ext>
            </a:extLst>
          </p:cNvPr>
          <p:cNvSpPr/>
          <p:nvPr userDrawn="1"/>
        </p:nvSpPr>
        <p:spPr>
          <a:xfrm>
            <a:off x="10988168" y="6356350"/>
            <a:ext cx="365632" cy="3656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a:prstGeom prst="rect">
            <a:avLst/>
          </a:prstGeom>
        </p:spPr>
        <p:txBody>
          <a:bodyPr/>
          <a:lstStyle>
            <a:lvl1pPr>
              <a:defRPr>
                <a:solidFill>
                  <a:schemeClr val="accent6"/>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627B31F2-B06B-21AB-79F1-2EB28F145AAF}"/>
              </a:ext>
            </a:extLst>
          </p:cNvPr>
          <p:cNvSpPr/>
          <p:nvPr userDrawn="1"/>
        </p:nvSpPr>
        <p:spPr>
          <a:xfrm>
            <a:off x="-8826" y="-15166"/>
            <a:ext cx="12200825" cy="27549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6110738C-F686-7D76-7AC3-AA3A995A029C}"/>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25127457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Red - 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18C8D-C9B7-FB9A-D8D7-43C32182FF7C}"/>
              </a:ext>
            </a:extLst>
          </p:cNvPr>
          <p:cNvSpPr/>
          <p:nvPr userDrawn="1"/>
        </p:nvSpPr>
        <p:spPr>
          <a:xfrm>
            <a:off x="10988168" y="6356350"/>
            <a:ext cx="365632" cy="3656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365125"/>
            <a:ext cx="10515600" cy="1325563"/>
          </a:xfrm>
          <a:prstGeom prst="rect">
            <a:avLst/>
          </a:prstGeom>
        </p:spPr>
        <p:txBody>
          <a:bodyPr/>
          <a:lstStyle>
            <a:lvl1pPr>
              <a:defRPr>
                <a:solidFill>
                  <a:schemeClr val="accent6"/>
                </a:solidFill>
              </a:defRPr>
            </a:lvl1pPr>
          </a:lstStyle>
          <a:p>
            <a:r>
              <a:rPr lang="en-US" dirty="0"/>
              <a:t>Click to edit Master title style</a:t>
            </a:r>
          </a:p>
        </p:txBody>
      </p:sp>
      <p:sp>
        <p:nvSpPr>
          <p:cNvPr id="3" name="Text Placeholder 2"/>
          <p:cNvSpPr>
            <a:spLocks noGrp="1"/>
          </p:cNvSpPr>
          <p:nvPr>
            <p:ph type="body" idx="1" hasCustomPrompt="1"/>
          </p:nvPr>
        </p:nvSpPr>
        <p:spPr>
          <a:xfrm>
            <a:off x="839788" y="1681163"/>
            <a:ext cx="5157787" cy="823912"/>
          </a:xfrm>
        </p:spPr>
        <p:txBody>
          <a:bodyPr anchor="ctr">
            <a:normAutofit/>
          </a:bodyPr>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72200" y="1681163"/>
            <a:ext cx="5183188" cy="823912"/>
          </a:xfrm>
        </p:spPr>
        <p:txBody>
          <a:bodyPr anchor="ctr">
            <a:normAutofit/>
          </a:bodyPr>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7" name="Rectangle 6">
            <a:extLst>
              <a:ext uri="{FF2B5EF4-FFF2-40B4-BE49-F238E27FC236}">
                <a16:creationId xmlns:a16="http://schemas.microsoft.com/office/drawing/2014/main" id="{34B80192-2274-3C78-19EE-1BD0276E4E88}"/>
              </a:ext>
            </a:extLst>
          </p:cNvPr>
          <p:cNvSpPr/>
          <p:nvPr userDrawn="1"/>
        </p:nvSpPr>
        <p:spPr>
          <a:xfrm>
            <a:off x="-8826" y="-15166"/>
            <a:ext cx="12200825" cy="27549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8">
            <a:extLst>
              <a:ext uri="{FF2B5EF4-FFF2-40B4-BE49-F238E27FC236}">
                <a16:creationId xmlns:a16="http://schemas.microsoft.com/office/drawing/2014/main" id="{B428E19C-3A13-0C52-0A08-715DBF08CFD8}"/>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2121718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a:solidFill>
                  <a:schemeClr val="accent2"/>
                </a:solidFill>
              </a:defRPr>
            </a:lvl1pPr>
          </a:lstStyle>
          <a:p>
            <a:r>
              <a:rPr lang="en-US" dirty="0"/>
              <a:t>Click to edit Master title style</a:t>
            </a:r>
          </a:p>
        </p:txBody>
      </p:sp>
      <p:sp>
        <p:nvSpPr>
          <p:cNvPr id="5" name="Footer Placeholder 4"/>
          <p:cNvSpPr>
            <a:spLocks noGrp="1"/>
          </p:cNvSpPr>
          <p:nvPr>
            <p:ph type="ftr" sz="quarter" idx="11"/>
          </p:nvPr>
        </p:nvSpPr>
        <p:spPr>
          <a:xfrm>
            <a:off x="838200" y="6356350"/>
            <a:ext cx="7315200" cy="365125"/>
          </a:xfrm>
          <a:prstGeom prst="rect">
            <a:avLst/>
          </a:prstGeom>
        </p:spPr>
        <p:txBody>
          <a:bodyPr/>
          <a:lstStyle>
            <a:lvl1pPr>
              <a:defRPr spc="50" baseline="0">
                <a:solidFill>
                  <a:schemeClr val="bg1">
                    <a:lumMod val="50000"/>
                  </a:schemeClr>
                </a:solidFill>
              </a:defRPr>
            </a:lvl1pPr>
          </a:lstStyle>
          <a:p>
            <a:r>
              <a:rPr lang="en-US" dirty="0"/>
              <a:t>Global Out-of-school Children Initiative</a:t>
            </a:r>
          </a:p>
        </p:txBody>
      </p:sp>
      <p:sp>
        <p:nvSpPr>
          <p:cNvPr id="6" name="Slide Number Placeholder 5"/>
          <p:cNvSpPr>
            <a:spLocks noGrp="1"/>
          </p:cNvSpPr>
          <p:nvPr>
            <p:ph type="sldNum" sz="quarter" idx="12"/>
          </p:nvPr>
        </p:nvSpPr>
        <p:spPr>
          <a:xfrm>
            <a:off x="10980484" y="6356350"/>
            <a:ext cx="373316" cy="365125"/>
          </a:xfrm>
          <a:solidFill>
            <a:schemeClr val="bg1">
              <a:lumMod val="50000"/>
            </a:schemeClr>
          </a:solidFill>
        </p:spPr>
        <p:txBody>
          <a:bodyPr/>
          <a:lstStyle>
            <a:lvl1pPr algn="ctr">
              <a:defRPr>
                <a:solidFill>
                  <a:schemeClr val="bg1"/>
                </a:solidFill>
              </a:defRPr>
            </a:lvl1pPr>
          </a:lstStyle>
          <a:p>
            <a:fld id="{D429F7A4-7C4A-6148-A6AA-ED73C8AE3448}" type="slidenum">
              <a:rPr lang="en-US" altLang="en-US" smtClean="0"/>
              <a:pPr/>
              <a:t>‹#›</a:t>
            </a:fld>
            <a:endParaRPr lang="en-US" altLang="en-US" dirty="0"/>
          </a:p>
        </p:txBody>
      </p:sp>
      <p:grpSp>
        <p:nvGrpSpPr>
          <p:cNvPr id="4" name="Group 3">
            <a:extLst>
              <a:ext uri="{FF2B5EF4-FFF2-40B4-BE49-F238E27FC236}">
                <a16:creationId xmlns:a16="http://schemas.microsoft.com/office/drawing/2014/main" id="{941ECE51-0822-CCF0-5B2B-E22F42CC53CF}"/>
              </a:ext>
            </a:extLst>
          </p:cNvPr>
          <p:cNvGrpSpPr/>
          <p:nvPr userDrawn="1"/>
        </p:nvGrpSpPr>
        <p:grpSpPr>
          <a:xfrm>
            <a:off x="0" y="0"/>
            <a:ext cx="12192000" cy="275493"/>
            <a:chOff x="0" y="4369869"/>
            <a:chExt cx="9586251" cy="275493"/>
          </a:xfrm>
        </p:grpSpPr>
        <p:sp>
          <p:nvSpPr>
            <p:cNvPr id="7" name="Rectangle 6">
              <a:extLst>
                <a:ext uri="{FF2B5EF4-FFF2-40B4-BE49-F238E27FC236}">
                  <a16:creationId xmlns:a16="http://schemas.microsoft.com/office/drawing/2014/main" id="{E56D5CBC-950E-DE2A-F1BC-DE4A58D6DC65}"/>
                </a:ext>
              </a:extLst>
            </p:cNvPr>
            <p:cNvSpPr/>
            <p:nvPr userDrawn="1"/>
          </p:nvSpPr>
          <p:spPr>
            <a:xfrm>
              <a:off x="0" y="4369869"/>
              <a:ext cx="1065139" cy="2754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5EBB847-7014-A47A-9592-761E3D5917F6}"/>
                </a:ext>
              </a:extLst>
            </p:cNvPr>
            <p:cNvSpPr/>
            <p:nvPr userDrawn="1"/>
          </p:nvSpPr>
          <p:spPr>
            <a:xfrm>
              <a:off x="1065139" y="4369869"/>
              <a:ext cx="1065139" cy="2754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1B30529-68F5-BD2C-A47D-BE451ED0C479}"/>
                </a:ext>
              </a:extLst>
            </p:cNvPr>
            <p:cNvSpPr/>
            <p:nvPr userDrawn="1"/>
          </p:nvSpPr>
          <p:spPr>
            <a:xfrm>
              <a:off x="2130278" y="4369869"/>
              <a:ext cx="1065139" cy="2754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C23294-72DC-C44D-4B83-7CD516AB8321}"/>
                </a:ext>
              </a:extLst>
            </p:cNvPr>
            <p:cNvSpPr/>
            <p:nvPr userDrawn="1"/>
          </p:nvSpPr>
          <p:spPr>
            <a:xfrm>
              <a:off x="3195417" y="4369869"/>
              <a:ext cx="1065139" cy="2754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E4FF844-25A7-FC6F-0045-359DBA10EE48}"/>
                </a:ext>
              </a:extLst>
            </p:cNvPr>
            <p:cNvSpPr/>
            <p:nvPr userDrawn="1"/>
          </p:nvSpPr>
          <p:spPr>
            <a:xfrm>
              <a:off x="4260556" y="4369869"/>
              <a:ext cx="1065139" cy="27549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840D271-42C7-5C79-7F61-6360FAE5EA92}"/>
                </a:ext>
              </a:extLst>
            </p:cNvPr>
            <p:cNvSpPr/>
            <p:nvPr userDrawn="1"/>
          </p:nvSpPr>
          <p:spPr>
            <a:xfrm>
              <a:off x="5325695" y="4369869"/>
              <a:ext cx="1065139" cy="2754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477A57E-6969-D2C2-03C7-22BFA3548306}"/>
                </a:ext>
              </a:extLst>
            </p:cNvPr>
            <p:cNvSpPr/>
            <p:nvPr userDrawn="1"/>
          </p:nvSpPr>
          <p:spPr>
            <a:xfrm>
              <a:off x="6390834" y="4369869"/>
              <a:ext cx="1065139" cy="275493"/>
            </a:xfrm>
            <a:prstGeom prst="rect">
              <a:avLst/>
            </a:prstGeom>
            <a:solidFill>
              <a:srgbClr val="F79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ECE0F07-E1C5-AAA4-A16B-A17D9067B339}"/>
                </a:ext>
              </a:extLst>
            </p:cNvPr>
            <p:cNvSpPr/>
            <p:nvPr userDrawn="1"/>
          </p:nvSpPr>
          <p:spPr>
            <a:xfrm>
              <a:off x="7455973" y="4369869"/>
              <a:ext cx="1065139" cy="275493"/>
            </a:xfrm>
            <a:prstGeom prst="rect">
              <a:avLst/>
            </a:prstGeom>
            <a:solidFill>
              <a:srgbClr val="961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8E17D4C-0CA5-26C8-96DD-6FDC2606FCA8}"/>
                </a:ext>
              </a:extLst>
            </p:cNvPr>
            <p:cNvSpPr/>
            <p:nvPr userDrawn="1"/>
          </p:nvSpPr>
          <p:spPr>
            <a:xfrm>
              <a:off x="8521112" y="4369869"/>
              <a:ext cx="1065139" cy="275493"/>
            </a:xfrm>
            <a:prstGeom prst="rect">
              <a:avLst/>
            </a:prstGeom>
            <a:solidFill>
              <a:srgbClr val="77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Content Placeholder 2">
            <a:extLst>
              <a:ext uri="{FF2B5EF4-FFF2-40B4-BE49-F238E27FC236}">
                <a16:creationId xmlns:a16="http://schemas.microsoft.com/office/drawing/2014/main" id="{9F0695D2-6B21-4EC2-6017-E8B84EB68371}"/>
              </a:ext>
            </a:extLst>
          </p:cNvPr>
          <p:cNvSpPr>
            <a:spLocks noGrp="1"/>
          </p:cNvSpPr>
          <p:nvPr>
            <p:ph sz="half" idx="1"/>
          </p:nvPr>
        </p:nvSpPr>
        <p:spPr>
          <a:xfrm>
            <a:off x="838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3">
            <a:extLst>
              <a:ext uri="{FF2B5EF4-FFF2-40B4-BE49-F238E27FC236}">
                <a16:creationId xmlns:a16="http://schemas.microsoft.com/office/drawing/2014/main" id="{717E9719-EE46-4B76-BBCE-22291E650DEF}"/>
              </a:ext>
            </a:extLst>
          </p:cNvPr>
          <p:cNvSpPr>
            <a:spLocks noGrp="1"/>
          </p:cNvSpPr>
          <p:nvPr>
            <p:ph sz="half" idx="2"/>
          </p:nvPr>
        </p:nvSpPr>
        <p:spPr>
          <a:xfrm>
            <a:off x="6172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53267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Red - 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F87EEF-FED5-038A-B3D8-161D93032F3A}"/>
              </a:ext>
            </a:extLst>
          </p:cNvPr>
          <p:cNvSpPr/>
          <p:nvPr userDrawn="1"/>
        </p:nvSpPr>
        <p:spPr>
          <a:xfrm>
            <a:off x="10988168" y="6356350"/>
            <a:ext cx="365632" cy="3656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a:prstGeom prst="rect">
            <a:avLst/>
          </a:prstGeom>
        </p:spPr>
        <p:txBody>
          <a:bodyPr anchor="b"/>
          <a:lstStyle>
            <a:lvl1pPr>
              <a:defRPr sz="3200" b="0" i="0">
                <a:solidFill>
                  <a:schemeClr val="accent6"/>
                </a:solidFill>
                <a:latin typeface="Aleo" panose="020F0502020204030203" pitchFamily="34" charset="77"/>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159212"/>
            <a:ext cx="3932237" cy="3709775"/>
          </a:xfrm>
        </p:spPr>
        <p:txBody>
          <a:bodyPr>
            <a:normAutofit/>
          </a:bodyPr>
          <a:lstStyle>
            <a:lvl1pPr marL="0" indent="0">
              <a:buNone/>
              <a:defRPr sz="1400" b="0" i="1">
                <a:solidFill>
                  <a:schemeClr val="accent6"/>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Footer Placeholder 5"/>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AAD22560-4272-5C59-FFCC-CF5497BB0044}"/>
              </a:ext>
            </a:extLst>
          </p:cNvPr>
          <p:cNvSpPr/>
          <p:nvPr userDrawn="1"/>
        </p:nvSpPr>
        <p:spPr>
          <a:xfrm>
            <a:off x="-8826" y="-15166"/>
            <a:ext cx="12200825" cy="27549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E70E0BE4-A627-EB21-7C2B-2D5784A5644C}"/>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10288528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ue - Section Header">
    <p:spTree>
      <p:nvGrpSpPr>
        <p:cNvPr id="1" name=""/>
        <p:cNvGrpSpPr/>
        <p:nvPr/>
      </p:nvGrpSpPr>
      <p:grpSpPr>
        <a:xfrm>
          <a:off x="0" y="0"/>
          <a:ext cx="0" cy="0"/>
          <a:chOff x="0" y="0"/>
          <a:chExt cx="0" cy="0"/>
        </a:xfrm>
      </p:grpSpPr>
      <p:sp>
        <p:nvSpPr>
          <p:cNvPr id="17" name="Picture Placeholder 7">
            <a:extLst>
              <a:ext uri="{FF2B5EF4-FFF2-40B4-BE49-F238E27FC236}">
                <a16:creationId xmlns:a16="http://schemas.microsoft.com/office/drawing/2014/main" id="{2779F140-C7A4-2D85-4DEF-0C8D01436DD3}"/>
              </a:ext>
            </a:extLst>
          </p:cNvPr>
          <p:cNvSpPr>
            <a:spLocks noGrp="1"/>
          </p:cNvSpPr>
          <p:nvPr>
            <p:ph type="pic" sz="quarter" idx="10"/>
          </p:nvPr>
        </p:nvSpPr>
        <p:spPr>
          <a:xfrm>
            <a:off x="0" y="1"/>
            <a:ext cx="12192000" cy="4659650"/>
          </a:xfrm>
        </p:spPr>
        <p:txBody>
          <a:bodyPr/>
          <a:lstStyle/>
          <a:p>
            <a:endParaRPr lang="en-US" dirty="0"/>
          </a:p>
        </p:txBody>
      </p:sp>
      <p:sp>
        <p:nvSpPr>
          <p:cNvPr id="2" name="Title 1"/>
          <p:cNvSpPr>
            <a:spLocks noGrp="1"/>
          </p:cNvSpPr>
          <p:nvPr>
            <p:ph type="title"/>
          </p:nvPr>
        </p:nvSpPr>
        <p:spPr>
          <a:xfrm>
            <a:off x="2113110" y="5125250"/>
            <a:ext cx="7422776" cy="1732750"/>
          </a:xfrm>
          <a:prstGeom prst="rect">
            <a:avLst/>
          </a:prstGeom>
        </p:spPr>
        <p:txBody>
          <a:bodyPr anchor="t"/>
          <a:lstStyle>
            <a:lvl1pPr>
              <a:defRPr sz="6000">
                <a:solidFill>
                  <a:schemeClr val="accent2"/>
                </a:solidFill>
              </a:defRPr>
            </a:lvl1pPr>
          </a:lstStyle>
          <a:p>
            <a:r>
              <a:rPr lang="en-US" dirty="0"/>
              <a:t>Click to edit Master title style</a:t>
            </a:r>
          </a:p>
        </p:txBody>
      </p:sp>
      <p:sp>
        <p:nvSpPr>
          <p:cNvPr id="3" name="Text Placeholder 2"/>
          <p:cNvSpPr>
            <a:spLocks noGrp="1"/>
          </p:cNvSpPr>
          <p:nvPr>
            <p:ph type="body" idx="1" hasCustomPrompt="1"/>
          </p:nvPr>
        </p:nvSpPr>
        <p:spPr>
          <a:xfrm>
            <a:off x="2113111" y="4790279"/>
            <a:ext cx="7422776" cy="427179"/>
          </a:xfrm>
        </p:spPr>
        <p:txBody>
          <a:bodyPr anchor="b"/>
          <a:lstStyle>
            <a:lvl1pPr marL="0" indent="0">
              <a:buNone/>
              <a:defRPr sz="2400" b="0" i="0">
                <a:solidFill>
                  <a:schemeClr val="accent2"/>
                </a:solidFill>
                <a:latin typeface="Aleo Light" panose="020F03020202040302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Rectangle 8">
            <a:extLst>
              <a:ext uri="{FF2B5EF4-FFF2-40B4-BE49-F238E27FC236}">
                <a16:creationId xmlns:a16="http://schemas.microsoft.com/office/drawing/2014/main" id="{BD6B7CA8-E81E-3210-FB83-941A75DE5A44}"/>
              </a:ext>
            </a:extLst>
          </p:cNvPr>
          <p:cNvSpPr/>
          <p:nvPr userDrawn="1"/>
        </p:nvSpPr>
        <p:spPr>
          <a:xfrm>
            <a:off x="9757442" y="4790279"/>
            <a:ext cx="2213002" cy="1940934"/>
          </a:xfrm>
          <a:prstGeom prst="rect">
            <a:avLst/>
          </a:prstGeom>
          <a:solidFill>
            <a:schemeClr val="bg1">
              <a:alpha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65B2458B-31EA-0F66-223B-ED6360122648}"/>
              </a:ext>
            </a:extLst>
          </p:cNvPr>
          <p:cNvCxnSpPr/>
          <p:nvPr userDrawn="1"/>
        </p:nvCxnSpPr>
        <p:spPr>
          <a:xfrm>
            <a:off x="9818914" y="5143745"/>
            <a:ext cx="2051638"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AEBB78A-BCA3-7CB3-2E67-6C9B3FCF900C}"/>
              </a:ext>
            </a:extLst>
          </p:cNvPr>
          <p:cNvSpPr txBox="1"/>
          <p:nvPr userDrawn="1"/>
        </p:nvSpPr>
        <p:spPr>
          <a:xfrm>
            <a:off x="9757442" y="4836445"/>
            <a:ext cx="2213002" cy="276999"/>
          </a:xfrm>
          <a:prstGeom prst="rect">
            <a:avLst/>
          </a:prstGeom>
          <a:noFill/>
        </p:spPr>
        <p:txBody>
          <a:bodyPr wrap="square" rtlCol="0" anchor="ctr">
            <a:spAutoFit/>
          </a:bodyPr>
          <a:lstStyle/>
          <a:p>
            <a:pPr algn="ctr"/>
            <a:r>
              <a:rPr lang="en-US" sz="1200" b="0" i="0" spc="80" baseline="0" dirty="0">
                <a:solidFill>
                  <a:schemeClr val="accent2"/>
                </a:solidFill>
                <a:latin typeface="Aleo" panose="020F0502020204030203" pitchFamily="34" charset="77"/>
              </a:rPr>
              <a:t>SECTION CONTENTS</a:t>
            </a:r>
          </a:p>
        </p:txBody>
      </p:sp>
      <p:sp>
        <p:nvSpPr>
          <p:cNvPr id="12" name="Text Placeholder 28">
            <a:extLst>
              <a:ext uri="{FF2B5EF4-FFF2-40B4-BE49-F238E27FC236}">
                <a16:creationId xmlns:a16="http://schemas.microsoft.com/office/drawing/2014/main" id="{FA656175-2E9B-520B-6C43-0961827515EE}"/>
              </a:ext>
            </a:extLst>
          </p:cNvPr>
          <p:cNvSpPr>
            <a:spLocks noGrp="1"/>
          </p:cNvSpPr>
          <p:nvPr>
            <p:ph type="body" sz="quarter" idx="12"/>
          </p:nvPr>
        </p:nvSpPr>
        <p:spPr>
          <a:xfrm>
            <a:off x="9818913" y="5174047"/>
            <a:ext cx="2051639" cy="1557161"/>
          </a:xfrm>
        </p:spPr>
        <p:txBody>
          <a:bodyPr>
            <a:noAutofit/>
          </a:bodyPr>
          <a:lstStyle>
            <a:lvl1pPr>
              <a:defRPr sz="1000">
                <a:solidFill>
                  <a:schemeClr val="tx1">
                    <a:lumMod val="75000"/>
                    <a:lumOff val="25000"/>
                  </a:schemeClr>
                </a:solidFill>
              </a:defRPr>
            </a:lvl1pPr>
            <a:lvl2pPr>
              <a:defRPr sz="1000">
                <a:solidFill>
                  <a:schemeClr val="tx1">
                    <a:lumMod val="75000"/>
                    <a:lumOff val="25000"/>
                  </a:schemeClr>
                </a:solidFill>
              </a:defRPr>
            </a:lvl2pPr>
            <a:lvl3pPr>
              <a:defRPr sz="1000">
                <a:solidFill>
                  <a:schemeClr val="tx1">
                    <a:lumMod val="75000"/>
                    <a:lumOff val="25000"/>
                  </a:schemeClr>
                </a:solidFill>
              </a:defRPr>
            </a:lvl3pPr>
            <a:lvl4pPr>
              <a:defRPr sz="1000">
                <a:solidFill>
                  <a:schemeClr val="tx1">
                    <a:lumMod val="75000"/>
                    <a:lumOff val="25000"/>
                  </a:schemeClr>
                </a:solidFill>
              </a:defRPr>
            </a:lvl4pPr>
            <a:lvl5pPr>
              <a:defRPr sz="10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5">
            <a:extLst>
              <a:ext uri="{FF2B5EF4-FFF2-40B4-BE49-F238E27FC236}">
                <a16:creationId xmlns:a16="http://schemas.microsoft.com/office/drawing/2014/main" id="{7254FFF0-B549-E0F4-70CE-1DD8080FD62B}"/>
              </a:ext>
            </a:extLst>
          </p:cNvPr>
          <p:cNvSpPr>
            <a:spLocks noGrp="1"/>
          </p:cNvSpPr>
          <p:nvPr>
            <p:ph type="body" sz="quarter" idx="13" hasCustomPrompt="1"/>
          </p:nvPr>
        </p:nvSpPr>
        <p:spPr>
          <a:xfrm>
            <a:off x="7599363" y="4171950"/>
            <a:ext cx="4600575" cy="198438"/>
          </a:xfrm>
        </p:spPr>
        <p:txBody>
          <a:bodyPr>
            <a:noAutofit/>
          </a:bodyPr>
          <a:lstStyle>
            <a:lvl1pPr marL="0" indent="0" algn="r">
              <a:buNone/>
              <a:defRPr sz="700">
                <a:solidFill>
                  <a:schemeClr val="bg1">
                    <a:lumMod val="50000"/>
                  </a:schemeClr>
                </a:solidFill>
              </a:defRPr>
            </a:lvl1pPr>
            <a:lvl2pPr marL="457200" indent="0" algn="r">
              <a:buNone/>
              <a:defRPr sz="700">
                <a:solidFill>
                  <a:schemeClr val="bg1">
                    <a:lumMod val="50000"/>
                  </a:schemeClr>
                </a:solidFill>
              </a:defRPr>
            </a:lvl2pPr>
            <a:lvl3pPr marL="914400" indent="0" algn="r">
              <a:buNone/>
              <a:defRPr sz="700">
                <a:solidFill>
                  <a:schemeClr val="bg1">
                    <a:lumMod val="50000"/>
                  </a:schemeClr>
                </a:solidFill>
              </a:defRPr>
            </a:lvl3pPr>
            <a:lvl4pPr marL="1371600" indent="0" algn="r">
              <a:buNone/>
              <a:defRPr sz="700">
                <a:solidFill>
                  <a:schemeClr val="bg1">
                    <a:lumMod val="50000"/>
                  </a:schemeClr>
                </a:solidFill>
              </a:defRPr>
            </a:lvl4pPr>
            <a:lvl5pPr marL="1828800" indent="0" algn="r">
              <a:buNone/>
              <a:defRPr sz="700">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6">
            <a:extLst>
              <a:ext uri="{FF2B5EF4-FFF2-40B4-BE49-F238E27FC236}">
                <a16:creationId xmlns:a16="http://schemas.microsoft.com/office/drawing/2014/main" id="{EDAB0D2C-9878-8480-D684-CF59377E2151}"/>
              </a:ext>
            </a:extLst>
          </p:cNvPr>
          <p:cNvSpPr>
            <a:spLocks noGrp="1"/>
          </p:cNvSpPr>
          <p:nvPr>
            <p:ph type="body" sz="quarter" idx="14"/>
          </p:nvPr>
        </p:nvSpPr>
        <p:spPr>
          <a:xfrm>
            <a:off x="0" y="4790279"/>
            <a:ext cx="2113109" cy="2067720"/>
          </a:xfrm>
        </p:spPr>
        <p:txBody>
          <a:bodyPr anchor="ctr">
            <a:noAutofit/>
          </a:bodyPr>
          <a:lstStyle>
            <a:lvl1pPr marL="0" indent="0" algn="ctr">
              <a:buNone/>
              <a:defRPr sz="20000" b="1">
                <a:solidFill>
                  <a:srgbClr val="374EA2">
                    <a:alpha val="10000"/>
                  </a:srgbClr>
                </a:solidFill>
              </a:defRPr>
            </a:lvl1pPr>
            <a:lvl2pPr marL="457200" indent="0" algn="ctr">
              <a:buNone/>
              <a:defRPr sz="20000" b="1">
                <a:solidFill>
                  <a:srgbClr val="374EA2">
                    <a:alpha val="10000"/>
                  </a:srgbClr>
                </a:solidFill>
              </a:defRPr>
            </a:lvl2pPr>
            <a:lvl3pPr marL="914400" indent="0" algn="ctr">
              <a:buNone/>
              <a:defRPr sz="20000" b="1">
                <a:solidFill>
                  <a:srgbClr val="374EA2">
                    <a:alpha val="10000"/>
                  </a:srgbClr>
                </a:solidFill>
              </a:defRPr>
            </a:lvl3pPr>
            <a:lvl4pPr marL="1371600" indent="0" algn="ctr">
              <a:buNone/>
              <a:defRPr sz="20000" b="1">
                <a:solidFill>
                  <a:srgbClr val="374EA2">
                    <a:alpha val="10000"/>
                  </a:srgbClr>
                </a:solidFill>
              </a:defRPr>
            </a:lvl4pPr>
            <a:lvl5pPr marL="1828800" indent="0" algn="ctr">
              <a:buNone/>
              <a:defRPr sz="20000" b="1">
                <a:solidFill>
                  <a:srgbClr val="374EA2">
                    <a:alpha val="10000"/>
                  </a:srgb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22357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ue - 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86A99D-60CC-00A6-4F83-E5A7CCEEE31A}"/>
              </a:ext>
            </a:extLst>
          </p:cNvPr>
          <p:cNvSpPr/>
          <p:nvPr userDrawn="1"/>
        </p:nvSpPr>
        <p:spPr>
          <a:xfrm>
            <a:off x="10988168" y="6356350"/>
            <a:ext cx="365632" cy="3656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a:prstGeom prst="rect">
            <a:avLst/>
          </a:prstGeom>
        </p:spPr>
        <p:txBody>
          <a:bodyPr/>
          <a:lstStyle>
            <a:lvl1pPr>
              <a:defRPr>
                <a:solidFill>
                  <a:schemeClr val="accent2"/>
                </a:solidFill>
              </a:defRPr>
            </a:lvl1pPr>
          </a:lstStyle>
          <a:p>
            <a:r>
              <a:rPr lang="en-US" dirty="0"/>
              <a:t>Click to edit Master title style</a:t>
            </a:r>
          </a:p>
        </p:txBody>
      </p:sp>
      <p:sp>
        <p:nvSpPr>
          <p:cNvPr id="4" name="Footer Placeholder 3"/>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6" name="Rectangle 5">
            <a:extLst>
              <a:ext uri="{FF2B5EF4-FFF2-40B4-BE49-F238E27FC236}">
                <a16:creationId xmlns:a16="http://schemas.microsoft.com/office/drawing/2014/main" id="{6C97980E-6070-AC72-7E96-12A88245A7FD}"/>
              </a:ext>
            </a:extLst>
          </p:cNvPr>
          <p:cNvSpPr/>
          <p:nvPr userDrawn="1"/>
        </p:nvSpPr>
        <p:spPr>
          <a:xfrm>
            <a:off x="-8826" y="-15166"/>
            <a:ext cx="12200825" cy="2754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8">
            <a:extLst>
              <a:ext uri="{FF2B5EF4-FFF2-40B4-BE49-F238E27FC236}">
                <a16:creationId xmlns:a16="http://schemas.microsoft.com/office/drawing/2014/main" id="{9C769961-7EF0-46BA-6D16-0DB76869315C}"/>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
        <p:nvSpPr>
          <p:cNvPr id="5" name="Content Placeholder 2">
            <a:extLst>
              <a:ext uri="{FF2B5EF4-FFF2-40B4-BE49-F238E27FC236}">
                <a16:creationId xmlns:a16="http://schemas.microsoft.com/office/drawing/2014/main" id="{D029BEEB-F3FF-F131-D7B2-B849FF533163}"/>
              </a:ext>
            </a:extLst>
          </p:cNvPr>
          <p:cNvSpPr>
            <a:spLocks noGrp="1"/>
          </p:cNvSpPr>
          <p:nvPr>
            <p:ph idx="1"/>
          </p:nvPr>
        </p:nvSpPr>
        <p:spPr>
          <a:xfrm>
            <a:off x="838200" y="1825625"/>
            <a:ext cx="10515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988015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Blue - 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7AE5E9-25E6-3EC5-ABD7-32A40645565C}"/>
              </a:ext>
            </a:extLst>
          </p:cNvPr>
          <p:cNvSpPr/>
          <p:nvPr userDrawn="1"/>
        </p:nvSpPr>
        <p:spPr>
          <a:xfrm>
            <a:off x="10988168" y="6356350"/>
            <a:ext cx="365632" cy="3656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a:prstGeom prst="rect">
            <a:avLst/>
          </a:prstGeom>
        </p:spPr>
        <p:txBody>
          <a:bodyPr/>
          <a:lstStyle>
            <a:lvl1pPr>
              <a:defRPr>
                <a:solidFill>
                  <a:schemeClr val="accent2"/>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34E2315A-4D3B-1432-B96E-2FA594A9CC49}"/>
              </a:ext>
            </a:extLst>
          </p:cNvPr>
          <p:cNvSpPr/>
          <p:nvPr userDrawn="1"/>
        </p:nvSpPr>
        <p:spPr>
          <a:xfrm>
            <a:off x="-8826" y="-15166"/>
            <a:ext cx="12200825" cy="2754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1B7DAAC5-4D29-9AC3-7D0D-C1CDFF30E5B8}"/>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27880827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Blue - 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18C8D-C9B7-FB9A-D8D7-43C32182FF7C}"/>
              </a:ext>
            </a:extLst>
          </p:cNvPr>
          <p:cNvSpPr/>
          <p:nvPr userDrawn="1"/>
        </p:nvSpPr>
        <p:spPr>
          <a:xfrm>
            <a:off x="10988168" y="6356350"/>
            <a:ext cx="365632" cy="3656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365125"/>
            <a:ext cx="10515600" cy="1325563"/>
          </a:xfrm>
          <a:prstGeom prst="rect">
            <a:avLst/>
          </a:prstGeom>
        </p:spPr>
        <p:txBody>
          <a:bodyPr/>
          <a:lstStyle>
            <a:lvl1pPr>
              <a:defRPr>
                <a:solidFill>
                  <a:schemeClr val="accent2"/>
                </a:solidFill>
              </a:defRPr>
            </a:lvl1pPr>
          </a:lstStyle>
          <a:p>
            <a:r>
              <a:rPr lang="en-US" dirty="0"/>
              <a:t>Click to edit Master title style</a:t>
            </a:r>
          </a:p>
        </p:txBody>
      </p:sp>
      <p:sp>
        <p:nvSpPr>
          <p:cNvPr id="3" name="Text Placeholder 2"/>
          <p:cNvSpPr>
            <a:spLocks noGrp="1"/>
          </p:cNvSpPr>
          <p:nvPr>
            <p:ph type="body" idx="1" hasCustomPrompt="1"/>
          </p:nvPr>
        </p:nvSpPr>
        <p:spPr>
          <a:xfrm>
            <a:off x="839788" y="1681163"/>
            <a:ext cx="5157787" cy="823912"/>
          </a:xfrm>
        </p:spPr>
        <p:txBody>
          <a:bodyPr anchor="ctr">
            <a:normAutofit/>
          </a:bodyPr>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72200" y="1681163"/>
            <a:ext cx="5183188" cy="823912"/>
          </a:xfrm>
        </p:spPr>
        <p:txBody>
          <a:bodyPr anchor="ctr">
            <a:normAutofit/>
          </a:bodyPr>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7" name="Rectangle 6">
            <a:extLst>
              <a:ext uri="{FF2B5EF4-FFF2-40B4-BE49-F238E27FC236}">
                <a16:creationId xmlns:a16="http://schemas.microsoft.com/office/drawing/2014/main" id="{36CA13B9-A8A0-6640-D4B9-4C282CE576AA}"/>
              </a:ext>
            </a:extLst>
          </p:cNvPr>
          <p:cNvSpPr/>
          <p:nvPr userDrawn="1"/>
        </p:nvSpPr>
        <p:spPr>
          <a:xfrm>
            <a:off x="-8826" y="-15166"/>
            <a:ext cx="12200825" cy="2754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8">
            <a:extLst>
              <a:ext uri="{FF2B5EF4-FFF2-40B4-BE49-F238E27FC236}">
                <a16:creationId xmlns:a16="http://schemas.microsoft.com/office/drawing/2014/main" id="{9345996D-0FE2-ED9E-FA6B-43B2FE3F6A54}"/>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20620701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Blue - 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F87EEF-FED5-038A-B3D8-161D93032F3A}"/>
              </a:ext>
            </a:extLst>
          </p:cNvPr>
          <p:cNvSpPr/>
          <p:nvPr userDrawn="1"/>
        </p:nvSpPr>
        <p:spPr>
          <a:xfrm>
            <a:off x="10988168" y="6356350"/>
            <a:ext cx="365632" cy="3656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a:prstGeom prst="rect">
            <a:avLst/>
          </a:prstGeom>
        </p:spPr>
        <p:txBody>
          <a:bodyPr anchor="b"/>
          <a:lstStyle>
            <a:lvl1pPr>
              <a:defRPr sz="3200" b="0" i="0">
                <a:solidFill>
                  <a:schemeClr val="accent2"/>
                </a:solidFill>
                <a:latin typeface="Aleo" panose="020F0502020204030203" pitchFamily="34" charset="77"/>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159212"/>
            <a:ext cx="3932237" cy="3709775"/>
          </a:xfrm>
        </p:spPr>
        <p:txBody>
          <a:bodyPr>
            <a:normAutofit/>
          </a:bodyPr>
          <a:lstStyle>
            <a:lvl1pPr marL="0" indent="0">
              <a:buNone/>
              <a:defRPr sz="1400" b="0" i="1">
                <a:solidFill>
                  <a:schemeClr val="accent2"/>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Footer Placeholder 5"/>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992626F5-D1B5-9A01-F6E9-49F8F5321000}"/>
              </a:ext>
            </a:extLst>
          </p:cNvPr>
          <p:cNvSpPr/>
          <p:nvPr userDrawn="1"/>
        </p:nvSpPr>
        <p:spPr>
          <a:xfrm>
            <a:off x="-8826" y="-15166"/>
            <a:ext cx="12200825" cy="2754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FCE5BF91-A8B0-DDE2-0F04-36E7A9CD59CF}"/>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23549659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Yellow - Section Header">
    <p:spTree>
      <p:nvGrpSpPr>
        <p:cNvPr id="1" name=""/>
        <p:cNvGrpSpPr/>
        <p:nvPr/>
      </p:nvGrpSpPr>
      <p:grpSpPr>
        <a:xfrm>
          <a:off x="0" y="0"/>
          <a:ext cx="0" cy="0"/>
          <a:chOff x="0" y="0"/>
          <a:chExt cx="0" cy="0"/>
        </a:xfrm>
      </p:grpSpPr>
      <p:sp>
        <p:nvSpPr>
          <p:cNvPr id="17" name="Picture Placeholder 7">
            <a:extLst>
              <a:ext uri="{FF2B5EF4-FFF2-40B4-BE49-F238E27FC236}">
                <a16:creationId xmlns:a16="http://schemas.microsoft.com/office/drawing/2014/main" id="{2779F140-C7A4-2D85-4DEF-0C8D01436DD3}"/>
              </a:ext>
            </a:extLst>
          </p:cNvPr>
          <p:cNvSpPr>
            <a:spLocks noGrp="1"/>
          </p:cNvSpPr>
          <p:nvPr>
            <p:ph type="pic" sz="quarter" idx="10"/>
          </p:nvPr>
        </p:nvSpPr>
        <p:spPr>
          <a:xfrm>
            <a:off x="0" y="1"/>
            <a:ext cx="12192000" cy="4659650"/>
          </a:xfrm>
        </p:spPr>
        <p:txBody>
          <a:bodyPr/>
          <a:lstStyle/>
          <a:p>
            <a:endParaRPr lang="en-US" dirty="0"/>
          </a:p>
        </p:txBody>
      </p:sp>
      <p:sp>
        <p:nvSpPr>
          <p:cNvPr id="2" name="Title 1"/>
          <p:cNvSpPr>
            <a:spLocks noGrp="1"/>
          </p:cNvSpPr>
          <p:nvPr>
            <p:ph type="title"/>
          </p:nvPr>
        </p:nvSpPr>
        <p:spPr>
          <a:xfrm>
            <a:off x="2113110" y="5125250"/>
            <a:ext cx="7422776" cy="1732750"/>
          </a:xfrm>
          <a:prstGeom prst="rect">
            <a:avLst/>
          </a:prstGeom>
        </p:spPr>
        <p:txBody>
          <a:bodyPr anchor="t"/>
          <a:lstStyle>
            <a:lvl1pPr>
              <a:defRPr sz="6000">
                <a:solidFill>
                  <a:srgbClr val="F7931D"/>
                </a:solidFill>
              </a:defRPr>
            </a:lvl1pPr>
          </a:lstStyle>
          <a:p>
            <a:r>
              <a:rPr lang="en-US" dirty="0"/>
              <a:t>Click to edit Master title style</a:t>
            </a:r>
          </a:p>
        </p:txBody>
      </p:sp>
      <p:sp>
        <p:nvSpPr>
          <p:cNvPr id="3" name="Text Placeholder 2"/>
          <p:cNvSpPr>
            <a:spLocks noGrp="1"/>
          </p:cNvSpPr>
          <p:nvPr>
            <p:ph type="body" idx="1" hasCustomPrompt="1"/>
          </p:nvPr>
        </p:nvSpPr>
        <p:spPr>
          <a:xfrm>
            <a:off x="2113111" y="4790279"/>
            <a:ext cx="7422776" cy="427179"/>
          </a:xfrm>
        </p:spPr>
        <p:txBody>
          <a:bodyPr anchor="b"/>
          <a:lstStyle>
            <a:lvl1pPr marL="0" indent="0">
              <a:buNone/>
              <a:defRPr sz="2400" b="0" i="0">
                <a:solidFill>
                  <a:srgbClr val="F7931D"/>
                </a:solidFill>
                <a:latin typeface="Aleo Light" panose="020F03020202040302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Rectangle 8">
            <a:extLst>
              <a:ext uri="{FF2B5EF4-FFF2-40B4-BE49-F238E27FC236}">
                <a16:creationId xmlns:a16="http://schemas.microsoft.com/office/drawing/2014/main" id="{BD6B7CA8-E81E-3210-FB83-941A75DE5A44}"/>
              </a:ext>
            </a:extLst>
          </p:cNvPr>
          <p:cNvSpPr/>
          <p:nvPr userDrawn="1"/>
        </p:nvSpPr>
        <p:spPr>
          <a:xfrm>
            <a:off x="9757442" y="4790279"/>
            <a:ext cx="2213002" cy="1940934"/>
          </a:xfrm>
          <a:prstGeom prst="rect">
            <a:avLst/>
          </a:prstGeom>
          <a:solidFill>
            <a:schemeClr val="bg1">
              <a:alpha val="85000"/>
            </a:schemeClr>
          </a:solidFill>
          <a:ln>
            <a:solidFill>
              <a:srgbClr val="F793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65B2458B-31EA-0F66-223B-ED6360122648}"/>
              </a:ext>
            </a:extLst>
          </p:cNvPr>
          <p:cNvCxnSpPr/>
          <p:nvPr userDrawn="1"/>
        </p:nvCxnSpPr>
        <p:spPr>
          <a:xfrm>
            <a:off x="9818914" y="5143745"/>
            <a:ext cx="2051638" cy="0"/>
          </a:xfrm>
          <a:prstGeom prst="line">
            <a:avLst/>
          </a:prstGeom>
          <a:ln w="9525">
            <a:solidFill>
              <a:srgbClr val="F7931D"/>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AEBB78A-BCA3-7CB3-2E67-6C9B3FCF900C}"/>
              </a:ext>
            </a:extLst>
          </p:cNvPr>
          <p:cNvSpPr txBox="1"/>
          <p:nvPr userDrawn="1"/>
        </p:nvSpPr>
        <p:spPr>
          <a:xfrm>
            <a:off x="9757442" y="4836445"/>
            <a:ext cx="2213002" cy="276999"/>
          </a:xfrm>
          <a:prstGeom prst="rect">
            <a:avLst/>
          </a:prstGeom>
          <a:noFill/>
        </p:spPr>
        <p:txBody>
          <a:bodyPr wrap="square" rtlCol="0" anchor="ctr">
            <a:spAutoFit/>
          </a:bodyPr>
          <a:lstStyle/>
          <a:p>
            <a:pPr algn="ctr"/>
            <a:r>
              <a:rPr lang="en-US" sz="1200" b="0" i="0" spc="80" baseline="0" dirty="0">
                <a:solidFill>
                  <a:srgbClr val="F7931D"/>
                </a:solidFill>
                <a:latin typeface="Aleo" panose="020F0502020204030203" pitchFamily="34" charset="77"/>
              </a:rPr>
              <a:t>SECTION CONTENTS</a:t>
            </a:r>
          </a:p>
        </p:txBody>
      </p:sp>
      <p:sp>
        <p:nvSpPr>
          <p:cNvPr id="12" name="Text Placeholder 28">
            <a:extLst>
              <a:ext uri="{FF2B5EF4-FFF2-40B4-BE49-F238E27FC236}">
                <a16:creationId xmlns:a16="http://schemas.microsoft.com/office/drawing/2014/main" id="{FA656175-2E9B-520B-6C43-0961827515EE}"/>
              </a:ext>
            </a:extLst>
          </p:cNvPr>
          <p:cNvSpPr>
            <a:spLocks noGrp="1"/>
          </p:cNvSpPr>
          <p:nvPr>
            <p:ph type="body" sz="quarter" idx="12"/>
          </p:nvPr>
        </p:nvSpPr>
        <p:spPr>
          <a:xfrm>
            <a:off x="9818913" y="5174047"/>
            <a:ext cx="2051639" cy="1557161"/>
          </a:xfrm>
        </p:spPr>
        <p:txBody>
          <a:bodyPr>
            <a:noAutofit/>
          </a:bodyPr>
          <a:lstStyle>
            <a:lvl1pPr>
              <a:defRPr sz="1000">
                <a:solidFill>
                  <a:schemeClr val="tx1">
                    <a:lumMod val="75000"/>
                    <a:lumOff val="25000"/>
                  </a:schemeClr>
                </a:solidFill>
              </a:defRPr>
            </a:lvl1pPr>
            <a:lvl2pPr>
              <a:defRPr sz="1000">
                <a:solidFill>
                  <a:schemeClr val="tx1">
                    <a:lumMod val="75000"/>
                    <a:lumOff val="25000"/>
                  </a:schemeClr>
                </a:solidFill>
              </a:defRPr>
            </a:lvl2pPr>
            <a:lvl3pPr>
              <a:defRPr sz="1000">
                <a:solidFill>
                  <a:schemeClr val="tx1">
                    <a:lumMod val="75000"/>
                    <a:lumOff val="25000"/>
                  </a:schemeClr>
                </a:solidFill>
              </a:defRPr>
            </a:lvl3pPr>
            <a:lvl4pPr>
              <a:defRPr sz="1000">
                <a:solidFill>
                  <a:schemeClr val="tx1">
                    <a:lumMod val="75000"/>
                    <a:lumOff val="25000"/>
                  </a:schemeClr>
                </a:solidFill>
              </a:defRPr>
            </a:lvl4pPr>
            <a:lvl5pPr>
              <a:defRPr sz="10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5">
            <a:extLst>
              <a:ext uri="{FF2B5EF4-FFF2-40B4-BE49-F238E27FC236}">
                <a16:creationId xmlns:a16="http://schemas.microsoft.com/office/drawing/2014/main" id="{5F757ED9-B616-C870-EA14-460C275FE701}"/>
              </a:ext>
            </a:extLst>
          </p:cNvPr>
          <p:cNvSpPr>
            <a:spLocks noGrp="1"/>
          </p:cNvSpPr>
          <p:nvPr>
            <p:ph type="body" sz="quarter" idx="13" hasCustomPrompt="1"/>
          </p:nvPr>
        </p:nvSpPr>
        <p:spPr>
          <a:xfrm>
            <a:off x="7599363" y="4171950"/>
            <a:ext cx="4600575" cy="198438"/>
          </a:xfrm>
        </p:spPr>
        <p:txBody>
          <a:bodyPr>
            <a:noAutofit/>
          </a:bodyPr>
          <a:lstStyle>
            <a:lvl1pPr marL="0" indent="0" algn="r">
              <a:buNone/>
              <a:defRPr sz="700">
                <a:solidFill>
                  <a:schemeClr val="bg1">
                    <a:lumMod val="50000"/>
                  </a:schemeClr>
                </a:solidFill>
              </a:defRPr>
            </a:lvl1pPr>
            <a:lvl2pPr marL="457200" indent="0" algn="r">
              <a:buNone/>
              <a:defRPr sz="700">
                <a:solidFill>
                  <a:schemeClr val="bg1">
                    <a:lumMod val="50000"/>
                  </a:schemeClr>
                </a:solidFill>
              </a:defRPr>
            </a:lvl2pPr>
            <a:lvl3pPr marL="914400" indent="0" algn="r">
              <a:buNone/>
              <a:defRPr sz="700">
                <a:solidFill>
                  <a:schemeClr val="bg1">
                    <a:lumMod val="50000"/>
                  </a:schemeClr>
                </a:solidFill>
              </a:defRPr>
            </a:lvl3pPr>
            <a:lvl4pPr marL="1371600" indent="0" algn="r">
              <a:buNone/>
              <a:defRPr sz="700">
                <a:solidFill>
                  <a:schemeClr val="bg1">
                    <a:lumMod val="50000"/>
                  </a:schemeClr>
                </a:solidFill>
              </a:defRPr>
            </a:lvl4pPr>
            <a:lvl5pPr marL="1828800" indent="0" algn="r">
              <a:buNone/>
              <a:defRPr sz="700">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6">
            <a:extLst>
              <a:ext uri="{FF2B5EF4-FFF2-40B4-BE49-F238E27FC236}">
                <a16:creationId xmlns:a16="http://schemas.microsoft.com/office/drawing/2014/main" id="{D183A482-6621-7EF7-357C-BBABC48D98C7}"/>
              </a:ext>
            </a:extLst>
          </p:cNvPr>
          <p:cNvSpPr>
            <a:spLocks noGrp="1"/>
          </p:cNvSpPr>
          <p:nvPr>
            <p:ph type="body" sz="quarter" idx="14"/>
          </p:nvPr>
        </p:nvSpPr>
        <p:spPr>
          <a:xfrm>
            <a:off x="0" y="4790279"/>
            <a:ext cx="2113109" cy="2067720"/>
          </a:xfrm>
        </p:spPr>
        <p:txBody>
          <a:bodyPr anchor="ctr">
            <a:noAutofit/>
          </a:bodyPr>
          <a:lstStyle>
            <a:lvl1pPr marL="0" indent="0" algn="ctr">
              <a:buNone/>
              <a:defRPr sz="20000" b="1">
                <a:solidFill>
                  <a:srgbClr val="FFC000">
                    <a:alpha val="10000"/>
                  </a:srgbClr>
                </a:solidFill>
              </a:defRPr>
            </a:lvl1pPr>
            <a:lvl2pPr marL="457200" indent="0" algn="ctr">
              <a:buNone/>
              <a:defRPr sz="20000" b="1">
                <a:solidFill>
                  <a:srgbClr val="FFC000">
                    <a:alpha val="10000"/>
                  </a:srgbClr>
                </a:solidFill>
              </a:defRPr>
            </a:lvl2pPr>
            <a:lvl3pPr marL="914400" indent="0" algn="ctr">
              <a:buNone/>
              <a:defRPr sz="20000" b="1">
                <a:solidFill>
                  <a:srgbClr val="FFC000">
                    <a:alpha val="10000"/>
                  </a:srgbClr>
                </a:solidFill>
              </a:defRPr>
            </a:lvl3pPr>
            <a:lvl4pPr marL="1371600" indent="0" algn="ctr">
              <a:buNone/>
              <a:defRPr sz="20000" b="1">
                <a:solidFill>
                  <a:srgbClr val="FFC000">
                    <a:alpha val="10000"/>
                  </a:srgbClr>
                </a:solidFill>
              </a:defRPr>
            </a:lvl4pPr>
            <a:lvl5pPr marL="1828800" indent="0" algn="ctr">
              <a:buNone/>
              <a:defRPr sz="20000" b="1">
                <a:solidFill>
                  <a:srgbClr val="FFC000">
                    <a:alpha val="10000"/>
                  </a:srgb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08829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Yellow - 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86A99D-60CC-00A6-4F83-E5A7CCEEE31A}"/>
              </a:ext>
            </a:extLst>
          </p:cNvPr>
          <p:cNvSpPr/>
          <p:nvPr userDrawn="1"/>
        </p:nvSpPr>
        <p:spPr>
          <a:xfrm>
            <a:off x="10988168" y="6356350"/>
            <a:ext cx="365632" cy="365632"/>
          </a:xfrm>
          <a:prstGeom prst="rect">
            <a:avLst/>
          </a:prstGeom>
          <a:solidFill>
            <a:srgbClr val="F79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a:prstGeom prst="rect">
            <a:avLst/>
          </a:prstGeom>
        </p:spPr>
        <p:txBody>
          <a:bodyPr/>
          <a:lstStyle>
            <a:lvl1pPr>
              <a:defRPr>
                <a:solidFill>
                  <a:srgbClr val="F7931D"/>
                </a:solidFill>
              </a:defRPr>
            </a:lvl1pPr>
          </a:lstStyle>
          <a:p>
            <a:r>
              <a:rPr lang="en-US" dirty="0"/>
              <a:t>Click to edit Master title style</a:t>
            </a:r>
          </a:p>
        </p:txBody>
      </p:sp>
      <p:sp>
        <p:nvSpPr>
          <p:cNvPr id="4" name="Footer Placeholder 3"/>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6" name="Rectangle 5">
            <a:extLst>
              <a:ext uri="{FF2B5EF4-FFF2-40B4-BE49-F238E27FC236}">
                <a16:creationId xmlns:a16="http://schemas.microsoft.com/office/drawing/2014/main" id="{46168086-6763-9632-AA38-FEF032709D5F}"/>
              </a:ext>
            </a:extLst>
          </p:cNvPr>
          <p:cNvSpPr/>
          <p:nvPr userDrawn="1"/>
        </p:nvSpPr>
        <p:spPr>
          <a:xfrm>
            <a:off x="-8826" y="-15166"/>
            <a:ext cx="12200825" cy="275493"/>
          </a:xfrm>
          <a:prstGeom prst="rect">
            <a:avLst/>
          </a:prstGeom>
          <a:solidFill>
            <a:srgbClr val="F79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8">
            <a:extLst>
              <a:ext uri="{FF2B5EF4-FFF2-40B4-BE49-F238E27FC236}">
                <a16:creationId xmlns:a16="http://schemas.microsoft.com/office/drawing/2014/main" id="{3B9C7659-A9AB-F99E-A322-30BB288FFCDE}"/>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
        <p:nvSpPr>
          <p:cNvPr id="5" name="Content Placeholder 2">
            <a:extLst>
              <a:ext uri="{FF2B5EF4-FFF2-40B4-BE49-F238E27FC236}">
                <a16:creationId xmlns:a16="http://schemas.microsoft.com/office/drawing/2014/main" id="{6D93BC06-7F28-5F3E-D12F-76968A959FF3}"/>
              </a:ext>
            </a:extLst>
          </p:cNvPr>
          <p:cNvSpPr>
            <a:spLocks noGrp="1"/>
          </p:cNvSpPr>
          <p:nvPr>
            <p:ph idx="1"/>
          </p:nvPr>
        </p:nvSpPr>
        <p:spPr>
          <a:xfrm>
            <a:off x="838200" y="1825625"/>
            <a:ext cx="10515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805886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Yellow - 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7AE5E9-25E6-3EC5-ABD7-32A40645565C}"/>
              </a:ext>
            </a:extLst>
          </p:cNvPr>
          <p:cNvSpPr/>
          <p:nvPr userDrawn="1"/>
        </p:nvSpPr>
        <p:spPr>
          <a:xfrm>
            <a:off x="10988168" y="6356350"/>
            <a:ext cx="365632" cy="365632"/>
          </a:xfrm>
          <a:prstGeom prst="rect">
            <a:avLst/>
          </a:prstGeom>
          <a:solidFill>
            <a:srgbClr val="F79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a:prstGeom prst="rect">
            <a:avLst/>
          </a:prstGeom>
        </p:spPr>
        <p:txBody>
          <a:bodyPr/>
          <a:lstStyle>
            <a:lvl1pPr>
              <a:defRPr>
                <a:solidFill>
                  <a:srgbClr val="F7931D"/>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0F56E80E-4C2E-19B0-4AE2-225911B91B58}"/>
              </a:ext>
            </a:extLst>
          </p:cNvPr>
          <p:cNvSpPr/>
          <p:nvPr userDrawn="1"/>
        </p:nvSpPr>
        <p:spPr>
          <a:xfrm>
            <a:off x="-8826" y="-15166"/>
            <a:ext cx="12200825" cy="275493"/>
          </a:xfrm>
          <a:prstGeom prst="rect">
            <a:avLst/>
          </a:prstGeom>
          <a:solidFill>
            <a:srgbClr val="F79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479D8208-99F2-F514-B07D-C044E55982F0}"/>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19834933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Yellow - 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18C8D-C9B7-FB9A-D8D7-43C32182FF7C}"/>
              </a:ext>
            </a:extLst>
          </p:cNvPr>
          <p:cNvSpPr/>
          <p:nvPr userDrawn="1"/>
        </p:nvSpPr>
        <p:spPr>
          <a:xfrm>
            <a:off x="10988168" y="6356350"/>
            <a:ext cx="365632" cy="365632"/>
          </a:xfrm>
          <a:prstGeom prst="rect">
            <a:avLst/>
          </a:prstGeom>
          <a:solidFill>
            <a:srgbClr val="F79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365125"/>
            <a:ext cx="10515600" cy="1325563"/>
          </a:xfrm>
          <a:prstGeom prst="rect">
            <a:avLst/>
          </a:prstGeom>
        </p:spPr>
        <p:txBody>
          <a:bodyPr/>
          <a:lstStyle>
            <a:lvl1pPr>
              <a:defRPr>
                <a:solidFill>
                  <a:srgbClr val="F7931D"/>
                </a:solidFill>
              </a:defRPr>
            </a:lvl1pPr>
          </a:lstStyle>
          <a:p>
            <a:r>
              <a:rPr lang="en-US" dirty="0"/>
              <a:t>Click to edit Master title style</a:t>
            </a:r>
          </a:p>
        </p:txBody>
      </p:sp>
      <p:sp>
        <p:nvSpPr>
          <p:cNvPr id="3" name="Text Placeholder 2"/>
          <p:cNvSpPr>
            <a:spLocks noGrp="1"/>
          </p:cNvSpPr>
          <p:nvPr>
            <p:ph type="body" idx="1" hasCustomPrompt="1"/>
          </p:nvPr>
        </p:nvSpPr>
        <p:spPr>
          <a:xfrm>
            <a:off x="839788" y="1681163"/>
            <a:ext cx="5157787" cy="823912"/>
          </a:xfrm>
        </p:spPr>
        <p:txBody>
          <a:bodyPr anchor="ctr">
            <a:normAutofit/>
          </a:bodyPr>
          <a:lstStyle>
            <a:lvl1pPr marL="0" indent="0">
              <a:buNone/>
              <a:defRPr sz="2000" b="1">
                <a:solidFill>
                  <a:srgbClr val="F7931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72200" y="1681163"/>
            <a:ext cx="5183188" cy="823912"/>
          </a:xfrm>
        </p:spPr>
        <p:txBody>
          <a:bodyPr anchor="ctr">
            <a:normAutofit/>
          </a:bodyPr>
          <a:lstStyle>
            <a:lvl1pPr marL="0" indent="0">
              <a:buNone/>
              <a:defRPr sz="2000" b="1">
                <a:solidFill>
                  <a:srgbClr val="F7931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7" name="Rectangle 6">
            <a:extLst>
              <a:ext uri="{FF2B5EF4-FFF2-40B4-BE49-F238E27FC236}">
                <a16:creationId xmlns:a16="http://schemas.microsoft.com/office/drawing/2014/main" id="{48FAED8D-F55D-18DF-78DA-6B9305DD4E1C}"/>
              </a:ext>
            </a:extLst>
          </p:cNvPr>
          <p:cNvSpPr/>
          <p:nvPr userDrawn="1"/>
        </p:nvSpPr>
        <p:spPr>
          <a:xfrm>
            <a:off x="-8826" y="-15166"/>
            <a:ext cx="12200825" cy="275493"/>
          </a:xfrm>
          <a:prstGeom prst="rect">
            <a:avLst/>
          </a:prstGeom>
          <a:solidFill>
            <a:srgbClr val="F79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8">
            <a:extLst>
              <a:ext uri="{FF2B5EF4-FFF2-40B4-BE49-F238E27FC236}">
                <a16:creationId xmlns:a16="http://schemas.microsoft.com/office/drawing/2014/main" id="{DFA2455E-12FF-501A-F219-78357031AF8F}"/>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3084515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in - 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a:solidFill>
                  <a:schemeClr val="accent2"/>
                </a:solidFill>
              </a:defRPr>
            </a:lvl1pPr>
          </a:lstStyle>
          <a:p>
            <a:r>
              <a:rPr lang="en-US" dirty="0"/>
              <a:t>Click to edit Master title style</a:t>
            </a:r>
          </a:p>
        </p:txBody>
      </p:sp>
      <p:sp>
        <p:nvSpPr>
          <p:cNvPr id="5" name="Footer Placeholder 4"/>
          <p:cNvSpPr>
            <a:spLocks noGrp="1"/>
          </p:cNvSpPr>
          <p:nvPr>
            <p:ph type="ftr" sz="quarter" idx="11"/>
          </p:nvPr>
        </p:nvSpPr>
        <p:spPr>
          <a:xfrm>
            <a:off x="838200" y="6356350"/>
            <a:ext cx="7315200" cy="365125"/>
          </a:xfrm>
          <a:prstGeom prst="rect">
            <a:avLst/>
          </a:prstGeom>
        </p:spPr>
        <p:txBody>
          <a:bodyPr/>
          <a:lstStyle>
            <a:lvl1pPr>
              <a:defRPr spc="50" baseline="0">
                <a:solidFill>
                  <a:schemeClr val="bg1">
                    <a:lumMod val="50000"/>
                  </a:schemeClr>
                </a:solidFill>
              </a:defRPr>
            </a:lvl1pPr>
          </a:lstStyle>
          <a:p>
            <a:r>
              <a:rPr lang="en-US" dirty="0"/>
              <a:t>Global Out-of-school Children Initiative</a:t>
            </a:r>
          </a:p>
        </p:txBody>
      </p:sp>
      <p:sp>
        <p:nvSpPr>
          <p:cNvPr id="6" name="Slide Number Placeholder 5"/>
          <p:cNvSpPr>
            <a:spLocks noGrp="1"/>
          </p:cNvSpPr>
          <p:nvPr>
            <p:ph type="sldNum" sz="quarter" idx="12"/>
          </p:nvPr>
        </p:nvSpPr>
        <p:spPr>
          <a:xfrm>
            <a:off x="10980484" y="6356350"/>
            <a:ext cx="373316" cy="365125"/>
          </a:xfrm>
          <a:solidFill>
            <a:schemeClr val="bg1">
              <a:lumMod val="50000"/>
            </a:schemeClr>
          </a:solidFill>
        </p:spPr>
        <p:txBody>
          <a:bodyPr/>
          <a:lstStyle>
            <a:lvl1pPr algn="ctr">
              <a:defRPr>
                <a:solidFill>
                  <a:schemeClr val="bg1"/>
                </a:solidFill>
              </a:defRPr>
            </a:lvl1pPr>
          </a:lstStyle>
          <a:p>
            <a:fld id="{D429F7A4-7C4A-6148-A6AA-ED73C8AE3448}" type="slidenum">
              <a:rPr lang="en-US" altLang="en-US" smtClean="0"/>
              <a:pPr/>
              <a:t>‹#›</a:t>
            </a:fld>
            <a:endParaRPr lang="en-US" altLang="en-US" dirty="0"/>
          </a:p>
        </p:txBody>
      </p:sp>
      <p:grpSp>
        <p:nvGrpSpPr>
          <p:cNvPr id="4" name="Group 3">
            <a:extLst>
              <a:ext uri="{FF2B5EF4-FFF2-40B4-BE49-F238E27FC236}">
                <a16:creationId xmlns:a16="http://schemas.microsoft.com/office/drawing/2014/main" id="{941ECE51-0822-CCF0-5B2B-E22F42CC53CF}"/>
              </a:ext>
            </a:extLst>
          </p:cNvPr>
          <p:cNvGrpSpPr/>
          <p:nvPr userDrawn="1"/>
        </p:nvGrpSpPr>
        <p:grpSpPr>
          <a:xfrm>
            <a:off x="0" y="0"/>
            <a:ext cx="12192000" cy="275493"/>
            <a:chOff x="0" y="4369869"/>
            <a:chExt cx="9586251" cy="275493"/>
          </a:xfrm>
        </p:grpSpPr>
        <p:sp>
          <p:nvSpPr>
            <p:cNvPr id="7" name="Rectangle 6">
              <a:extLst>
                <a:ext uri="{FF2B5EF4-FFF2-40B4-BE49-F238E27FC236}">
                  <a16:creationId xmlns:a16="http://schemas.microsoft.com/office/drawing/2014/main" id="{E56D5CBC-950E-DE2A-F1BC-DE4A58D6DC65}"/>
                </a:ext>
              </a:extLst>
            </p:cNvPr>
            <p:cNvSpPr/>
            <p:nvPr userDrawn="1"/>
          </p:nvSpPr>
          <p:spPr>
            <a:xfrm>
              <a:off x="0" y="4369869"/>
              <a:ext cx="1065139" cy="2754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5EBB847-7014-A47A-9592-761E3D5917F6}"/>
                </a:ext>
              </a:extLst>
            </p:cNvPr>
            <p:cNvSpPr/>
            <p:nvPr userDrawn="1"/>
          </p:nvSpPr>
          <p:spPr>
            <a:xfrm>
              <a:off x="1065139" y="4369869"/>
              <a:ext cx="1065139" cy="2754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1B30529-68F5-BD2C-A47D-BE451ED0C479}"/>
                </a:ext>
              </a:extLst>
            </p:cNvPr>
            <p:cNvSpPr/>
            <p:nvPr userDrawn="1"/>
          </p:nvSpPr>
          <p:spPr>
            <a:xfrm>
              <a:off x="2130278" y="4369869"/>
              <a:ext cx="1065139" cy="2754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C23294-72DC-C44D-4B83-7CD516AB8321}"/>
                </a:ext>
              </a:extLst>
            </p:cNvPr>
            <p:cNvSpPr/>
            <p:nvPr userDrawn="1"/>
          </p:nvSpPr>
          <p:spPr>
            <a:xfrm>
              <a:off x="3195417" y="4369869"/>
              <a:ext cx="1065139" cy="2754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E4FF844-25A7-FC6F-0045-359DBA10EE48}"/>
                </a:ext>
              </a:extLst>
            </p:cNvPr>
            <p:cNvSpPr/>
            <p:nvPr userDrawn="1"/>
          </p:nvSpPr>
          <p:spPr>
            <a:xfrm>
              <a:off x="4260556" y="4369869"/>
              <a:ext cx="1065139" cy="27549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840D271-42C7-5C79-7F61-6360FAE5EA92}"/>
                </a:ext>
              </a:extLst>
            </p:cNvPr>
            <p:cNvSpPr/>
            <p:nvPr userDrawn="1"/>
          </p:nvSpPr>
          <p:spPr>
            <a:xfrm>
              <a:off x="5325695" y="4369869"/>
              <a:ext cx="1065139" cy="2754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477A57E-6969-D2C2-03C7-22BFA3548306}"/>
                </a:ext>
              </a:extLst>
            </p:cNvPr>
            <p:cNvSpPr/>
            <p:nvPr userDrawn="1"/>
          </p:nvSpPr>
          <p:spPr>
            <a:xfrm>
              <a:off x="6390834" y="4369869"/>
              <a:ext cx="1065139" cy="275493"/>
            </a:xfrm>
            <a:prstGeom prst="rect">
              <a:avLst/>
            </a:prstGeom>
            <a:solidFill>
              <a:srgbClr val="F79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ECE0F07-E1C5-AAA4-A16B-A17D9067B339}"/>
                </a:ext>
              </a:extLst>
            </p:cNvPr>
            <p:cNvSpPr/>
            <p:nvPr userDrawn="1"/>
          </p:nvSpPr>
          <p:spPr>
            <a:xfrm>
              <a:off x="7455973" y="4369869"/>
              <a:ext cx="1065139" cy="275493"/>
            </a:xfrm>
            <a:prstGeom prst="rect">
              <a:avLst/>
            </a:prstGeom>
            <a:solidFill>
              <a:srgbClr val="961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8E17D4C-0CA5-26C8-96DD-6FDC2606FCA8}"/>
                </a:ext>
              </a:extLst>
            </p:cNvPr>
            <p:cNvSpPr/>
            <p:nvPr userDrawn="1"/>
          </p:nvSpPr>
          <p:spPr>
            <a:xfrm>
              <a:off x="8521112" y="4369869"/>
              <a:ext cx="1065139" cy="275493"/>
            </a:xfrm>
            <a:prstGeom prst="rect">
              <a:avLst/>
            </a:prstGeom>
            <a:solidFill>
              <a:srgbClr val="77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 Placeholder 2">
            <a:extLst>
              <a:ext uri="{FF2B5EF4-FFF2-40B4-BE49-F238E27FC236}">
                <a16:creationId xmlns:a16="http://schemas.microsoft.com/office/drawing/2014/main" id="{9EBEE577-9A47-212D-7887-644DD7E84FC7}"/>
              </a:ext>
            </a:extLst>
          </p:cNvPr>
          <p:cNvSpPr>
            <a:spLocks noGrp="1"/>
          </p:cNvSpPr>
          <p:nvPr>
            <p:ph type="body" idx="1" hasCustomPrompt="1"/>
          </p:nvPr>
        </p:nvSpPr>
        <p:spPr>
          <a:xfrm>
            <a:off x="839788" y="1681163"/>
            <a:ext cx="5157787" cy="823912"/>
          </a:xfrm>
        </p:spPr>
        <p:txBody>
          <a:bodyPr anchor="ctr">
            <a:normAutofit/>
          </a:bodyPr>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8" name="Content Placeholder 3">
            <a:extLst>
              <a:ext uri="{FF2B5EF4-FFF2-40B4-BE49-F238E27FC236}">
                <a16:creationId xmlns:a16="http://schemas.microsoft.com/office/drawing/2014/main" id="{2DA03070-6600-EE2C-6018-A3D4F8D9D706}"/>
              </a:ext>
            </a:extLst>
          </p:cNvPr>
          <p:cNvSpPr>
            <a:spLocks noGrp="1"/>
          </p:cNvSpPr>
          <p:nvPr>
            <p:ph sz="half" idx="2"/>
          </p:nvPr>
        </p:nvSpPr>
        <p:spPr>
          <a:xfrm>
            <a:off x="839788" y="2505075"/>
            <a:ext cx="5157787"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4">
            <a:extLst>
              <a:ext uri="{FF2B5EF4-FFF2-40B4-BE49-F238E27FC236}">
                <a16:creationId xmlns:a16="http://schemas.microsoft.com/office/drawing/2014/main" id="{5650BCE0-28A7-DFD6-935D-656662A6FCD4}"/>
              </a:ext>
            </a:extLst>
          </p:cNvPr>
          <p:cNvSpPr>
            <a:spLocks noGrp="1"/>
          </p:cNvSpPr>
          <p:nvPr>
            <p:ph type="body" sz="quarter" idx="3" hasCustomPrompt="1"/>
          </p:nvPr>
        </p:nvSpPr>
        <p:spPr>
          <a:xfrm>
            <a:off x="6172200" y="1681163"/>
            <a:ext cx="5183188" cy="823912"/>
          </a:xfrm>
        </p:spPr>
        <p:txBody>
          <a:bodyPr anchor="ctr">
            <a:normAutofit/>
          </a:bodyPr>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Content Placeholder 5">
            <a:extLst>
              <a:ext uri="{FF2B5EF4-FFF2-40B4-BE49-F238E27FC236}">
                <a16:creationId xmlns:a16="http://schemas.microsoft.com/office/drawing/2014/main" id="{4F723E93-88AC-3BD0-54CC-AD4A78001C00}"/>
              </a:ext>
            </a:extLst>
          </p:cNvPr>
          <p:cNvSpPr>
            <a:spLocks noGrp="1"/>
          </p:cNvSpPr>
          <p:nvPr>
            <p:ph sz="quarter" idx="4"/>
          </p:nvPr>
        </p:nvSpPr>
        <p:spPr>
          <a:xfrm>
            <a:off x="6172200" y="2505075"/>
            <a:ext cx="5183188"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203114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Yellow - 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F87EEF-FED5-038A-B3D8-161D93032F3A}"/>
              </a:ext>
            </a:extLst>
          </p:cNvPr>
          <p:cNvSpPr/>
          <p:nvPr userDrawn="1"/>
        </p:nvSpPr>
        <p:spPr>
          <a:xfrm>
            <a:off x="10988168" y="6356350"/>
            <a:ext cx="365632" cy="365632"/>
          </a:xfrm>
          <a:prstGeom prst="rect">
            <a:avLst/>
          </a:prstGeom>
          <a:solidFill>
            <a:srgbClr val="F79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a:prstGeom prst="rect">
            <a:avLst/>
          </a:prstGeom>
        </p:spPr>
        <p:txBody>
          <a:bodyPr anchor="b"/>
          <a:lstStyle>
            <a:lvl1pPr>
              <a:defRPr sz="3200" b="0" i="0">
                <a:solidFill>
                  <a:srgbClr val="F7931D"/>
                </a:solidFill>
                <a:latin typeface="Aleo" panose="020F0502020204030203" pitchFamily="34" charset="77"/>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159212"/>
            <a:ext cx="3932237" cy="3709775"/>
          </a:xfrm>
        </p:spPr>
        <p:txBody>
          <a:bodyPr>
            <a:normAutofit/>
          </a:bodyPr>
          <a:lstStyle>
            <a:lvl1pPr marL="0" indent="0">
              <a:buNone/>
              <a:defRPr sz="1400" b="0" i="1">
                <a:solidFill>
                  <a:srgbClr val="F7931D"/>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Footer Placeholder 5"/>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A19504B8-6184-EDEF-7684-BB957E434B92}"/>
              </a:ext>
            </a:extLst>
          </p:cNvPr>
          <p:cNvSpPr/>
          <p:nvPr userDrawn="1"/>
        </p:nvSpPr>
        <p:spPr>
          <a:xfrm>
            <a:off x="-8826" y="-15166"/>
            <a:ext cx="12200825" cy="275493"/>
          </a:xfrm>
          <a:prstGeom prst="rect">
            <a:avLst/>
          </a:prstGeom>
          <a:solidFill>
            <a:srgbClr val="F79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2BE2AA39-55EB-295F-FEE4-529222B70A42}"/>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22346528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urgundy - Section Header">
    <p:spTree>
      <p:nvGrpSpPr>
        <p:cNvPr id="1" name=""/>
        <p:cNvGrpSpPr/>
        <p:nvPr/>
      </p:nvGrpSpPr>
      <p:grpSpPr>
        <a:xfrm>
          <a:off x="0" y="0"/>
          <a:ext cx="0" cy="0"/>
          <a:chOff x="0" y="0"/>
          <a:chExt cx="0" cy="0"/>
        </a:xfrm>
      </p:grpSpPr>
      <p:sp>
        <p:nvSpPr>
          <p:cNvPr id="17" name="Picture Placeholder 7">
            <a:extLst>
              <a:ext uri="{FF2B5EF4-FFF2-40B4-BE49-F238E27FC236}">
                <a16:creationId xmlns:a16="http://schemas.microsoft.com/office/drawing/2014/main" id="{2779F140-C7A4-2D85-4DEF-0C8D01436DD3}"/>
              </a:ext>
            </a:extLst>
          </p:cNvPr>
          <p:cNvSpPr>
            <a:spLocks noGrp="1"/>
          </p:cNvSpPr>
          <p:nvPr>
            <p:ph type="pic" sz="quarter" idx="10"/>
          </p:nvPr>
        </p:nvSpPr>
        <p:spPr>
          <a:xfrm>
            <a:off x="0" y="1"/>
            <a:ext cx="12192000" cy="4659650"/>
          </a:xfrm>
        </p:spPr>
        <p:txBody>
          <a:bodyPr/>
          <a:lstStyle/>
          <a:p>
            <a:endParaRPr lang="en-US" dirty="0"/>
          </a:p>
        </p:txBody>
      </p:sp>
      <p:sp>
        <p:nvSpPr>
          <p:cNvPr id="2" name="Title 1"/>
          <p:cNvSpPr>
            <a:spLocks noGrp="1"/>
          </p:cNvSpPr>
          <p:nvPr>
            <p:ph type="title"/>
          </p:nvPr>
        </p:nvSpPr>
        <p:spPr>
          <a:xfrm>
            <a:off x="2113110" y="5125250"/>
            <a:ext cx="7422776" cy="1732750"/>
          </a:xfrm>
          <a:prstGeom prst="rect">
            <a:avLst/>
          </a:prstGeom>
        </p:spPr>
        <p:txBody>
          <a:bodyPr anchor="t"/>
          <a:lstStyle>
            <a:lvl1pPr>
              <a:defRPr sz="6000">
                <a:solidFill>
                  <a:srgbClr val="961A4B"/>
                </a:solidFill>
              </a:defRPr>
            </a:lvl1pPr>
          </a:lstStyle>
          <a:p>
            <a:r>
              <a:rPr lang="en-US" dirty="0"/>
              <a:t>Click to edit Master title style</a:t>
            </a:r>
          </a:p>
        </p:txBody>
      </p:sp>
      <p:sp>
        <p:nvSpPr>
          <p:cNvPr id="3" name="Text Placeholder 2"/>
          <p:cNvSpPr>
            <a:spLocks noGrp="1"/>
          </p:cNvSpPr>
          <p:nvPr>
            <p:ph type="body" idx="1" hasCustomPrompt="1"/>
          </p:nvPr>
        </p:nvSpPr>
        <p:spPr>
          <a:xfrm>
            <a:off x="2113111" y="4790279"/>
            <a:ext cx="7422776" cy="427179"/>
          </a:xfrm>
        </p:spPr>
        <p:txBody>
          <a:bodyPr anchor="b"/>
          <a:lstStyle>
            <a:lvl1pPr marL="0" indent="0">
              <a:buNone/>
              <a:defRPr sz="2400" b="0" i="0">
                <a:solidFill>
                  <a:srgbClr val="961A4B"/>
                </a:solidFill>
                <a:latin typeface="Aleo Light" panose="020F03020202040302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Rectangle 8">
            <a:extLst>
              <a:ext uri="{FF2B5EF4-FFF2-40B4-BE49-F238E27FC236}">
                <a16:creationId xmlns:a16="http://schemas.microsoft.com/office/drawing/2014/main" id="{BD6B7CA8-E81E-3210-FB83-941A75DE5A44}"/>
              </a:ext>
            </a:extLst>
          </p:cNvPr>
          <p:cNvSpPr/>
          <p:nvPr userDrawn="1"/>
        </p:nvSpPr>
        <p:spPr>
          <a:xfrm>
            <a:off x="9757442" y="4790279"/>
            <a:ext cx="2213002" cy="1940934"/>
          </a:xfrm>
          <a:prstGeom prst="rect">
            <a:avLst/>
          </a:prstGeom>
          <a:solidFill>
            <a:schemeClr val="bg1">
              <a:alpha val="85000"/>
            </a:schemeClr>
          </a:solidFill>
          <a:ln>
            <a:solidFill>
              <a:srgbClr val="961A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65B2458B-31EA-0F66-223B-ED6360122648}"/>
              </a:ext>
            </a:extLst>
          </p:cNvPr>
          <p:cNvCxnSpPr/>
          <p:nvPr userDrawn="1"/>
        </p:nvCxnSpPr>
        <p:spPr>
          <a:xfrm>
            <a:off x="9818914" y="5143745"/>
            <a:ext cx="2051638" cy="0"/>
          </a:xfrm>
          <a:prstGeom prst="line">
            <a:avLst/>
          </a:prstGeom>
          <a:ln w="9525">
            <a:solidFill>
              <a:srgbClr val="961A4B"/>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AEBB78A-BCA3-7CB3-2E67-6C9B3FCF900C}"/>
              </a:ext>
            </a:extLst>
          </p:cNvPr>
          <p:cNvSpPr txBox="1"/>
          <p:nvPr userDrawn="1"/>
        </p:nvSpPr>
        <p:spPr>
          <a:xfrm>
            <a:off x="9757442" y="4836445"/>
            <a:ext cx="2213002" cy="276999"/>
          </a:xfrm>
          <a:prstGeom prst="rect">
            <a:avLst/>
          </a:prstGeom>
          <a:noFill/>
        </p:spPr>
        <p:txBody>
          <a:bodyPr wrap="square" rtlCol="0" anchor="ctr">
            <a:spAutoFit/>
          </a:bodyPr>
          <a:lstStyle/>
          <a:p>
            <a:pPr algn="ctr"/>
            <a:r>
              <a:rPr lang="en-US" sz="1200" b="0" i="0" spc="80" baseline="0" dirty="0">
                <a:solidFill>
                  <a:srgbClr val="961A4B"/>
                </a:solidFill>
                <a:latin typeface="Aleo" panose="020F0502020204030203" pitchFamily="34" charset="77"/>
              </a:rPr>
              <a:t>SECTION CONTENTS</a:t>
            </a:r>
          </a:p>
        </p:txBody>
      </p:sp>
      <p:sp>
        <p:nvSpPr>
          <p:cNvPr id="12" name="Text Placeholder 28">
            <a:extLst>
              <a:ext uri="{FF2B5EF4-FFF2-40B4-BE49-F238E27FC236}">
                <a16:creationId xmlns:a16="http://schemas.microsoft.com/office/drawing/2014/main" id="{FA656175-2E9B-520B-6C43-0961827515EE}"/>
              </a:ext>
            </a:extLst>
          </p:cNvPr>
          <p:cNvSpPr>
            <a:spLocks noGrp="1"/>
          </p:cNvSpPr>
          <p:nvPr>
            <p:ph type="body" sz="quarter" idx="12"/>
          </p:nvPr>
        </p:nvSpPr>
        <p:spPr>
          <a:xfrm>
            <a:off x="9818913" y="5174047"/>
            <a:ext cx="2051639" cy="1557161"/>
          </a:xfrm>
        </p:spPr>
        <p:txBody>
          <a:bodyPr>
            <a:noAutofit/>
          </a:bodyPr>
          <a:lstStyle>
            <a:lvl1pPr>
              <a:defRPr sz="1000">
                <a:solidFill>
                  <a:schemeClr val="tx1">
                    <a:lumMod val="75000"/>
                    <a:lumOff val="25000"/>
                  </a:schemeClr>
                </a:solidFill>
              </a:defRPr>
            </a:lvl1pPr>
            <a:lvl2pPr>
              <a:defRPr sz="1000">
                <a:solidFill>
                  <a:schemeClr val="tx1">
                    <a:lumMod val="75000"/>
                    <a:lumOff val="25000"/>
                  </a:schemeClr>
                </a:solidFill>
              </a:defRPr>
            </a:lvl2pPr>
            <a:lvl3pPr>
              <a:defRPr sz="1000">
                <a:solidFill>
                  <a:schemeClr val="tx1">
                    <a:lumMod val="75000"/>
                    <a:lumOff val="25000"/>
                  </a:schemeClr>
                </a:solidFill>
              </a:defRPr>
            </a:lvl3pPr>
            <a:lvl4pPr>
              <a:defRPr sz="1000">
                <a:solidFill>
                  <a:schemeClr val="tx1">
                    <a:lumMod val="75000"/>
                    <a:lumOff val="25000"/>
                  </a:schemeClr>
                </a:solidFill>
              </a:defRPr>
            </a:lvl4pPr>
            <a:lvl5pPr>
              <a:defRPr sz="10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5">
            <a:extLst>
              <a:ext uri="{FF2B5EF4-FFF2-40B4-BE49-F238E27FC236}">
                <a16:creationId xmlns:a16="http://schemas.microsoft.com/office/drawing/2014/main" id="{716639DB-FF3E-85F1-890F-AFDEEA7EE937}"/>
              </a:ext>
            </a:extLst>
          </p:cNvPr>
          <p:cNvSpPr>
            <a:spLocks noGrp="1"/>
          </p:cNvSpPr>
          <p:nvPr>
            <p:ph type="body" sz="quarter" idx="13" hasCustomPrompt="1"/>
          </p:nvPr>
        </p:nvSpPr>
        <p:spPr>
          <a:xfrm>
            <a:off x="7599363" y="4171950"/>
            <a:ext cx="4600575" cy="198438"/>
          </a:xfrm>
        </p:spPr>
        <p:txBody>
          <a:bodyPr>
            <a:noAutofit/>
          </a:bodyPr>
          <a:lstStyle>
            <a:lvl1pPr marL="0" indent="0" algn="r">
              <a:buNone/>
              <a:defRPr sz="700">
                <a:solidFill>
                  <a:schemeClr val="bg1">
                    <a:lumMod val="50000"/>
                  </a:schemeClr>
                </a:solidFill>
              </a:defRPr>
            </a:lvl1pPr>
            <a:lvl2pPr marL="457200" indent="0" algn="r">
              <a:buNone/>
              <a:defRPr sz="700">
                <a:solidFill>
                  <a:schemeClr val="bg1">
                    <a:lumMod val="50000"/>
                  </a:schemeClr>
                </a:solidFill>
              </a:defRPr>
            </a:lvl2pPr>
            <a:lvl3pPr marL="914400" indent="0" algn="r">
              <a:buNone/>
              <a:defRPr sz="700">
                <a:solidFill>
                  <a:schemeClr val="bg1">
                    <a:lumMod val="50000"/>
                  </a:schemeClr>
                </a:solidFill>
              </a:defRPr>
            </a:lvl3pPr>
            <a:lvl4pPr marL="1371600" indent="0" algn="r">
              <a:buNone/>
              <a:defRPr sz="700">
                <a:solidFill>
                  <a:schemeClr val="bg1">
                    <a:lumMod val="50000"/>
                  </a:schemeClr>
                </a:solidFill>
              </a:defRPr>
            </a:lvl4pPr>
            <a:lvl5pPr marL="1828800" indent="0" algn="r">
              <a:buNone/>
              <a:defRPr sz="700">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6">
            <a:extLst>
              <a:ext uri="{FF2B5EF4-FFF2-40B4-BE49-F238E27FC236}">
                <a16:creationId xmlns:a16="http://schemas.microsoft.com/office/drawing/2014/main" id="{5EA0CE55-D19B-980E-FF5F-DFA36007F160}"/>
              </a:ext>
            </a:extLst>
          </p:cNvPr>
          <p:cNvSpPr>
            <a:spLocks noGrp="1"/>
          </p:cNvSpPr>
          <p:nvPr>
            <p:ph type="body" sz="quarter" idx="14"/>
          </p:nvPr>
        </p:nvSpPr>
        <p:spPr>
          <a:xfrm>
            <a:off x="0" y="4790279"/>
            <a:ext cx="2113109" cy="2067720"/>
          </a:xfrm>
        </p:spPr>
        <p:txBody>
          <a:bodyPr anchor="ctr">
            <a:noAutofit/>
          </a:bodyPr>
          <a:lstStyle>
            <a:lvl1pPr marL="0" indent="0" algn="ctr">
              <a:buNone/>
              <a:defRPr sz="20000" b="1">
                <a:solidFill>
                  <a:srgbClr val="961A4B">
                    <a:alpha val="10000"/>
                  </a:srgbClr>
                </a:solidFill>
              </a:defRPr>
            </a:lvl1pPr>
            <a:lvl2pPr marL="457200" indent="0" algn="ctr">
              <a:buNone/>
              <a:defRPr sz="20000" b="1">
                <a:solidFill>
                  <a:srgbClr val="961A4B">
                    <a:alpha val="10000"/>
                  </a:srgbClr>
                </a:solidFill>
              </a:defRPr>
            </a:lvl2pPr>
            <a:lvl3pPr marL="914400" indent="0" algn="ctr">
              <a:buNone/>
              <a:defRPr sz="20000" b="1">
                <a:solidFill>
                  <a:srgbClr val="961A4B">
                    <a:alpha val="10000"/>
                  </a:srgbClr>
                </a:solidFill>
              </a:defRPr>
            </a:lvl3pPr>
            <a:lvl4pPr marL="1371600" indent="0" algn="ctr">
              <a:buNone/>
              <a:defRPr sz="20000" b="1">
                <a:solidFill>
                  <a:srgbClr val="961A4B">
                    <a:alpha val="10000"/>
                  </a:srgbClr>
                </a:solidFill>
              </a:defRPr>
            </a:lvl4pPr>
            <a:lvl5pPr marL="1828800" indent="0" algn="ctr">
              <a:buNone/>
              <a:defRPr sz="20000" b="1">
                <a:solidFill>
                  <a:srgbClr val="961A4B">
                    <a:alpha val="10000"/>
                  </a:srgb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03713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urgundy - 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86A99D-60CC-00A6-4F83-E5A7CCEEE31A}"/>
              </a:ext>
            </a:extLst>
          </p:cNvPr>
          <p:cNvSpPr/>
          <p:nvPr userDrawn="1"/>
        </p:nvSpPr>
        <p:spPr>
          <a:xfrm>
            <a:off x="10988168" y="6356350"/>
            <a:ext cx="365632" cy="365632"/>
          </a:xfrm>
          <a:prstGeom prst="rect">
            <a:avLst/>
          </a:prstGeom>
          <a:solidFill>
            <a:srgbClr val="961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a:prstGeom prst="rect">
            <a:avLst/>
          </a:prstGeom>
        </p:spPr>
        <p:txBody>
          <a:bodyPr/>
          <a:lstStyle>
            <a:lvl1pPr>
              <a:defRPr>
                <a:solidFill>
                  <a:srgbClr val="961A4B"/>
                </a:solidFill>
              </a:defRPr>
            </a:lvl1pPr>
          </a:lstStyle>
          <a:p>
            <a:r>
              <a:rPr lang="en-US" dirty="0"/>
              <a:t>Click to edit Master title style</a:t>
            </a:r>
          </a:p>
        </p:txBody>
      </p:sp>
      <p:sp>
        <p:nvSpPr>
          <p:cNvPr id="4" name="Footer Placeholder 3"/>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6" name="Rectangle 5">
            <a:extLst>
              <a:ext uri="{FF2B5EF4-FFF2-40B4-BE49-F238E27FC236}">
                <a16:creationId xmlns:a16="http://schemas.microsoft.com/office/drawing/2014/main" id="{0F7E87F2-EC5D-860E-DD8C-9437465C17ED}"/>
              </a:ext>
            </a:extLst>
          </p:cNvPr>
          <p:cNvSpPr/>
          <p:nvPr userDrawn="1"/>
        </p:nvSpPr>
        <p:spPr>
          <a:xfrm>
            <a:off x="-8826" y="-15166"/>
            <a:ext cx="12200825" cy="275493"/>
          </a:xfrm>
          <a:prstGeom prst="rect">
            <a:avLst/>
          </a:prstGeom>
          <a:solidFill>
            <a:srgbClr val="961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8">
            <a:extLst>
              <a:ext uri="{FF2B5EF4-FFF2-40B4-BE49-F238E27FC236}">
                <a16:creationId xmlns:a16="http://schemas.microsoft.com/office/drawing/2014/main" id="{06EB78FF-43C9-EB30-D750-C5C995D02BA8}"/>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
        <p:nvSpPr>
          <p:cNvPr id="5" name="Content Placeholder 2">
            <a:extLst>
              <a:ext uri="{FF2B5EF4-FFF2-40B4-BE49-F238E27FC236}">
                <a16:creationId xmlns:a16="http://schemas.microsoft.com/office/drawing/2014/main" id="{CEEA8463-72F1-E281-5F20-860512CE0AEE}"/>
              </a:ext>
            </a:extLst>
          </p:cNvPr>
          <p:cNvSpPr>
            <a:spLocks noGrp="1"/>
          </p:cNvSpPr>
          <p:nvPr>
            <p:ph idx="1"/>
          </p:nvPr>
        </p:nvSpPr>
        <p:spPr>
          <a:xfrm>
            <a:off x="838200" y="1825625"/>
            <a:ext cx="10515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42625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Burgundy - 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7AE5E9-25E6-3EC5-ABD7-32A40645565C}"/>
              </a:ext>
            </a:extLst>
          </p:cNvPr>
          <p:cNvSpPr/>
          <p:nvPr userDrawn="1"/>
        </p:nvSpPr>
        <p:spPr>
          <a:xfrm>
            <a:off x="10988168" y="6356350"/>
            <a:ext cx="365632" cy="365632"/>
          </a:xfrm>
          <a:prstGeom prst="rect">
            <a:avLst/>
          </a:prstGeom>
          <a:solidFill>
            <a:srgbClr val="961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a:prstGeom prst="rect">
            <a:avLst/>
          </a:prstGeom>
        </p:spPr>
        <p:txBody>
          <a:bodyPr/>
          <a:lstStyle>
            <a:lvl1pPr>
              <a:defRPr>
                <a:solidFill>
                  <a:srgbClr val="961A4B"/>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7A828614-4796-B8D0-93F1-78160173BD78}"/>
              </a:ext>
            </a:extLst>
          </p:cNvPr>
          <p:cNvSpPr/>
          <p:nvPr userDrawn="1"/>
        </p:nvSpPr>
        <p:spPr>
          <a:xfrm>
            <a:off x="-8826" y="-15166"/>
            <a:ext cx="12200825" cy="275493"/>
          </a:xfrm>
          <a:prstGeom prst="rect">
            <a:avLst/>
          </a:prstGeom>
          <a:solidFill>
            <a:srgbClr val="961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8A33D0CD-311F-80CF-64AC-8CBF83FFF694}"/>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24088259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Burgundy - 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18C8D-C9B7-FB9A-D8D7-43C32182FF7C}"/>
              </a:ext>
            </a:extLst>
          </p:cNvPr>
          <p:cNvSpPr/>
          <p:nvPr userDrawn="1"/>
        </p:nvSpPr>
        <p:spPr>
          <a:xfrm>
            <a:off x="10988168" y="6356350"/>
            <a:ext cx="365632" cy="365632"/>
          </a:xfrm>
          <a:prstGeom prst="rect">
            <a:avLst/>
          </a:prstGeom>
          <a:solidFill>
            <a:srgbClr val="961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365125"/>
            <a:ext cx="10515600" cy="1325563"/>
          </a:xfrm>
          <a:prstGeom prst="rect">
            <a:avLst/>
          </a:prstGeom>
        </p:spPr>
        <p:txBody>
          <a:bodyPr/>
          <a:lstStyle>
            <a:lvl1pPr>
              <a:defRPr>
                <a:solidFill>
                  <a:srgbClr val="961A4B"/>
                </a:solidFill>
              </a:defRPr>
            </a:lvl1pPr>
          </a:lstStyle>
          <a:p>
            <a:r>
              <a:rPr lang="en-US" dirty="0"/>
              <a:t>Click to edit Master title style</a:t>
            </a:r>
          </a:p>
        </p:txBody>
      </p:sp>
      <p:sp>
        <p:nvSpPr>
          <p:cNvPr id="3" name="Text Placeholder 2"/>
          <p:cNvSpPr>
            <a:spLocks noGrp="1"/>
          </p:cNvSpPr>
          <p:nvPr>
            <p:ph type="body" idx="1" hasCustomPrompt="1"/>
          </p:nvPr>
        </p:nvSpPr>
        <p:spPr>
          <a:xfrm>
            <a:off x="839788" y="1681163"/>
            <a:ext cx="5157787" cy="823912"/>
          </a:xfrm>
        </p:spPr>
        <p:txBody>
          <a:bodyPr anchor="ctr">
            <a:normAutofit/>
          </a:bodyPr>
          <a:lstStyle>
            <a:lvl1pPr marL="0" indent="0">
              <a:buNone/>
              <a:defRPr sz="2000" b="1">
                <a:solidFill>
                  <a:srgbClr val="961A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72200" y="1681163"/>
            <a:ext cx="5183188" cy="823912"/>
          </a:xfrm>
        </p:spPr>
        <p:txBody>
          <a:bodyPr anchor="ctr">
            <a:normAutofit/>
          </a:bodyPr>
          <a:lstStyle>
            <a:lvl1pPr marL="0" indent="0">
              <a:buNone/>
              <a:defRPr sz="2000" b="1">
                <a:solidFill>
                  <a:srgbClr val="961A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7" name="Rectangle 6">
            <a:extLst>
              <a:ext uri="{FF2B5EF4-FFF2-40B4-BE49-F238E27FC236}">
                <a16:creationId xmlns:a16="http://schemas.microsoft.com/office/drawing/2014/main" id="{CFBD3C63-35CC-C28F-1835-25D4F579748C}"/>
              </a:ext>
            </a:extLst>
          </p:cNvPr>
          <p:cNvSpPr/>
          <p:nvPr userDrawn="1"/>
        </p:nvSpPr>
        <p:spPr>
          <a:xfrm>
            <a:off x="-8826" y="-15166"/>
            <a:ext cx="12200825" cy="275493"/>
          </a:xfrm>
          <a:prstGeom prst="rect">
            <a:avLst/>
          </a:prstGeom>
          <a:solidFill>
            <a:srgbClr val="961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8">
            <a:extLst>
              <a:ext uri="{FF2B5EF4-FFF2-40B4-BE49-F238E27FC236}">
                <a16:creationId xmlns:a16="http://schemas.microsoft.com/office/drawing/2014/main" id="{4376D11C-5D92-824E-5AD7-639D8F1FA10C}"/>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5409539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Burgundy - 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F87EEF-FED5-038A-B3D8-161D93032F3A}"/>
              </a:ext>
            </a:extLst>
          </p:cNvPr>
          <p:cNvSpPr/>
          <p:nvPr userDrawn="1"/>
        </p:nvSpPr>
        <p:spPr>
          <a:xfrm>
            <a:off x="10988168" y="6356350"/>
            <a:ext cx="365632" cy="365632"/>
          </a:xfrm>
          <a:prstGeom prst="rect">
            <a:avLst/>
          </a:prstGeom>
          <a:solidFill>
            <a:srgbClr val="961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a:prstGeom prst="rect">
            <a:avLst/>
          </a:prstGeom>
        </p:spPr>
        <p:txBody>
          <a:bodyPr anchor="b"/>
          <a:lstStyle>
            <a:lvl1pPr>
              <a:defRPr sz="3200" b="0" i="0">
                <a:solidFill>
                  <a:srgbClr val="961A4B"/>
                </a:solidFill>
                <a:latin typeface="Aleo" panose="020F0502020204030203" pitchFamily="34" charset="77"/>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159212"/>
            <a:ext cx="3932237" cy="3709775"/>
          </a:xfrm>
        </p:spPr>
        <p:txBody>
          <a:bodyPr>
            <a:normAutofit/>
          </a:bodyPr>
          <a:lstStyle>
            <a:lvl1pPr marL="0" indent="0">
              <a:buNone/>
              <a:defRPr sz="1400" b="0" i="1">
                <a:solidFill>
                  <a:srgbClr val="961A4B"/>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Footer Placeholder 5"/>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B8AAFB1F-8F80-75AB-E90C-7D8A782B5A01}"/>
              </a:ext>
            </a:extLst>
          </p:cNvPr>
          <p:cNvSpPr/>
          <p:nvPr userDrawn="1"/>
        </p:nvSpPr>
        <p:spPr>
          <a:xfrm>
            <a:off x="-8826" y="-15166"/>
            <a:ext cx="12200825" cy="275493"/>
          </a:xfrm>
          <a:prstGeom prst="rect">
            <a:avLst/>
          </a:prstGeom>
          <a:solidFill>
            <a:srgbClr val="961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EE4A5201-1ED3-BC57-7692-D40D91525526}"/>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42841808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Grey - Section Header">
    <p:spTree>
      <p:nvGrpSpPr>
        <p:cNvPr id="1" name=""/>
        <p:cNvGrpSpPr/>
        <p:nvPr/>
      </p:nvGrpSpPr>
      <p:grpSpPr>
        <a:xfrm>
          <a:off x="0" y="0"/>
          <a:ext cx="0" cy="0"/>
          <a:chOff x="0" y="0"/>
          <a:chExt cx="0" cy="0"/>
        </a:xfrm>
      </p:grpSpPr>
      <p:sp>
        <p:nvSpPr>
          <p:cNvPr id="17" name="Picture Placeholder 7">
            <a:extLst>
              <a:ext uri="{FF2B5EF4-FFF2-40B4-BE49-F238E27FC236}">
                <a16:creationId xmlns:a16="http://schemas.microsoft.com/office/drawing/2014/main" id="{2779F140-C7A4-2D85-4DEF-0C8D01436DD3}"/>
              </a:ext>
            </a:extLst>
          </p:cNvPr>
          <p:cNvSpPr>
            <a:spLocks noGrp="1"/>
          </p:cNvSpPr>
          <p:nvPr>
            <p:ph type="pic" sz="quarter" idx="10"/>
          </p:nvPr>
        </p:nvSpPr>
        <p:spPr>
          <a:xfrm>
            <a:off x="0" y="1"/>
            <a:ext cx="12192000" cy="4659650"/>
          </a:xfrm>
        </p:spPr>
        <p:txBody>
          <a:bodyPr/>
          <a:lstStyle/>
          <a:p>
            <a:endParaRPr lang="en-US" dirty="0"/>
          </a:p>
        </p:txBody>
      </p:sp>
      <p:sp>
        <p:nvSpPr>
          <p:cNvPr id="2" name="Title 1"/>
          <p:cNvSpPr>
            <a:spLocks noGrp="1"/>
          </p:cNvSpPr>
          <p:nvPr>
            <p:ph type="title"/>
          </p:nvPr>
        </p:nvSpPr>
        <p:spPr>
          <a:xfrm>
            <a:off x="2113110" y="5125250"/>
            <a:ext cx="7422776" cy="1732750"/>
          </a:xfrm>
          <a:prstGeom prst="rect">
            <a:avLst/>
          </a:prstGeom>
        </p:spPr>
        <p:txBody>
          <a:bodyPr anchor="t"/>
          <a:lstStyle>
            <a:lvl1pPr>
              <a:defRPr sz="6000">
                <a:solidFill>
                  <a:srgbClr val="77777A"/>
                </a:solidFill>
              </a:defRPr>
            </a:lvl1pPr>
          </a:lstStyle>
          <a:p>
            <a:r>
              <a:rPr lang="en-US" dirty="0"/>
              <a:t>Click to edit Master title style</a:t>
            </a:r>
          </a:p>
        </p:txBody>
      </p:sp>
      <p:sp>
        <p:nvSpPr>
          <p:cNvPr id="3" name="Text Placeholder 2"/>
          <p:cNvSpPr>
            <a:spLocks noGrp="1"/>
          </p:cNvSpPr>
          <p:nvPr>
            <p:ph type="body" idx="1" hasCustomPrompt="1"/>
          </p:nvPr>
        </p:nvSpPr>
        <p:spPr>
          <a:xfrm>
            <a:off x="2113111" y="4790279"/>
            <a:ext cx="7422776" cy="427179"/>
          </a:xfrm>
        </p:spPr>
        <p:txBody>
          <a:bodyPr anchor="b"/>
          <a:lstStyle>
            <a:lvl1pPr marL="0" indent="0">
              <a:buNone/>
              <a:defRPr sz="2400" b="0" i="0">
                <a:solidFill>
                  <a:srgbClr val="77777A"/>
                </a:solidFill>
                <a:latin typeface="Aleo Light" panose="020F03020202040302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Rectangle 8">
            <a:extLst>
              <a:ext uri="{FF2B5EF4-FFF2-40B4-BE49-F238E27FC236}">
                <a16:creationId xmlns:a16="http://schemas.microsoft.com/office/drawing/2014/main" id="{BD6B7CA8-E81E-3210-FB83-941A75DE5A44}"/>
              </a:ext>
            </a:extLst>
          </p:cNvPr>
          <p:cNvSpPr/>
          <p:nvPr userDrawn="1"/>
        </p:nvSpPr>
        <p:spPr>
          <a:xfrm>
            <a:off x="9757442" y="4790279"/>
            <a:ext cx="2213002" cy="1940934"/>
          </a:xfrm>
          <a:prstGeom prst="rect">
            <a:avLst/>
          </a:prstGeom>
          <a:solidFill>
            <a:schemeClr val="bg1">
              <a:alpha val="85000"/>
            </a:schemeClr>
          </a:solidFill>
          <a:ln>
            <a:solidFill>
              <a:srgbClr val="7777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65B2458B-31EA-0F66-223B-ED6360122648}"/>
              </a:ext>
            </a:extLst>
          </p:cNvPr>
          <p:cNvCxnSpPr/>
          <p:nvPr userDrawn="1"/>
        </p:nvCxnSpPr>
        <p:spPr>
          <a:xfrm>
            <a:off x="9818914" y="5143745"/>
            <a:ext cx="2051638" cy="0"/>
          </a:xfrm>
          <a:prstGeom prst="line">
            <a:avLst/>
          </a:prstGeom>
          <a:ln w="9525">
            <a:solidFill>
              <a:srgbClr val="77777A"/>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AEBB78A-BCA3-7CB3-2E67-6C9B3FCF900C}"/>
              </a:ext>
            </a:extLst>
          </p:cNvPr>
          <p:cNvSpPr txBox="1"/>
          <p:nvPr userDrawn="1"/>
        </p:nvSpPr>
        <p:spPr>
          <a:xfrm>
            <a:off x="9757442" y="4836445"/>
            <a:ext cx="2213002" cy="276999"/>
          </a:xfrm>
          <a:prstGeom prst="rect">
            <a:avLst/>
          </a:prstGeom>
          <a:noFill/>
        </p:spPr>
        <p:txBody>
          <a:bodyPr wrap="square" rtlCol="0" anchor="ctr">
            <a:spAutoFit/>
          </a:bodyPr>
          <a:lstStyle/>
          <a:p>
            <a:pPr algn="ctr"/>
            <a:r>
              <a:rPr lang="en-US" sz="1200" b="0" i="0" spc="80" baseline="0" dirty="0">
                <a:solidFill>
                  <a:srgbClr val="77777A"/>
                </a:solidFill>
                <a:latin typeface="Aleo" panose="020F0502020204030203" pitchFamily="34" charset="77"/>
              </a:rPr>
              <a:t>SECTION CONTENTS</a:t>
            </a:r>
          </a:p>
        </p:txBody>
      </p:sp>
      <p:sp>
        <p:nvSpPr>
          <p:cNvPr id="12" name="Text Placeholder 28">
            <a:extLst>
              <a:ext uri="{FF2B5EF4-FFF2-40B4-BE49-F238E27FC236}">
                <a16:creationId xmlns:a16="http://schemas.microsoft.com/office/drawing/2014/main" id="{FA656175-2E9B-520B-6C43-0961827515EE}"/>
              </a:ext>
            </a:extLst>
          </p:cNvPr>
          <p:cNvSpPr>
            <a:spLocks noGrp="1"/>
          </p:cNvSpPr>
          <p:nvPr>
            <p:ph type="body" sz="quarter" idx="12"/>
          </p:nvPr>
        </p:nvSpPr>
        <p:spPr>
          <a:xfrm>
            <a:off x="9818913" y="5174047"/>
            <a:ext cx="2051639" cy="1557161"/>
          </a:xfrm>
        </p:spPr>
        <p:txBody>
          <a:bodyPr>
            <a:noAutofit/>
          </a:bodyPr>
          <a:lstStyle>
            <a:lvl1pPr>
              <a:defRPr sz="1000">
                <a:solidFill>
                  <a:schemeClr val="tx1">
                    <a:lumMod val="75000"/>
                    <a:lumOff val="25000"/>
                  </a:schemeClr>
                </a:solidFill>
              </a:defRPr>
            </a:lvl1pPr>
            <a:lvl2pPr>
              <a:defRPr sz="1000">
                <a:solidFill>
                  <a:schemeClr val="tx1">
                    <a:lumMod val="75000"/>
                    <a:lumOff val="25000"/>
                  </a:schemeClr>
                </a:solidFill>
              </a:defRPr>
            </a:lvl2pPr>
            <a:lvl3pPr>
              <a:defRPr sz="1000">
                <a:solidFill>
                  <a:schemeClr val="tx1">
                    <a:lumMod val="75000"/>
                    <a:lumOff val="25000"/>
                  </a:schemeClr>
                </a:solidFill>
              </a:defRPr>
            </a:lvl3pPr>
            <a:lvl4pPr>
              <a:defRPr sz="1000">
                <a:solidFill>
                  <a:schemeClr val="tx1">
                    <a:lumMod val="75000"/>
                    <a:lumOff val="25000"/>
                  </a:schemeClr>
                </a:solidFill>
              </a:defRPr>
            </a:lvl4pPr>
            <a:lvl5pPr>
              <a:defRPr sz="10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5">
            <a:extLst>
              <a:ext uri="{FF2B5EF4-FFF2-40B4-BE49-F238E27FC236}">
                <a16:creationId xmlns:a16="http://schemas.microsoft.com/office/drawing/2014/main" id="{45A11781-7DBE-2901-D977-2550D7C1A0F4}"/>
              </a:ext>
            </a:extLst>
          </p:cNvPr>
          <p:cNvSpPr>
            <a:spLocks noGrp="1"/>
          </p:cNvSpPr>
          <p:nvPr>
            <p:ph type="body" sz="quarter" idx="13" hasCustomPrompt="1"/>
          </p:nvPr>
        </p:nvSpPr>
        <p:spPr>
          <a:xfrm>
            <a:off x="7599363" y="4171950"/>
            <a:ext cx="4600575" cy="198438"/>
          </a:xfrm>
        </p:spPr>
        <p:txBody>
          <a:bodyPr>
            <a:noAutofit/>
          </a:bodyPr>
          <a:lstStyle>
            <a:lvl1pPr marL="0" indent="0" algn="r">
              <a:buNone/>
              <a:defRPr sz="700">
                <a:solidFill>
                  <a:schemeClr val="bg1">
                    <a:lumMod val="50000"/>
                  </a:schemeClr>
                </a:solidFill>
              </a:defRPr>
            </a:lvl1pPr>
            <a:lvl2pPr marL="457200" indent="0" algn="r">
              <a:buNone/>
              <a:defRPr sz="700">
                <a:solidFill>
                  <a:schemeClr val="bg1">
                    <a:lumMod val="50000"/>
                  </a:schemeClr>
                </a:solidFill>
              </a:defRPr>
            </a:lvl2pPr>
            <a:lvl3pPr marL="914400" indent="0" algn="r">
              <a:buNone/>
              <a:defRPr sz="700">
                <a:solidFill>
                  <a:schemeClr val="bg1">
                    <a:lumMod val="50000"/>
                  </a:schemeClr>
                </a:solidFill>
              </a:defRPr>
            </a:lvl3pPr>
            <a:lvl4pPr marL="1371600" indent="0" algn="r">
              <a:buNone/>
              <a:defRPr sz="700">
                <a:solidFill>
                  <a:schemeClr val="bg1">
                    <a:lumMod val="50000"/>
                  </a:schemeClr>
                </a:solidFill>
              </a:defRPr>
            </a:lvl4pPr>
            <a:lvl5pPr marL="1828800" indent="0" algn="r">
              <a:buNone/>
              <a:defRPr sz="700">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6">
            <a:extLst>
              <a:ext uri="{FF2B5EF4-FFF2-40B4-BE49-F238E27FC236}">
                <a16:creationId xmlns:a16="http://schemas.microsoft.com/office/drawing/2014/main" id="{42477892-DA09-CE86-3049-5F3D603E9B80}"/>
              </a:ext>
            </a:extLst>
          </p:cNvPr>
          <p:cNvSpPr>
            <a:spLocks noGrp="1"/>
          </p:cNvSpPr>
          <p:nvPr>
            <p:ph type="body" sz="quarter" idx="14"/>
          </p:nvPr>
        </p:nvSpPr>
        <p:spPr>
          <a:xfrm>
            <a:off x="0" y="4790279"/>
            <a:ext cx="2113109" cy="2067720"/>
          </a:xfrm>
        </p:spPr>
        <p:txBody>
          <a:bodyPr anchor="ctr">
            <a:noAutofit/>
          </a:bodyPr>
          <a:lstStyle>
            <a:lvl1pPr marL="0" indent="0" algn="ctr">
              <a:buNone/>
              <a:defRPr sz="20000" b="1">
                <a:solidFill>
                  <a:srgbClr val="77777A">
                    <a:alpha val="10000"/>
                  </a:srgbClr>
                </a:solidFill>
              </a:defRPr>
            </a:lvl1pPr>
            <a:lvl2pPr marL="457200" indent="0" algn="ctr">
              <a:buNone/>
              <a:defRPr sz="20000" b="1">
                <a:solidFill>
                  <a:srgbClr val="77777A">
                    <a:alpha val="10000"/>
                  </a:srgbClr>
                </a:solidFill>
              </a:defRPr>
            </a:lvl2pPr>
            <a:lvl3pPr marL="914400" indent="0" algn="ctr">
              <a:buNone/>
              <a:defRPr sz="20000" b="1">
                <a:solidFill>
                  <a:srgbClr val="77777A">
                    <a:alpha val="10000"/>
                  </a:srgbClr>
                </a:solidFill>
              </a:defRPr>
            </a:lvl3pPr>
            <a:lvl4pPr marL="1371600" indent="0" algn="ctr">
              <a:buNone/>
              <a:defRPr sz="20000" b="1">
                <a:solidFill>
                  <a:srgbClr val="77777A">
                    <a:alpha val="10000"/>
                  </a:srgbClr>
                </a:solidFill>
              </a:defRPr>
            </a:lvl4pPr>
            <a:lvl5pPr marL="1828800" indent="0" algn="ctr">
              <a:buNone/>
              <a:defRPr sz="20000" b="1">
                <a:solidFill>
                  <a:srgbClr val="77777A">
                    <a:alpha val="10000"/>
                  </a:srgb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392985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rey - 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86A99D-60CC-00A6-4F83-E5A7CCEEE31A}"/>
              </a:ext>
            </a:extLst>
          </p:cNvPr>
          <p:cNvSpPr/>
          <p:nvPr userDrawn="1"/>
        </p:nvSpPr>
        <p:spPr>
          <a:xfrm>
            <a:off x="10988168" y="6356350"/>
            <a:ext cx="365632" cy="365632"/>
          </a:xfrm>
          <a:prstGeom prst="rect">
            <a:avLst/>
          </a:prstGeom>
          <a:solidFill>
            <a:srgbClr val="77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a:prstGeom prst="rect">
            <a:avLst/>
          </a:prstGeom>
        </p:spPr>
        <p:txBody>
          <a:bodyPr/>
          <a:lstStyle>
            <a:lvl1pPr>
              <a:defRPr>
                <a:solidFill>
                  <a:srgbClr val="77777A"/>
                </a:solidFill>
              </a:defRPr>
            </a:lvl1pPr>
          </a:lstStyle>
          <a:p>
            <a:r>
              <a:rPr lang="en-US" dirty="0"/>
              <a:t>Click to edit Master title style</a:t>
            </a:r>
          </a:p>
        </p:txBody>
      </p:sp>
      <p:sp>
        <p:nvSpPr>
          <p:cNvPr id="4" name="Footer Placeholder 3"/>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6" name="Rectangle 5">
            <a:extLst>
              <a:ext uri="{FF2B5EF4-FFF2-40B4-BE49-F238E27FC236}">
                <a16:creationId xmlns:a16="http://schemas.microsoft.com/office/drawing/2014/main" id="{3F3FC351-17DC-7A2C-E4DE-3229C6EC813C}"/>
              </a:ext>
            </a:extLst>
          </p:cNvPr>
          <p:cNvSpPr/>
          <p:nvPr userDrawn="1"/>
        </p:nvSpPr>
        <p:spPr>
          <a:xfrm>
            <a:off x="-8826" y="-15166"/>
            <a:ext cx="12200825" cy="275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8">
            <a:extLst>
              <a:ext uri="{FF2B5EF4-FFF2-40B4-BE49-F238E27FC236}">
                <a16:creationId xmlns:a16="http://schemas.microsoft.com/office/drawing/2014/main" id="{AB2E0BC0-1D2E-0D7D-A470-9DABB02B36D8}"/>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
        <p:nvSpPr>
          <p:cNvPr id="5" name="Content Placeholder 2">
            <a:extLst>
              <a:ext uri="{FF2B5EF4-FFF2-40B4-BE49-F238E27FC236}">
                <a16:creationId xmlns:a16="http://schemas.microsoft.com/office/drawing/2014/main" id="{CE7B81C8-C29D-7E66-C6AA-AE9E2A1CD11F}"/>
              </a:ext>
            </a:extLst>
          </p:cNvPr>
          <p:cNvSpPr>
            <a:spLocks noGrp="1"/>
          </p:cNvSpPr>
          <p:nvPr>
            <p:ph idx="1"/>
          </p:nvPr>
        </p:nvSpPr>
        <p:spPr>
          <a:xfrm>
            <a:off x="838200" y="1825625"/>
            <a:ext cx="10515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418880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Grey - 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7AE5E9-25E6-3EC5-ABD7-32A40645565C}"/>
              </a:ext>
            </a:extLst>
          </p:cNvPr>
          <p:cNvSpPr/>
          <p:nvPr userDrawn="1"/>
        </p:nvSpPr>
        <p:spPr>
          <a:xfrm>
            <a:off x="10988168" y="6356350"/>
            <a:ext cx="365632" cy="365632"/>
          </a:xfrm>
          <a:prstGeom prst="rect">
            <a:avLst/>
          </a:prstGeom>
          <a:solidFill>
            <a:srgbClr val="77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a:prstGeom prst="rect">
            <a:avLst/>
          </a:prstGeom>
        </p:spPr>
        <p:txBody>
          <a:bodyPr/>
          <a:lstStyle>
            <a:lvl1pPr>
              <a:defRPr>
                <a:solidFill>
                  <a:srgbClr val="77777A"/>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020581D1-B015-2527-4F08-686655D2CB41}"/>
              </a:ext>
            </a:extLst>
          </p:cNvPr>
          <p:cNvSpPr/>
          <p:nvPr userDrawn="1"/>
        </p:nvSpPr>
        <p:spPr>
          <a:xfrm>
            <a:off x="-8826" y="-15166"/>
            <a:ext cx="12200825" cy="275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8C1ADB70-BB8E-48F2-CFC0-BE86C3E1F8AD}"/>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6724953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Grey - 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18C8D-C9B7-FB9A-D8D7-43C32182FF7C}"/>
              </a:ext>
            </a:extLst>
          </p:cNvPr>
          <p:cNvSpPr/>
          <p:nvPr userDrawn="1"/>
        </p:nvSpPr>
        <p:spPr>
          <a:xfrm>
            <a:off x="10988168" y="6356350"/>
            <a:ext cx="365632" cy="365632"/>
          </a:xfrm>
          <a:prstGeom prst="rect">
            <a:avLst/>
          </a:prstGeom>
          <a:solidFill>
            <a:srgbClr val="77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365125"/>
            <a:ext cx="10515600" cy="1325563"/>
          </a:xfrm>
          <a:prstGeom prst="rect">
            <a:avLst/>
          </a:prstGeom>
        </p:spPr>
        <p:txBody>
          <a:bodyPr/>
          <a:lstStyle>
            <a:lvl1pPr>
              <a:defRPr>
                <a:solidFill>
                  <a:srgbClr val="77777A"/>
                </a:solidFill>
              </a:defRPr>
            </a:lvl1pPr>
          </a:lstStyle>
          <a:p>
            <a:r>
              <a:rPr lang="en-US" dirty="0"/>
              <a:t>Click to edit Master title style</a:t>
            </a:r>
          </a:p>
        </p:txBody>
      </p:sp>
      <p:sp>
        <p:nvSpPr>
          <p:cNvPr id="3" name="Text Placeholder 2"/>
          <p:cNvSpPr>
            <a:spLocks noGrp="1"/>
          </p:cNvSpPr>
          <p:nvPr>
            <p:ph type="body" idx="1" hasCustomPrompt="1"/>
          </p:nvPr>
        </p:nvSpPr>
        <p:spPr>
          <a:xfrm>
            <a:off x="839788" y="1681163"/>
            <a:ext cx="5157787" cy="823912"/>
          </a:xfrm>
        </p:spPr>
        <p:txBody>
          <a:bodyPr anchor="ctr">
            <a:norm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72200" y="1681163"/>
            <a:ext cx="5183188" cy="823912"/>
          </a:xfrm>
        </p:spPr>
        <p:txBody>
          <a:bodyPr anchor="ctr">
            <a:norm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7" name="Rectangle 6">
            <a:extLst>
              <a:ext uri="{FF2B5EF4-FFF2-40B4-BE49-F238E27FC236}">
                <a16:creationId xmlns:a16="http://schemas.microsoft.com/office/drawing/2014/main" id="{29D05F1D-3FB1-66CD-AA9A-D04B2106EB33}"/>
              </a:ext>
            </a:extLst>
          </p:cNvPr>
          <p:cNvSpPr/>
          <p:nvPr userDrawn="1"/>
        </p:nvSpPr>
        <p:spPr>
          <a:xfrm>
            <a:off x="-8826" y="-15166"/>
            <a:ext cx="12200825" cy="275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8">
            <a:extLst>
              <a:ext uri="{FF2B5EF4-FFF2-40B4-BE49-F238E27FC236}">
                <a16:creationId xmlns:a16="http://schemas.microsoft.com/office/drawing/2014/main" id="{BC11F70E-F2AE-1A2B-770E-468050C8E705}"/>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4163531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in - Content with Caption">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838200" y="6356350"/>
            <a:ext cx="7315200" cy="365125"/>
          </a:xfrm>
          <a:prstGeom prst="rect">
            <a:avLst/>
          </a:prstGeom>
        </p:spPr>
        <p:txBody>
          <a:bodyPr/>
          <a:lstStyle>
            <a:lvl1pPr>
              <a:defRPr spc="50" baseline="0">
                <a:solidFill>
                  <a:schemeClr val="bg1">
                    <a:lumMod val="50000"/>
                  </a:schemeClr>
                </a:solidFill>
              </a:defRPr>
            </a:lvl1pPr>
          </a:lstStyle>
          <a:p>
            <a:r>
              <a:rPr lang="en-US" dirty="0"/>
              <a:t>Global Out-of-school Children Initiative</a:t>
            </a:r>
          </a:p>
        </p:txBody>
      </p:sp>
      <p:sp>
        <p:nvSpPr>
          <p:cNvPr id="6" name="Slide Number Placeholder 5"/>
          <p:cNvSpPr>
            <a:spLocks noGrp="1"/>
          </p:cNvSpPr>
          <p:nvPr>
            <p:ph type="sldNum" sz="quarter" idx="12"/>
          </p:nvPr>
        </p:nvSpPr>
        <p:spPr>
          <a:xfrm>
            <a:off x="10980484" y="6356350"/>
            <a:ext cx="373316" cy="365125"/>
          </a:xfrm>
          <a:solidFill>
            <a:schemeClr val="bg1">
              <a:lumMod val="50000"/>
            </a:schemeClr>
          </a:solidFill>
        </p:spPr>
        <p:txBody>
          <a:bodyPr/>
          <a:lstStyle>
            <a:lvl1pPr algn="ctr">
              <a:defRPr>
                <a:solidFill>
                  <a:schemeClr val="bg1"/>
                </a:solidFill>
              </a:defRPr>
            </a:lvl1pPr>
          </a:lstStyle>
          <a:p>
            <a:fld id="{D429F7A4-7C4A-6148-A6AA-ED73C8AE3448}" type="slidenum">
              <a:rPr lang="en-US" altLang="en-US" smtClean="0"/>
              <a:pPr/>
              <a:t>‹#›</a:t>
            </a:fld>
            <a:endParaRPr lang="en-US" altLang="en-US" dirty="0"/>
          </a:p>
        </p:txBody>
      </p:sp>
      <p:grpSp>
        <p:nvGrpSpPr>
          <p:cNvPr id="4" name="Group 3">
            <a:extLst>
              <a:ext uri="{FF2B5EF4-FFF2-40B4-BE49-F238E27FC236}">
                <a16:creationId xmlns:a16="http://schemas.microsoft.com/office/drawing/2014/main" id="{941ECE51-0822-CCF0-5B2B-E22F42CC53CF}"/>
              </a:ext>
            </a:extLst>
          </p:cNvPr>
          <p:cNvGrpSpPr/>
          <p:nvPr userDrawn="1"/>
        </p:nvGrpSpPr>
        <p:grpSpPr>
          <a:xfrm>
            <a:off x="0" y="0"/>
            <a:ext cx="12192000" cy="275493"/>
            <a:chOff x="0" y="4369869"/>
            <a:chExt cx="9586251" cy="275493"/>
          </a:xfrm>
        </p:grpSpPr>
        <p:sp>
          <p:nvSpPr>
            <p:cNvPr id="7" name="Rectangle 6">
              <a:extLst>
                <a:ext uri="{FF2B5EF4-FFF2-40B4-BE49-F238E27FC236}">
                  <a16:creationId xmlns:a16="http://schemas.microsoft.com/office/drawing/2014/main" id="{E56D5CBC-950E-DE2A-F1BC-DE4A58D6DC65}"/>
                </a:ext>
              </a:extLst>
            </p:cNvPr>
            <p:cNvSpPr/>
            <p:nvPr userDrawn="1"/>
          </p:nvSpPr>
          <p:spPr>
            <a:xfrm>
              <a:off x="0" y="4369869"/>
              <a:ext cx="1065139" cy="2754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5EBB847-7014-A47A-9592-761E3D5917F6}"/>
                </a:ext>
              </a:extLst>
            </p:cNvPr>
            <p:cNvSpPr/>
            <p:nvPr userDrawn="1"/>
          </p:nvSpPr>
          <p:spPr>
            <a:xfrm>
              <a:off x="1065139" y="4369869"/>
              <a:ext cx="1065139" cy="2754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1B30529-68F5-BD2C-A47D-BE451ED0C479}"/>
                </a:ext>
              </a:extLst>
            </p:cNvPr>
            <p:cNvSpPr/>
            <p:nvPr userDrawn="1"/>
          </p:nvSpPr>
          <p:spPr>
            <a:xfrm>
              <a:off x="2130278" y="4369869"/>
              <a:ext cx="1065139" cy="2754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C23294-72DC-C44D-4B83-7CD516AB8321}"/>
                </a:ext>
              </a:extLst>
            </p:cNvPr>
            <p:cNvSpPr/>
            <p:nvPr userDrawn="1"/>
          </p:nvSpPr>
          <p:spPr>
            <a:xfrm>
              <a:off x="3195417" y="4369869"/>
              <a:ext cx="1065139" cy="2754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E4FF844-25A7-FC6F-0045-359DBA10EE48}"/>
                </a:ext>
              </a:extLst>
            </p:cNvPr>
            <p:cNvSpPr/>
            <p:nvPr userDrawn="1"/>
          </p:nvSpPr>
          <p:spPr>
            <a:xfrm>
              <a:off x="4260556" y="4369869"/>
              <a:ext cx="1065139" cy="27549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840D271-42C7-5C79-7F61-6360FAE5EA92}"/>
                </a:ext>
              </a:extLst>
            </p:cNvPr>
            <p:cNvSpPr/>
            <p:nvPr userDrawn="1"/>
          </p:nvSpPr>
          <p:spPr>
            <a:xfrm>
              <a:off x="5325695" y="4369869"/>
              <a:ext cx="1065139" cy="2754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477A57E-6969-D2C2-03C7-22BFA3548306}"/>
                </a:ext>
              </a:extLst>
            </p:cNvPr>
            <p:cNvSpPr/>
            <p:nvPr userDrawn="1"/>
          </p:nvSpPr>
          <p:spPr>
            <a:xfrm>
              <a:off x="6390834" y="4369869"/>
              <a:ext cx="1065139" cy="275493"/>
            </a:xfrm>
            <a:prstGeom prst="rect">
              <a:avLst/>
            </a:prstGeom>
            <a:solidFill>
              <a:srgbClr val="F79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ECE0F07-E1C5-AAA4-A16B-A17D9067B339}"/>
                </a:ext>
              </a:extLst>
            </p:cNvPr>
            <p:cNvSpPr/>
            <p:nvPr userDrawn="1"/>
          </p:nvSpPr>
          <p:spPr>
            <a:xfrm>
              <a:off x="7455973" y="4369869"/>
              <a:ext cx="1065139" cy="275493"/>
            </a:xfrm>
            <a:prstGeom prst="rect">
              <a:avLst/>
            </a:prstGeom>
            <a:solidFill>
              <a:srgbClr val="961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8E17D4C-0CA5-26C8-96DD-6FDC2606FCA8}"/>
                </a:ext>
              </a:extLst>
            </p:cNvPr>
            <p:cNvSpPr/>
            <p:nvPr userDrawn="1"/>
          </p:nvSpPr>
          <p:spPr>
            <a:xfrm>
              <a:off x="8521112" y="4369869"/>
              <a:ext cx="1065139" cy="275493"/>
            </a:xfrm>
            <a:prstGeom prst="rect">
              <a:avLst/>
            </a:prstGeom>
            <a:solidFill>
              <a:srgbClr val="77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itle 1">
            <a:extLst>
              <a:ext uri="{FF2B5EF4-FFF2-40B4-BE49-F238E27FC236}">
                <a16:creationId xmlns:a16="http://schemas.microsoft.com/office/drawing/2014/main" id="{9EE52D13-3F57-B170-AC3C-C9FE345799B6}"/>
              </a:ext>
            </a:extLst>
          </p:cNvPr>
          <p:cNvSpPr>
            <a:spLocks noGrp="1"/>
          </p:cNvSpPr>
          <p:nvPr>
            <p:ph type="title"/>
          </p:nvPr>
        </p:nvSpPr>
        <p:spPr>
          <a:xfrm>
            <a:off x="839788" y="457200"/>
            <a:ext cx="3932237" cy="1600200"/>
          </a:xfrm>
          <a:prstGeom prst="rect">
            <a:avLst/>
          </a:prstGeom>
        </p:spPr>
        <p:txBody>
          <a:bodyPr anchor="b"/>
          <a:lstStyle>
            <a:lvl1pPr>
              <a:defRPr sz="3200" b="0" i="0">
                <a:solidFill>
                  <a:schemeClr val="accent2"/>
                </a:solidFill>
                <a:latin typeface="Aleo" panose="020F0502020204030203" pitchFamily="34" charset="77"/>
              </a:defRPr>
            </a:lvl1pPr>
          </a:lstStyle>
          <a:p>
            <a:r>
              <a:rPr lang="en-US" dirty="0"/>
              <a:t>Click to edit Master title style</a:t>
            </a:r>
          </a:p>
        </p:txBody>
      </p:sp>
      <p:sp>
        <p:nvSpPr>
          <p:cNvPr id="17" name="Content Placeholder 2">
            <a:extLst>
              <a:ext uri="{FF2B5EF4-FFF2-40B4-BE49-F238E27FC236}">
                <a16:creationId xmlns:a16="http://schemas.microsoft.com/office/drawing/2014/main" id="{095122DF-B773-7A3C-04A6-9279449597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3">
            <a:extLst>
              <a:ext uri="{FF2B5EF4-FFF2-40B4-BE49-F238E27FC236}">
                <a16:creationId xmlns:a16="http://schemas.microsoft.com/office/drawing/2014/main" id="{1DBB33F9-B8B5-B665-41E5-D33294CE6E4A}"/>
              </a:ext>
            </a:extLst>
          </p:cNvPr>
          <p:cNvSpPr>
            <a:spLocks noGrp="1"/>
          </p:cNvSpPr>
          <p:nvPr>
            <p:ph type="body" sz="half" idx="2"/>
          </p:nvPr>
        </p:nvSpPr>
        <p:spPr>
          <a:xfrm>
            <a:off x="839788" y="2159212"/>
            <a:ext cx="3932237" cy="3709775"/>
          </a:xfrm>
        </p:spPr>
        <p:txBody>
          <a:bodyPr>
            <a:normAutofit/>
          </a:bodyPr>
          <a:lstStyle>
            <a:lvl1pPr marL="0" indent="0">
              <a:buNone/>
              <a:defRPr sz="1400" b="0" i="1">
                <a:solidFill>
                  <a:schemeClr val="accent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7978855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Grey - 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F87EEF-FED5-038A-B3D8-161D93032F3A}"/>
              </a:ext>
            </a:extLst>
          </p:cNvPr>
          <p:cNvSpPr/>
          <p:nvPr userDrawn="1"/>
        </p:nvSpPr>
        <p:spPr>
          <a:xfrm>
            <a:off x="10988168" y="6356350"/>
            <a:ext cx="365632" cy="365632"/>
          </a:xfrm>
          <a:prstGeom prst="rect">
            <a:avLst/>
          </a:prstGeom>
          <a:solidFill>
            <a:srgbClr val="77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a:prstGeom prst="rect">
            <a:avLst/>
          </a:prstGeom>
        </p:spPr>
        <p:txBody>
          <a:bodyPr anchor="b"/>
          <a:lstStyle>
            <a:lvl1pPr>
              <a:defRPr sz="3200" b="0" i="0">
                <a:solidFill>
                  <a:srgbClr val="77777A"/>
                </a:solidFill>
                <a:latin typeface="Aleo" panose="020F0502020204030203" pitchFamily="34" charset="77"/>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159212"/>
            <a:ext cx="3932237" cy="3709775"/>
          </a:xfrm>
        </p:spPr>
        <p:txBody>
          <a:bodyPr>
            <a:normAutofit/>
          </a:bodyPr>
          <a:lstStyle>
            <a:lvl1pPr marL="0" indent="0">
              <a:buNone/>
              <a:defRPr sz="1400" b="0" i="1">
                <a:solidFill>
                  <a:srgbClr val="77777A"/>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Footer Placeholder 5"/>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C64014C4-94C7-334D-739A-F4875287D8AA}"/>
              </a:ext>
            </a:extLst>
          </p:cNvPr>
          <p:cNvSpPr/>
          <p:nvPr userDrawn="1"/>
        </p:nvSpPr>
        <p:spPr>
          <a:xfrm>
            <a:off x="-8826" y="-15166"/>
            <a:ext cx="12200825" cy="275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22AEA8E7-C890-25F5-297B-1D77407A354B}"/>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3009687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urple - Section Header">
    <p:spTree>
      <p:nvGrpSpPr>
        <p:cNvPr id="1" name=""/>
        <p:cNvGrpSpPr/>
        <p:nvPr/>
      </p:nvGrpSpPr>
      <p:grpSpPr>
        <a:xfrm>
          <a:off x="0" y="0"/>
          <a:ext cx="0" cy="0"/>
          <a:chOff x="0" y="0"/>
          <a:chExt cx="0" cy="0"/>
        </a:xfrm>
      </p:grpSpPr>
      <p:sp>
        <p:nvSpPr>
          <p:cNvPr id="17" name="Picture Placeholder 7">
            <a:extLst>
              <a:ext uri="{FF2B5EF4-FFF2-40B4-BE49-F238E27FC236}">
                <a16:creationId xmlns:a16="http://schemas.microsoft.com/office/drawing/2014/main" id="{2779F140-C7A4-2D85-4DEF-0C8D01436DD3}"/>
              </a:ext>
            </a:extLst>
          </p:cNvPr>
          <p:cNvSpPr>
            <a:spLocks noGrp="1"/>
          </p:cNvSpPr>
          <p:nvPr>
            <p:ph type="pic" sz="quarter" idx="10"/>
          </p:nvPr>
        </p:nvSpPr>
        <p:spPr>
          <a:xfrm>
            <a:off x="0" y="1"/>
            <a:ext cx="12192000" cy="4659650"/>
          </a:xfrm>
        </p:spPr>
        <p:txBody>
          <a:bodyPr/>
          <a:lstStyle/>
          <a:p>
            <a:endParaRPr lang="en-US" dirty="0"/>
          </a:p>
        </p:txBody>
      </p:sp>
      <p:sp>
        <p:nvSpPr>
          <p:cNvPr id="2" name="Title 1"/>
          <p:cNvSpPr>
            <a:spLocks noGrp="1"/>
          </p:cNvSpPr>
          <p:nvPr>
            <p:ph type="title"/>
          </p:nvPr>
        </p:nvSpPr>
        <p:spPr>
          <a:xfrm>
            <a:off x="2113110" y="5125250"/>
            <a:ext cx="7473951" cy="1732750"/>
          </a:xfrm>
          <a:prstGeom prst="rect">
            <a:avLst/>
          </a:prstGeom>
        </p:spPr>
        <p:txBody>
          <a:bodyPr anchor="t"/>
          <a:lstStyle>
            <a:lvl1pPr>
              <a:defRPr sz="6000">
                <a:solidFill>
                  <a:schemeClr val="accent3"/>
                </a:solidFill>
              </a:defRPr>
            </a:lvl1pPr>
          </a:lstStyle>
          <a:p>
            <a:r>
              <a:rPr lang="en-US" dirty="0"/>
              <a:t>Click to edit Master title style</a:t>
            </a:r>
          </a:p>
        </p:txBody>
      </p:sp>
      <p:sp>
        <p:nvSpPr>
          <p:cNvPr id="3" name="Text Placeholder 2"/>
          <p:cNvSpPr>
            <a:spLocks noGrp="1"/>
          </p:cNvSpPr>
          <p:nvPr>
            <p:ph type="body" idx="1" hasCustomPrompt="1"/>
          </p:nvPr>
        </p:nvSpPr>
        <p:spPr>
          <a:xfrm>
            <a:off x="2113111" y="4790279"/>
            <a:ext cx="7473950" cy="427179"/>
          </a:xfrm>
        </p:spPr>
        <p:txBody>
          <a:bodyPr anchor="b"/>
          <a:lstStyle>
            <a:lvl1pPr marL="0" indent="0">
              <a:buNone/>
              <a:defRPr sz="2400" b="0" i="0">
                <a:solidFill>
                  <a:schemeClr val="accent3"/>
                </a:solidFill>
                <a:latin typeface="Aleo Light" panose="020F03020202040302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30" name="Rectangle 29">
            <a:extLst>
              <a:ext uri="{FF2B5EF4-FFF2-40B4-BE49-F238E27FC236}">
                <a16:creationId xmlns:a16="http://schemas.microsoft.com/office/drawing/2014/main" id="{35A6D4A1-D617-68B1-D06C-C4B68714B3F1}"/>
              </a:ext>
            </a:extLst>
          </p:cNvPr>
          <p:cNvSpPr/>
          <p:nvPr userDrawn="1"/>
        </p:nvSpPr>
        <p:spPr>
          <a:xfrm>
            <a:off x="9757442" y="4790279"/>
            <a:ext cx="2213002" cy="1940934"/>
          </a:xfrm>
          <a:prstGeom prst="rect">
            <a:avLst/>
          </a:prstGeom>
          <a:solidFill>
            <a:schemeClr val="bg1">
              <a:alpha val="8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A42C0A78-1458-E120-CA20-323F3579A34A}"/>
              </a:ext>
            </a:extLst>
          </p:cNvPr>
          <p:cNvCxnSpPr/>
          <p:nvPr userDrawn="1"/>
        </p:nvCxnSpPr>
        <p:spPr>
          <a:xfrm>
            <a:off x="9818914" y="5143745"/>
            <a:ext cx="2051638"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08709B0E-1CE7-F7DE-A36A-AFD0173A0259}"/>
              </a:ext>
            </a:extLst>
          </p:cNvPr>
          <p:cNvSpPr txBox="1"/>
          <p:nvPr userDrawn="1"/>
        </p:nvSpPr>
        <p:spPr>
          <a:xfrm>
            <a:off x="9757442" y="4836445"/>
            <a:ext cx="2213002" cy="276999"/>
          </a:xfrm>
          <a:prstGeom prst="rect">
            <a:avLst/>
          </a:prstGeom>
          <a:noFill/>
        </p:spPr>
        <p:txBody>
          <a:bodyPr wrap="square" rtlCol="0" anchor="ctr">
            <a:spAutoFit/>
          </a:bodyPr>
          <a:lstStyle/>
          <a:p>
            <a:pPr algn="ctr"/>
            <a:r>
              <a:rPr lang="en-US" sz="1200" b="0" i="0" spc="80" baseline="0" dirty="0">
                <a:solidFill>
                  <a:schemeClr val="accent3"/>
                </a:solidFill>
                <a:latin typeface="Aleo" panose="020F0502020204030203" pitchFamily="34" charset="77"/>
              </a:rPr>
              <a:t>SECTION CONTENTS</a:t>
            </a:r>
          </a:p>
        </p:txBody>
      </p:sp>
      <p:sp>
        <p:nvSpPr>
          <p:cNvPr id="33" name="Text Placeholder 28">
            <a:extLst>
              <a:ext uri="{FF2B5EF4-FFF2-40B4-BE49-F238E27FC236}">
                <a16:creationId xmlns:a16="http://schemas.microsoft.com/office/drawing/2014/main" id="{6FDA4BC8-845B-3581-F4E6-5A772E7FBEF7}"/>
              </a:ext>
            </a:extLst>
          </p:cNvPr>
          <p:cNvSpPr>
            <a:spLocks noGrp="1"/>
          </p:cNvSpPr>
          <p:nvPr>
            <p:ph type="body" sz="quarter" idx="12"/>
          </p:nvPr>
        </p:nvSpPr>
        <p:spPr>
          <a:xfrm>
            <a:off x="9818913" y="5174047"/>
            <a:ext cx="2051639" cy="1557161"/>
          </a:xfrm>
        </p:spPr>
        <p:txBody>
          <a:bodyPr>
            <a:noAutofit/>
          </a:bodyPr>
          <a:lstStyle>
            <a:lvl1pPr>
              <a:defRPr sz="1000">
                <a:solidFill>
                  <a:schemeClr val="tx1">
                    <a:lumMod val="75000"/>
                    <a:lumOff val="25000"/>
                  </a:schemeClr>
                </a:solidFill>
              </a:defRPr>
            </a:lvl1pPr>
            <a:lvl2pPr>
              <a:defRPr sz="1000">
                <a:solidFill>
                  <a:schemeClr val="tx1">
                    <a:lumMod val="75000"/>
                    <a:lumOff val="25000"/>
                  </a:schemeClr>
                </a:solidFill>
              </a:defRPr>
            </a:lvl2pPr>
            <a:lvl3pPr>
              <a:defRPr sz="1000">
                <a:solidFill>
                  <a:schemeClr val="tx1">
                    <a:lumMod val="75000"/>
                    <a:lumOff val="25000"/>
                  </a:schemeClr>
                </a:solidFill>
              </a:defRPr>
            </a:lvl3pPr>
            <a:lvl4pPr>
              <a:defRPr sz="1000">
                <a:solidFill>
                  <a:schemeClr val="tx1">
                    <a:lumMod val="75000"/>
                    <a:lumOff val="25000"/>
                  </a:schemeClr>
                </a:solidFill>
              </a:defRPr>
            </a:lvl4pPr>
            <a:lvl5pPr>
              <a:defRPr sz="10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5">
            <a:extLst>
              <a:ext uri="{FF2B5EF4-FFF2-40B4-BE49-F238E27FC236}">
                <a16:creationId xmlns:a16="http://schemas.microsoft.com/office/drawing/2014/main" id="{29460376-E90F-2D54-B9A6-FEF3ACD7696D}"/>
              </a:ext>
            </a:extLst>
          </p:cNvPr>
          <p:cNvSpPr>
            <a:spLocks noGrp="1"/>
          </p:cNvSpPr>
          <p:nvPr>
            <p:ph type="body" sz="quarter" idx="13" hasCustomPrompt="1"/>
          </p:nvPr>
        </p:nvSpPr>
        <p:spPr>
          <a:xfrm>
            <a:off x="7599363" y="4171950"/>
            <a:ext cx="4600575" cy="198438"/>
          </a:xfrm>
        </p:spPr>
        <p:txBody>
          <a:bodyPr>
            <a:noAutofit/>
          </a:bodyPr>
          <a:lstStyle>
            <a:lvl1pPr marL="0" indent="0" algn="r">
              <a:buNone/>
              <a:defRPr sz="700">
                <a:solidFill>
                  <a:schemeClr val="bg1">
                    <a:lumMod val="50000"/>
                  </a:schemeClr>
                </a:solidFill>
              </a:defRPr>
            </a:lvl1pPr>
            <a:lvl2pPr marL="457200" indent="0" algn="r">
              <a:buNone/>
              <a:defRPr sz="700">
                <a:solidFill>
                  <a:schemeClr val="bg1">
                    <a:lumMod val="50000"/>
                  </a:schemeClr>
                </a:solidFill>
              </a:defRPr>
            </a:lvl2pPr>
            <a:lvl3pPr marL="914400" indent="0" algn="r">
              <a:buNone/>
              <a:defRPr sz="700">
                <a:solidFill>
                  <a:schemeClr val="bg1">
                    <a:lumMod val="50000"/>
                  </a:schemeClr>
                </a:solidFill>
              </a:defRPr>
            </a:lvl3pPr>
            <a:lvl4pPr marL="1371600" indent="0" algn="r">
              <a:buNone/>
              <a:defRPr sz="700">
                <a:solidFill>
                  <a:schemeClr val="bg1">
                    <a:lumMod val="50000"/>
                  </a:schemeClr>
                </a:solidFill>
              </a:defRPr>
            </a:lvl4pPr>
            <a:lvl5pPr marL="1828800" indent="0" algn="r">
              <a:buNone/>
              <a:defRPr sz="700">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a:extLst>
              <a:ext uri="{FF2B5EF4-FFF2-40B4-BE49-F238E27FC236}">
                <a16:creationId xmlns:a16="http://schemas.microsoft.com/office/drawing/2014/main" id="{22C0CBC9-E879-DB2F-0862-86AE629ED4F0}"/>
              </a:ext>
            </a:extLst>
          </p:cNvPr>
          <p:cNvSpPr>
            <a:spLocks noGrp="1"/>
          </p:cNvSpPr>
          <p:nvPr>
            <p:ph type="body" sz="quarter" idx="14"/>
          </p:nvPr>
        </p:nvSpPr>
        <p:spPr>
          <a:xfrm>
            <a:off x="0" y="4790279"/>
            <a:ext cx="2113109" cy="2067720"/>
          </a:xfrm>
        </p:spPr>
        <p:txBody>
          <a:bodyPr anchor="ctr">
            <a:noAutofit/>
          </a:bodyPr>
          <a:lstStyle>
            <a:lvl1pPr marL="0" indent="0" algn="ctr">
              <a:buNone/>
              <a:defRPr sz="20000" b="1">
                <a:solidFill>
                  <a:schemeClr val="accent3">
                    <a:alpha val="10000"/>
                  </a:schemeClr>
                </a:solidFill>
              </a:defRPr>
            </a:lvl1pPr>
            <a:lvl2pPr marL="457200" indent="0" algn="ctr">
              <a:buNone/>
              <a:defRPr sz="20000" b="1">
                <a:solidFill>
                  <a:schemeClr val="accent3">
                    <a:alpha val="10000"/>
                  </a:schemeClr>
                </a:solidFill>
              </a:defRPr>
            </a:lvl2pPr>
            <a:lvl3pPr marL="914400" indent="0" algn="ctr">
              <a:buNone/>
              <a:defRPr sz="20000" b="1">
                <a:solidFill>
                  <a:schemeClr val="accent3">
                    <a:alpha val="10000"/>
                  </a:schemeClr>
                </a:solidFill>
              </a:defRPr>
            </a:lvl3pPr>
            <a:lvl4pPr marL="1371600" indent="0" algn="ctr">
              <a:buNone/>
              <a:defRPr sz="20000" b="1">
                <a:solidFill>
                  <a:schemeClr val="accent3">
                    <a:alpha val="10000"/>
                  </a:schemeClr>
                </a:solidFill>
              </a:defRPr>
            </a:lvl4pPr>
            <a:lvl5pPr marL="1828800" indent="0" algn="ctr">
              <a:buNone/>
              <a:defRPr sz="20000" b="1">
                <a:solidFill>
                  <a:schemeClr val="accent3">
                    <a:alpha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8627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urple - 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EED9CB-34B2-FFA0-2784-D0EA464561B4}"/>
              </a:ext>
            </a:extLst>
          </p:cNvPr>
          <p:cNvSpPr/>
          <p:nvPr userDrawn="1"/>
        </p:nvSpPr>
        <p:spPr>
          <a:xfrm>
            <a:off x="10988168" y="6356350"/>
            <a:ext cx="365632" cy="3656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a:prstGeom prst="rect">
            <a:avLst/>
          </a:prstGeom>
        </p:spPr>
        <p:txBody>
          <a:bodyPr/>
          <a:lstStyle>
            <a:lvl1pPr>
              <a:defRPr>
                <a:solidFill>
                  <a:schemeClr val="accent3"/>
                </a:solidFill>
              </a:defRPr>
            </a:lvl1pPr>
          </a:lstStyle>
          <a:p>
            <a:r>
              <a:rPr lang="en-US" dirty="0"/>
              <a:t>Click to edit Master title style</a:t>
            </a:r>
          </a:p>
        </p:txBody>
      </p:sp>
      <p:sp>
        <p:nvSpPr>
          <p:cNvPr id="4" name="Footer Placeholder 3"/>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3" name="Rectangle 2">
            <a:extLst>
              <a:ext uri="{FF2B5EF4-FFF2-40B4-BE49-F238E27FC236}">
                <a16:creationId xmlns:a16="http://schemas.microsoft.com/office/drawing/2014/main" id="{A9133AE8-D438-5F5B-CB6F-D75EB4B9872E}"/>
              </a:ext>
            </a:extLst>
          </p:cNvPr>
          <p:cNvSpPr/>
          <p:nvPr userDrawn="1"/>
        </p:nvSpPr>
        <p:spPr>
          <a:xfrm>
            <a:off x="-8826" y="-15166"/>
            <a:ext cx="12200825" cy="2754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8">
            <a:extLst>
              <a:ext uri="{FF2B5EF4-FFF2-40B4-BE49-F238E27FC236}">
                <a16:creationId xmlns:a16="http://schemas.microsoft.com/office/drawing/2014/main" id="{279A47DA-44B2-C205-9FE1-3D015F206D23}"/>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
        <p:nvSpPr>
          <p:cNvPr id="5" name="Content Placeholder 2">
            <a:extLst>
              <a:ext uri="{FF2B5EF4-FFF2-40B4-BE49-F238E27FC236}">
                <a16:creationId xmlns:a16="http://schemas.microsoft.com/office/drawing/2014/main" id="{E3263B5A-EE44-64EB-2F70-EDA063460BFD}"/>
              </a:ext>
            </a:extLst>
          </p:cNvPr>
          <p:cNvSpPr>
            <a:spLocks noGrp="1"/>
          </p:cNvSpPr>
          <p:nvPr>
            <p:ph idx="1"/>
          </p:nvPr>
        </p:nvSpPr>
        <p:spPr>
          <a:xfrm>
            <a:off x="838200" y="1825625"/>
            <a:ext cx="10515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13004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Purple - 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7AE5E9-25E6-3EC5-ABD7-32A40645565C}"/>
              </a:ext>
            </a:extLst>
          </p:cNvPr>
          <p:cNvSpPr/>
          <p:nvPr userDrawn="1"/>
        </p:nvSpPr>
        <p:spPr>
          <a:xfrm>
            <a:off x="10988168" y="6356350"/>
            <a:ext cx="365632" cy="3656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a:prstGeom prst="rect">
            <a:avLst/>
          </a:prstGeom>
        </p:spPr>
        <p:txBody>
          <a:bodyPr/>
          <a:lstStyle>
            <a:lvl1pPr>
              <a:defRPr>
                <a:solidFill>
                  <a:schemeClr val="accent3"/>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7" name="Slide Number Placeholder 6"/>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EEB1F236-E54D-2147-9AEC-D49332C02E27}" type="slidenum">
              <a:rPr lang="en-US" altLang="en-US" smtClean="0"/>
              <a:pPr/>
              <a:t>‹#›</a:t>
            </a:fld>
            <a:endParaRPr lang="en-US" altLang="en-US" dirty="0"/>
          </a:p>
        </p:txBody>
      </p:sp>
      <p:sp>
        <p:nvSpPr>
          <p:cNvPr id="5" name="Rectangle 4">
            <a:extLst>
              <a:ext uri="{FF2B5EF4-FFF2-40B4-BE49-F238E27FC236}">
                <a16:creationId xmlns:a16="http://schemas.microsoft.com/office/drawing/2014/main" id="{9F679A0B-46CB-1AD8-5343-AC064CA1558C}"/>
              </a:ext>
            </a:extLst>
          </p:cNvPr>
          <p:cNvSpPr/>
          <p:nvPr userDrawn="1"/>
        </p:nvSpPr>
        <p:spPr>
          <a:xfrm>
            <a:off x="-8826" y="-15166"/>
            <a:ext cx="12200825" cy="2754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3937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Purple - 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18C8D-C9B7-FB9A-D8D7-43C32182FF7C}"/>
              </a:ext>
            </a:extLst>
          </p:cNvPr>
          <p:cNvSpPr/>
          <p:nvPr userDrawn="1"/>
        </p:nvSpPr>
        <p:spPr>
          <a:xfrm>
            <a:off x="10988168" y="6356350"/>
            <a:ext cx="365632" cy="3656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365125"/>
            <a:ext cx="10515600" cy="1325563"/>
          </a:xfrm>
          <a:prstGeom prst="rect">
            <a:avLst/>
          </a:prstGeom>
        </p:spPr>
        <p:txBody>
          <a:bodyPr/>
          <a:lstStyle>
            <a:lvl1pPr>
              <a:defRPr>
                <a:solidFill>
                  <a:schemeClr val="accent3"/>
                </a:solidFill>
              </a:defRPr>
            </a:lvl1pPr>
          </a:lstStyle>
          <a:p>
            <a:r>
              <a:rPr lang="en-US" dirty="0"/>
              <a:t>Click to edit Master title style</a:t>
            </a:r>
          </a:p>
        </p:txBody>
      </p:sp>
      <p:sp>
        <p:nvSpPr>
          <p:cNvPr id="3" name="Text Placeholder 2"/>
          <p:cNvSpPr>
            <a:spLocks noGrp="1"/>
          </p:cNvSpPr>
          <p:nvPr>
            <p:ph type="body" idx="1" hasCustomPrompt="1"/>
          </p:nvPr>
        </p:nvSpPr>
        <p:spPr>
          <a:xfrm>
            <a:off x="839788" y="1681163"/>
            <a:ext cx="5157787" cy="823912"/>
          </a:xfrm>
        </p:spPr>
        <p:txBody>
          <a:bodyPr anchor="ctr">
            <a:normAutofit/>
          </a:bodyPr>
          <a:lstStyle>
            <a:lvl1pPr marL="0" indent="0">
              <a:buNone/>
              <a:defRPr sz="20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72200" y="1681163"/>
            <a:ext cx="5183188" cy="823912"/>
          </a:xfrm>
        </p:spPr>
        <p:txBody>
          <a:bodyPr anchor="ctr">
            <a:normAutofit/>
          </a:bodyPr>
          <a:lstStyle>
            <a:lvl1pPr marL="0" indent="0">
              <a:buNone/>
              <a:defRPr sz="20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9" name="Slide Number Placeholder 8"/>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
        <p:nvSpPr>
          <p:cNvPr id="7" name="Rectangle 6">
            <a:extLst>
              <a:ext uri="{FF2B5EF4-FFF2-40B4-BE49-F238E27FC236}">
                <a16:creationId xmlns:a16="http://schemas.microsoft.com/office/drawing/2014/main" id="{BF0B4997-2B92-B69B-8DA0-F5A88AC7D34F}"/>
              </a:ext>
            </a:extLst>
          </p:cNvPr>
          <p:cNvSpPr/>
          <p:nvPr userDrawn="1"/>
        </p:nvSpPr>
        <p:spPr>
          <a:xfrm>
            <a:off x="-8826" y="-15166"/>
            <a:ext cx="12200825" cy="2754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127031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bg1">
                    <a:lumMod val="50000"/>
                  </a:schemeClr>
                </a:solidFill>
                <a:latin typeface="Arial" panose="020B0604020202020204" pitchFamily="34" charset="0"/>
                <a:cs typeface="Arial" panose="020B0604020202020204" pitchFamily="34" charset="0"/>
              </a:defRPr>
            </a:lvl1pPr>
          </a:lstStyle>
          <a:p>
            <a:fld id="{B609ADF1-4263-4946-BF27-A755201C09A1}" type="slidenum">
              <a:rPr lang="en-US" altLang="en-US" smtClean="0"/>
              <a:pPr/>
              <a:t>‹#›</a:t>
            </a:fld>
            <a:endParaRPr lang="en-US" altLang="en-US" dirty="0"/>
          </a:p>
        </p:txBody>
      </p:sp>
      <p:sp>
        <p:nvSpPr>
          <p:cNvPr id="4" name="Footer Placeholder 3">
            <a:extLst>
              <a:ext uri="{FF2B5EF4-FFF2-40B4-BE49-F238E27FC236}">
                <a16:creationId xmlns:a16="http://schemas.microsoft.com/office/drawing/2014/main" id="{79F1B36E-6663-A9DA-1289-7E3C737A04BE}"/>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200" b="0" i="0">
                <a:solidFill>
                  <a:schemeClr val="bg1">
                    <a:lumMod val="50000"/>
                  </a:schemeClr>
                </a:solidFill>
                <a:latin typeface="Aleo Light" panose="020F0302020204030203" pitchFamily="34" charset="77"/>
              </a:defRPr>
            </a:lvl1pPr>
          </a:lstStyle>
          <a:p>
            <a:r>
              <a:rPr lang="en-US" dirty="0"/>
              <a:t>Global Out-of-School Children Initiative</a:t>
            </a:r>
          </a:p>
        </p:txBody>
      </p:sp>
      <p:sp>
        <p:nvSpPr>
          <p:cNvPr id="8" name="Title Placeholder 7">
            <a:extLst>
              <a:ext uri="{FF2B5EF4-FFF2-40B4-BE49-F238E27FC236}">
                <a16:creationId xmlns:a16="http://schemas.microsoft.com/office/drawing/2014/main" id="{5A405B0B-8F72-04B5-A6EC-B9925D39FF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029505342"/>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966" r:id="rId3"/>
    <p:sldLayoutId id="2147483967" r:id="rId4"/>
    <p:sldLayoutId id="2147483968" r:id="rId5"/>
    <p:sldLayoutId id="2147483888" r:id="rId6"/>
    <p:sldLayoutId id="2147483891" r:id="rId7"/>
    <p:sldLayoutId id="2147483889" r:id="rId8"/>
    <p:sldLayoutId id="2147483890" r:id="rId9"/>
    <p:sldLayoutId id="2147483893" r:id="rId10"/>
    <p:sldLayoutId id="2147483897" r:id="rId11"/>
    <p:sldLayoutId id="2147483900" r:id="rId12"/>
    <p:sldLayoutId id="2147483898" r:id="rId13"/>
    <p:sldLayoutId id="2147483899" r:id="rId14"/>
    <p:sldLayoutId id="2147483902" r:id="rId15"/>
    <p:sldLayoutId id="2147483906" r:id="rId16"/>
    <p:sldLayoutId id="2147483909" r:id="rId17"/>
    <p:sldLayoutId id="2147483907" r:id="rId18"/>
    <p:sldLayoutId id="2147483908" r:id="rId19"/>
    <p:sldLayoutId id="2147483911" r:id="rId20"/>
    <p:sldLayoutId id="2147483915" r:id="rId21"/>
    <p:sldLayoutId id="2147483918" r:id="rId22"/>
    <p:sldLayoutId id="2147483916" r:id="rId23"/>
    <p:sldLayoutId id="2147483917" r:id="rId24"/>
    <p:sldLayoutId id="2147483920" r:id="rId25"/>
    <p:sldLayoutId id="2147483924" r:id="rId26"/>
    <p:sldLayoutId id="2147483927" r:id="rId27"/>
    <p:sldLayoutId id="2147483925" r:id="rId28"/>
    <p:sldLayoutId id="2147483926" r:id="rId29"/>
    <p:sldLayoutId id="2147483929" r:id="rId30"/>
    <p:sldLayoutId id="2147483933" r:id="rId31"/>
    <p:sldLayoutId id="2147483936" r:id="rId32"/>
    <p:sldLayoutId id="2147483934" r:id="rId33"/>
    <p:sldLayoutId id="2147483935" r:id="rId34"/>
    <p:sldLayoutId id="2147483938" r:id="rId35"/>
    <p:sldLayoutId id="2147483942" r:id="rId36"/>
    <p:sldLayoutId id="2147483945" r:id="rId37"/>
    <p:sldLayoutId id="2147483943" r:id="rId38"/>
    <p:sldLayoutId id="2147483944" r:id="rId39"/>
    <p:sldLayoutId id="2147483947" r:id="rId40"/>
    <p:sldLayoutId id="2147483951" r:id="rId41"/>
    <p:sldLayoutId id="2147483954" r:id="rId42"/>
    <p:sldLayoutId id="2147483952" r:id="rId43"/>
    <p:sldLayoutId id="2147483953" r:id="rId44"/>
    <p:sldLayoutId id="2147483956" r:id="rId45"/>
    <p:sldLayoutId id="2147483960" r:id="rId46"/>
    <p:sldLayoutId id="2147483963" r:id="rId47"/>
    <p:sldLayoutId id="2147483961" r:id="rId48"/>
    <p:sldLayoutId id="2147483962" r:id="rId49"/>
    <p:sldLayoutId id="2147483965" r:id="rId50"/>
  </p:sldLayoutIdLst>
  <p:hf hdr="0" dt="0"/>
  <p:txStyles>
    <p:titleStyle>
      <a:lvl1pPr algn="l" defTabSz="914400" rtl="0" eaLnBrk="1" latinLnBrk="0" hangingPunct="1">
        <a:lnSpc>
          <a:spcPct val="90000"/>
        </a:lnSpc>
        <a:spcBef>
          <a:spcPct val="0"/>
        </a:spcBef>
        <a:buNone/>
        <a:defRPr sz="4400" b="0" i="0" kern="1200">
          <a:solidFill>
            <a:schemeClr val="tx1"/>
          </a:solidFill>
          <a:latin typeface="Aleo Light" panose="020F0302020204030203" pitchFamily="34" charset="77"/>
          <a:ea typeface="+mj-ea"/>
          <a:cs typeface="Arial Narrow"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allinschool.org/"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5715D-327E-1F2B-F18B-C454B535EB79}"/>
              </a:ext>
            </a:extLst>
          </p:cNvPr>
          <p:cNvSpPr>
            <a:spLocks noGrp="1"/>
          </p:cNvSpPr>
          <p:nvPr>
            <p:ph type="title"/>
          </p:nvPr>
        </p:nvSpPr>
        <p:spPr/>
        <p:txBody>
          <a:bodyPr/>
          <a:lstStyle/>
          <a:p>
            <a:r>
              <a:rPr lang="en-US" dirty="0"/>
              <a:t>How to Use this Slide Deck</a:t>
            </a:r>
          </a:p>
        </p:txBody>
      </p:sp>
      <p:sp>
        <p:nvSpPr>
          <p:cNvPr id="3" name="Footer Placeholder 2">
            <a:extLst>
              <a:ext uri="{FF2B5EF4-FFF2-40B4-BE49-F238E27FC236}">
                <a16:creationId xmlns:a16="http://schemas.microsoft.com/office/drawing/2014/main" id="{9FEADB7A-286A-CFCA-867A-D6A137F97E8C}"/>
              </a:ext>
            </a:extLst>
          </p:cNvPr>
          <p:cNvSpPr>
            <a:spLocks noGrp="1"/>
          </p:cNvSpPr>
          <p:nvPr>
            <p:ph type="ftr" sz="quarter" idx="11"/>
          </p:nvPr>
        </p:nvSpPr>
        <p:spPr/>
        <p:txBody>
          <a:bodyPr/>
          <a:lstStyle/>
          <a:p>
            <a:r>
              <a:rPr lang="en-US" dirty="0"/>
              <a:t>Global Out-of-school Children Initiative</a:t>
            </a:r>
          </a:p>
        </p:txBody>
      </p:sp>
      <p:sp>
        <p:nvSpPr>
          <p:cNvPr id="4" name="Slide Number Placeholder 3">
            <a:extLst>
              <a:ext uri="{FF2B5EF4-FFF2-40B4-BE49-F238E27FC236}">
                <a16:creationId xmlns:a16="http://schemas.microsoft.com/office/drawing/2014/main" id="{F7D45CB9-682A-226D-BC4D-97EE55F682D8}"/>
              </a:ext>
            </a:extLst>
          </p:cNvPr>
          <p:cNvSpPr>
            <a:spLocks noGrp="1"/>
          </p:cNvSpPr>
          <p:nvPr>
            <p:ph type="sldNum" sz="quarter" idx="12"/>
          </p:nvPr>
        </p:nvSpPr>
        <p:spPr/>
        <p:txBody>
          <a:bodyPr/>
          <a:lstStyle/>
          <a:p>
            <a:fld id="{23049C42-D967-3A4E-B28B-D384114B3547}" type="slidenum">
              <a:rPr lang="en-US" altLang="en-US" smtClean="0"/>
              <a:pPr/>
              <a:t>1</a:t>
            </a:fld>
            <a:endParaRPr lang="en-US" altLang="en-US" dirty="0"/>
          </a:p>
        </p:txBody>
      </p:sp>
      <p:sp>
        <p:nvSpPr>
          <p:cNvPr id="5" name="Content Placeholder 4">
            <a:extLst>
              <a:ext uri="{FF2B5EF4-FFF2-40B4-BE49-F238E27FC236}">
                <a16:creationId xmlns:a16="http://schemas.microsoft.com/office/drawing/2014/main" id="{B4959C21-73EB-1DF1-B6E4-FCDF7AF2A65D}"/>
              </a:ext>
            </a:extLst>
          </p:cNvPr>
          <p:cNvSpPr>
            <a:spLocks noGrp="1"/>
          </p:cNvSpPr>
          <p:nvPr>
            <p:ph idx="1"/>
          </p:nvPr>
        </p:nvSpPr>
        <p:spPr/>
        <p:txBody>
          <a:bodyPr vert="horz" lIns="91440" tIns="45720" rIns="91440" bIns="45720" rtlCol="0" anchor="t">
            <a:normAutofit fontScale="85000" lnSpcReduction="20000"/>
          </a:bodyPr>
          <a:lstStyle/>
          <a:p>
            <a:pPr marL="0" indent="0">
              <a:buNone/>
            </a:pPr>
            <a:r>
              <a:rPr lang="en-US" dirty="0">
                <a:latin typeface="Arial"/>
                <a:cs typeface="Arial"/>
              </a:rPr>
              <a:t>This presentation is for UNICEF staff and other workshop organizers to structure an Out-of-School Children Initiative Policy and Strategy workshop and/or related presentations.</a:t>
            </a:r>
          </a:p>
          <a:p>
            <a:pPr marL="342900" indent="-342900"/>
            <a:endParaRPr lang="en-US" dirty="0">
              <a:latin typeface="Arial"/>
              <a:cs typeface="Arial"/>
            </a:endParaRPr>
          </a:p>
          <a:p>
            <a:pPr marL="342900" indent="-342900"/>
            <a:r>
              <a:rPr lang="en-US" dirty="0">
                <a:latin typeface="Arial"/>
                <a:cs typeface="Arial"/>
              </a:rPr>
              <a:t>It presents a template for the Policy and strategy workshop described in the OOSCI Operational Manual Section 2.4, and Annex L. It would be held after the Barrier identification workshop.</a:t>
            </a:r>
            <a:endParaRPr lang="en-US" dirty="0"/>
          </a:p>
          <a:p>
            <a:pPr marL="342900" indent="-342900"/>
            <a:r>
              <a:rPr lang="en-US" dirty="0">
                <a:latin typeface="Arial"/>
                <a:cs typeface="Arial"/>
              </a:rPr>
              <a:t>It can be used for a full training workshop or in part for focused presentations (ex. Policy analysis).</a:t>
            </a:r>
            <a:endParaRPr lang="en-US" dirty="0"/>
          </a:p>
          <a:p>
            <a:pPr marL="342900" indent="-342900"/>
            <a:r>
              <a:rPr lang="en-US" dirty="0">
                <a:latin typeface="Arial"/>
                <a:cs typeface="Arial"/>
              </a:rPr>
              <a:t>This deck is intended to support OOSCI teams on workshop preparation, especially with respect to the core components of the OOSCI approach. It does not represent a complete presentation, but a useful start for OOSCI workshop organizers.</a:t>
            </a:r>
            <a:endParaRPr lang="en-US" dirty="0"/>
          </a:p>
          <a:p>
            <a:pPr marL="342900" indent="-342900"/>
            <a:r>
              <a:rPr lang="en-US" dirty="0">
                <a:latin typeface="Arial"/>
                <a:cs typeface="Arial"/>
              </a:rPr>
              <a:t>It is expected that OOSCI teams will modify and add to this template to suit specific regional and country purposes. For example, placeholder slides can be filled with region and country-specific data, relevant timelines, etc.</a:t>
            </a:r>
          </a:p>
          <a:p>
            <a:pPr marL="342900" indent="-342900"/>
            <a:r>
              <a:rPr lang="en-US" dirty="0"/>
              <a:t>A blank OOSCI PowerPoint template with slides for additional sections, icons, figures and other designs can be found at </a:t>
            </a:r>
            <a:r>
              <a:rPr lang="en-US" u="sng" dirty="0">
                <a:hlinkClick r:id="rId2"/>
              </a:rPr>
              <a:t>www.allinschool.org</a:t>
            </a:r>
            <a:endParaRPr lang="en-US" u="sng" dirty="0"/>
          </a:p>
          <a:p>
            <a:pPr marL="0" indent="0">
              <a:buNone/>
            </a:pPr>
            <a:endParaRPr lang="en-US" dirty="0"/>
          </a:p>
        </p:txBody>
      </p:sp>
    </p:spTree>
    <p:extLst>
      <p:ext uri="{BB962C8B-B14F-4D97-AF65-F5344CB8AC3E}">
        <p14:creationId xmlns:p14="http://schemas.microsoft.com/office/powerpoint/2010/main" val="2815635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000F3-4E7C-7A29-8A42-E4222D80B866}"/>
              </a:ext>
            </a:extLst>
          </p:cNvPr>
          <p:cNvSpPr>
            <a:spLocks noGrp="1"/>
          </p:cNvSpPr>
          <p:nvPr>
            <p:ph type="title"/>
          </p:nvPr>
        </p:nvSpPr>
        <p:spPr/>
        <p:txBody>
          <a:bodyPr/>
          <a:lstStyle/>
          <a:p>
            <a:r>
              <a:rPr lang="en-CA" dirty="0"/>
              <a:t>Key Barrier: [Insert Here]</a:t>
            </a:r>
          </a:p>
        </p:txBody>
      </p:sp>
      <p:sp>
        <p:nvSpPr>
          <p:cNvPr id="3" name="Content Placeholder 2">
            <a:extLst>
              <a:ext uri="{FF2B5EF4-FFF2-40B4-BE49-F238E27FC236}">
                <a16:creationId xmlns:a16="http://schemas.microsoft.com/office/drawing/2014/main" id="{7B041419-67C2-85A8-18FE-FBA4F7AEF0D1}"/>
              </a:ext>
            </a:extLst>
          </p:cNvPr>
          <p:cNvSpPr>
            <a:spLocks noGrp="1"/>
          </p:cNvSpPr>
          <p:nvPr>
            <p:ph idx="1"/>
          </p:nvPr>
        </p:nvSpPr>
        <p:spPr>
          <a:xfrm>
            <a:off x="838199" y="1825625"/>
            <a:ext cx="10515600" cy="4351338"/>
          </a:xfrm>
        </p:spPr>
        <p:txBody>
          <a:bodyPr>
            <a:normAutofit/>
          </a:bodyPr>
          <a:lstStyle/>
          <a:p>
            <a:pPr marL="0" indent="0">
              <a:buNone/>
            </a:pPr>
            <a:r>
              <a:rPr lang="en-CA" i="1" dirty="0"/>
              <a:t>[Note: This slide to present the findings in more detail for each of the key barriers identified in the barrier chapter. This includes:</a:t>
            </a:r>
          </a:p>
          <a:p>
            <a:r>
              <a:rPr lang="en-CA" i="1" dirty="0"/>
              <a:t>Main data sources used to inform the analysis of this barrier</a:t>
            </a:r>
          </a:p>
          <a:p>
            <a:r>
              <a:rPr lang="en-CA" i="1" dirty="0"/>
              <a:t>Profiles affected, with size and severity of impact</a:t>
            </a:r>
          </a:p>
          <a:p>
            <a:r>
              <a:rPr lang="en-CA" i="1" dirty="0"/>
              <a:t>Quotes or key findings from the desk review or new data collection</a:t>
            </a:r>
          </a:p>
          <a:p>
            <a:r>
              <a:rPr lang="en-CA" i="1" dirty="0"/>
              <a:t>Insight on how this barrier compounds with other barriers to heighten exclusion (or risk of exclusion)</a:t>
            </a:r>
          </a:p>
          <a:p>
            <a:r>
              <a:rPr lang="en-CA" i="1" dirty="0"/>
              <a:t>Data gaps or issues].</a:t>
            </a:r>
          </a:p>
          <a:p>
            <a:endParaRPr lang="en-CA" i="1" dirty="0"/>
          </a:p>
          <a:p>
            <a:pPr marL="0" indent="0">
              <a:buNone/>
            </a:pPr>
            <a:r>
              <a:rPr lang="en-CA" i="1" dirty="0"/>
              <a:t>[Include more barrier slides as appropriate] </a:t>
            </a:r>
          </a:p>
          <a:p>
            <a:endParaRPr lang="en-CA" dirty="0"/>
          </a:p>
        </p:txBody>
      </p:sp>
      <p:sp>
        <p:nvSpPr>
          <p:cNvPr id="4" name="Footer Placeholder 3">
            <a:extLst>
              <a:ext uri="{FF2B5EF4-FFF2-40B4-BE49-F238E27FC236}">
                <a16:creationId xmlns:a16="http://schemas.microsoft.com/office/drawing/2014/main" id="{25D139A8-8A87-474F-561D-EA62C1C666B9}"/>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FBA75DBC-9B5D-0E9F-E9EE-BCEC32C4AC8B}"/>
              </a:ext>
            </a:extLst>
          </p:cNvPr>
          <p:cNvSpPr>
            <a:spLocks noGrp="1"/>
          </p:cNvSpPr>
          <p:nvPr>
            <p:ph type="sldNum" sz="quarter" idx="12"/>
          </p:nvPr>
        </p:nvSpPr>
        <p:spPr/>
        <p:txBody>
          <a:bodyPr/>
          <a:lstStyle/>
          <a:p>
            <a:fld id="{D429F7A4-7C4A-6148-A6AA-ED73C8AE3448}" type="slidenum">
              <a:rPr lang="en-US" altLang="en-US" smtClean="0"/>
              <a:pPr/>
              <a:t>10</a:t>
            </a:fld>
            <a:endParaRPr lang="en-US" altLang="en-US" dirty="0"/>
          </a:p>
        </p:txBody>
      </p:sp>
    </p:spTree>
    <p:extLst>
      <p:ext uri="{BB962C8B-B14F-4D97-AF65-F5344CB8AC3E}">
        <p14:creationId xmlns:p14="http://schemas.microsoft.com/office/powerpoint/2010/main" val="2643402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000F3-4E7C-7A29-8A42-E4222D80B866}"/>
              </a:ext>
            </a:extLst>
          </p:cNvPr>
          <p:cNvSpPr>
            <a:spLocks noGrp="1"/>
          </p:cNvSpPr>
          <p:nvPr>
            <p:ph type="title"/>
          </p:nvPr>
        </p:nvSpPr>
        <p:spPr/>
        <p:txBody>
          <a:bodyPr/>
          <a:lstStyle/>
          <a:p>
            <a:r>
              <a:rPr lang="en-CA" dirty="0"/>
              <a:t>Key Barrier: [Insert Here]</a:t>
            </a:r>
          </a:p>
        </p:txBody>
      </p:sp>
      <p:sp>
        <p:nvSpPr>
          <p:cNvPr id="3" name="Content Placeholder 2">
            <a:extLst>
              <a:ext uri="{FF2B5EF4-FFF2-40B4-BE49-F238E27FC236}">
                <a16:creationId xmlns:a16="http://schemas.microsoft.com/office/drawing/2014/main" id="{7B041419-67C2-85A8-18FE-FBA4F7AEF0D1}"/>
              </a:ext>
            </a:extLst>
          </p:cNvPr>
          <p:cNvSpPr>
            <a:spLocks noGrp="1"/>
          </p:cNvSpPr>
          <p:nvPr>
            <p:ph idx="1"/>
          </p:nvPr>
        </p:nvSpPr>
        <p:spPr>
          <a:xfrm>
            <a:off x="838199" y="1825625"/>
            <a:ext cx="10515600" cy="4351338"/>
          </a:xfrm>
        </p:spPr>
        <p:txBody>
          <a:bodyPr>
            <a:normAutofit/>
          </a:bodyPr>
          <a:lstStyle/>
          <a:p>
            <a:pPr marL="0" indent="0">
              <a:buNone/>
            </a:pPr>
            <a:r>
              <a:rPr lang="en-CA" i="1" dirty="0"/>
              <a:t>[Note: This slide to present the findings in more detail for each of the key barriers identified in the barrier chapter. This includes:</a:t>
            </a:r>
          </a:p>
          <a:p>
            <a:r>
              <a:rPr lang="en-CA" i="1" dirty="0"/>
              <a:t>Main data sources used to inform the analysis of this barrier</a:t>
            </a:r>
          </a:p>
          <a:p>
            <a:r>
              <a:rPr lang="en-CA" i="1" dirty="0"/>
              <a:t>Profiles affected, with size and severity of impact</a:t>
            </a:r>
          </a:p>
          <a:p>
            <a:r>
              <a:rPr lang="en-CA" i="1" dirty="0"/>
              <a:t>Quotes or key findings from the desk review or new data collection</a:t>
            </a:r>
          </a:p>
          <a:p>
            <a:r>
              <a:rPr lang="en-CA" i="1" dirty="0"/>
              <a:t>Insight on how this barrier compounds with other barriers to heighten exclusion (or risk of exclusion)</a:t>
            </a:r>
          </a:p>
          <a:p>
            <a:r>
              <a:rPr lang="en-CA" i="1" dirty="0"/>
              <a:t>Data gaps or issues].</a:t>
            </a:r>
          </a:p>
          <a:p>
            <a:endParaRPr lang="en-CA" i="1" dirty="0"/>
          </a:p>
          <a:p>
            <a:pPr marL="0" indent="0">
              <a:buNone/>
            </a:pPr>
            <a:r>
              <a:rPr lang="en-CA" i="1" dirty="0"/>
              <a:t>[Include more barrier slides as appropriate] </a:t>
            </a:r>
          </a:p>
          <a:p>
            <a:endParaRPr lang="en-CA" dirty="0"/>
          </a:p>
        </p:txBody>
      </p:sp>
      <p:sp>
        <p:nvSpPr>
          <p:cNvPr id="4" name="Footer Placeholder 3">
            <a:extLst>
              <a:ext uri="{FF2B5EF4-FFF2-40B4-BE49-F238E27FC236}">
                <a16:creationId xmlns:a16="http://schemas.microsoft.com/office/drawing/2014/main" id="{25D139A8-8A87-474F-561D-EA62C1C666B9}"/>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FBA75DBC-9B5D-0E9F-E9EE-BCEC32C4AC8B}"/>
              </a:ext>
            </a:extLst>
          </p:cNvPr>
          <p:cNvSpPr>
            <a:spLocks noGrp="1"/>
          </p:cNvSpPr>
          <p:nvPr>
            <p:ph type="sldNum" sz="quarter" idx="12"/>
          </p:nvPr>
        </p:nvSpPr>
        <p:spPr/>
        <p:txBody>
          <a:bodyPr/>
          <a:lstStyle/>
          <a:p>
            <a:fld id="{D429F7A4-7C4A-6148-A6AA-ED73C8AE3448}" type="slidenum">
              <a:rPr lang="en-US" altLang="en-US" smtClean="0"/>
              <a:pPr/>
              <a:t>11</a:t>
            </a:fld>
            <a:endParaRPr lang="en-US" altLang="en-US" dirty="0"/>
          </a:p>
        </p:txBody>
      </p:sp>
    </p:spTree>
    <p:extLst>
      <p:ext uri="{BB962C8B-B14F-4D97-AF65-F5344CB8AC3E}">
        <p14:creationId xmlns:p14="http://schemas.microsoft.com/office/powerpoint/2010/main" val="3689989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000F3-4E7C-7A29-8A42-E4222D80B866}"/>
              </a:ext>
            </a:extLst>
          </p:cNvPr>
          <p:cNvSpPr>
            <a:spLocks noGrp="1"/>
          </p:cNvSpPr>
          <p:nvPr>
            <p:ph type="title"/>
          </p:nvPr>
        </p:nvSpPr>
        <p:spPr/>
        <p:txBody>
          <a:bodyPr/>
          <a:lstStyle/>
          <a:p>
            <a:r>
              <a:rPr lang="en-CA" dirty="0"/>
              <a:t>Key Barrier: [Insert Here]</a:t>
            </a:r>
          </a:p>
        </p:txBody>
      </p:sp>
      <p:sp>
        <p:nvSpPr>
          <p:cNvPr id="3" name="Content Placeholder 2">
            <a:extLst>
              <a:ext uri="{FF2B5EF4-FFF2-40B4-BE49-F238E27FC236}">
                <a16:creationId xmlns:a16="http://schemas.microsoft.com/office/drawing/2014/main" id="{7B041419-67C2-85A8-18FE-FBA4F7AEF0D1}"/>
              </a:ext>
            </a:extLst>
          </p:cNvPr>
          <p:cNvSpPr>
            <a:spLocks noGrp="1"/>
          </p:cNvSpPr>
          <p:nvPr>
            <p:ph idx="1"/>
          </p:nvPr>
        </p:nvSpPr>
        <p:spPr>
          <a:xfrm>
            <a:off x="838199" y="1825625"/>
            <a:ext cx="10515600" cy="4351338"/>
          </a:xfrm>
        </p:spPr>
        <p:txBody>
          <a:bodyPr>
            <a:normAutofit/>
          </a:bodyPr>
          <a:lstStyle/>
          <a:p>
            <a:pPr marL="0" indent="0">
              <a:buNone/>
            </a:pPr>
            <a:r>
              <a:rPr lang="en-CA" i="1" dirty="0"/>
              <a:t>[Note: This slide to present the findings in more detail for each of the key barriers identified in the barrier chapter. This includes:</a:t>
            </a:r>
          </a:p>
          <a:p>
            <a:r>
              <a:rPr lang="en-CA" i="1" dirty="0"/>
              <a:t>Main data sources used to inform the analysis of this barrier</a:t>
            </a:r>
          </a:p>
          <a:p>
            <a:r>
              <a:rPr lang="en-CA" i="1" dirty="0"/>
              <a:t>Profiles affected, with size and severity of impact</a:t>
            </a:r>
          </a:p>
          <a:p>
            <a:r>
              <a:rPr lang="en-CA" i="1" dirty="0"/>
              <a:t>Quotes or key findings from the desk review or new data collection</a:t>
            </a:r>
          </a:p>
          <a:p>
            <a:r>
              <a:rPr lang="en-CA" i="1" dirty="0"/>
              <a:t>Insight on how this barrier compounds with other barriers to heighten exclusion (or risk of exclusion)</a:t>
            </a:r>
          </a:p>
          <a:p>
            <a:r>
              <a:rPr lang="en-CA" i="1" dirty="0"/>
              <a:t>Data gaps or issues].</a:t>
            </a:r>
          </a:p>
          <a:p>
            <a:endParaRPr lang="en-CA" i="1" dirty="0"/>
          </a:p>
          <a:p>
            <a:pPr marL="0" indent="0">
              <a:buNone/>
            </a:pPr>
            <a:r>
              <a:rPr lang="en-CA" i="1" dirty="0"/>
              <a:t>[Include more barrier slides as appropriate] </a:t>
            </a:r>
          </a:p>
          <a:p>
            <a:endParaRPr lang="en-CA" dirty="0"/>
          </a:p>
        </p:txBody>
      </p:sp>
      <p:sp>
        <p:nvSpPr>
          <p:cNvPr id="4" name="Footer Placeholder 3">
            <a:extLst>
              <a:ext uri="{FF2B5EF4-FFF2-40B4-BE49-F238E27FC236}">
                <a16:creationId xmlns:a16="http://schemas.microsoft.com/office/drawing/2014/main" id="{25D139A8-8A87-474F-561D-EA62C1C666B9}"/>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FBA75DBC-9B5D-0E9F-E9EE-BCEC32C4AC8B}"/>
              </a:ext>
            </a:extLst>
          </p:cNvPr>
          <p:cNvSpPr>
            <a:spLocks noGrp="1"/>
          </p:cNvSpPr>
          <p:nvPr>
            <p:ph type="sldNum" sz="quarter" idx="12"/>
          </p:nvPr>
        </p:nvSpPr>
        <p:spPr/>
        <p:txBody>
          <a:bodyPr/>
          <a:lstStyle/>
          <a:p>
            <a:fld id="{D429F7A4-7C4A-6148-A6AA-ED73C8AE3448}" type="slidenum">
              <a:rPr lang="en-US" altLang="en-US" smtClean="0"/>
              <a:pPr/>
              <a:t>12</a:t>
            </a:fld>
            <a:endParaRPr lang="en-US" altLang="en-US" dirty="0"/>
          </a:p>
        </p:txBody>
      </p:sp>
    </p:spTree>
    <p:extLst>
      <p:ext uri="{BB962C8B-B14F-4D97-AF65-F5344CB8AC3E}">
        <p14:creationId xmlns:p14="http://schemas.microsoft.com/office/powerpoint/2010/main" val="740340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A picture containing person, grass, outdoor&#10;&#10;Description automatically generated">
            <a:extLst>
              <a:ext uri="{FF2B5EF4-FFF2-40B4-BE49-F238E27FC236}">
                <a16:creationId xmlns:a16="http://schemas.microsoft.com/office/drawing/2014/main" id="{59B2DEA3-FAB8-55F1-CEC1-03C85EE8DCD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1338" b="21338"/>
          <a:stretch>
            <a:fillRect/>
          </a:stretch>
        </p:blipFill>
        <p:spPr/>
      </p:pic>
      <p:sp>
        <p:nvSpPr>
          <p:cNvPr id="3" name="Title 2">
            <a:extLst>
              <a:ext uri="{FF2B5EF4-FFF2-40B4-BE49-F238E27FC236}">
                <a16:creationId xmlns:a16="http://schemas.microsoft.com/office/drawing/2014/main" id="{97D1D898-1170-AD25-AF42-2D6AB3783152}"/>
              </a:ext>
            </a:extLst>
          </p:cNvPr>
          <p:cNvSpPr>
            <a:spLocks noGrp="1"/>
          </p:cNvSpPr>
          <p:nvPr>
            <p:ph type="title"/>
          </p:nvPr>
        </p:nvSpPr>
        <p:spPr>
          <a:xfrm>
            <a:off x="2113110" y="5125250"/>
            <a:ext cx="7573150" cy="1732750"/>
          </a:xfrm>
        </p:spPr>
        <p:txBody>
          <a:bodyPr>
            <a:normAutofit fontScale="90000"/>
          </a:bodyPr>
          <a:lstStyle/>
          <a:p>
            <a:r>
              <a:rPr lang="en-US" dirty="0"/>
              <a:t>Review of Existing Policies and Strategies</a:t>
            </a:r>
          </a:p>
        </p:txBody>
      </p:sp>
      <p:sp>
        <p:nvSpPr>
          <p:cNvPr id="4" name="Text Placeholder 3">
            <a:extLst>
              <a:ext uri="{FF2B5EF4-FFF2-40B4-BE49-F238E27FC236}">
                <a16:creationId xmlns:a16="http://schemas.microsoft.com/office/drawing/2014/main" id="{CAB8237F-F558-44EF-C4ED-338DA777211A}"/>
              </a:ext>
            </a:extLst>
          </p:cNvPr>
          <p:cNvSpPr>
            <a:spLocks noGrp="1"/>
          </p:cNvSpPr>
          <p:nvPr>
            <p:ph type="body" idx="1"/>
          </p:nvPr>
        </p:nvSpPr>
        <p:spPr/>
        <p:txBody>
          <a:bodyPr/>
          <a:lstStyle/>
          <a:p>
            <a:r>
              <a:rPr lang="en-US" dirty="0"/>
              <a:t>Policies and Strategies Workshop</a:t>
            </a:r>
          </a:p>
        </p:txBody>
      </p:sp>
      <p:sp>
        <p:nvSpPr>
          <p:cNvPr id="5" name="Text Placeholder 4">
            <a:extLst>
              <a:ext uri="{FF2B5EF4-FFF2-40B4-BE49-F238E27FC236}">
                <a16:creationId xmlns:a16="http://schemas.microsoft.com/office/drawing/2014/main" id="{658EAE67-BD8F-0618-340A-436B3888329F}"/>
              </a:ext>
            </a:extLst>
          </p:cNvPr>
          <p:cNvSpPr>
            <a:spLocks noGrp="1"/>
          </p:cNvSpPr>
          <p:nvPr>
            <p:ph type="body" sz="quarter" idx="12"/>
          </p:nvPr>
        </p:nvSpPr>
        <p:spPr/>
        <p:txBody>
          <a:bodyPr/>
          <a:lstStyle/>
          <a:p>
            <a:pPr>
              <a:spcBef>
                <a:spcPts val="600"/>
              </a:spcBef>
            </a:pPr>
            <a:r>
              <a:rPr lang="en-US" dirty="0"/>
              <a:t>Overview of existing policy and strategy review: data sources consulted, factors considered (Section 6)</a:t>
            </a:r>
          </a:p>
          <a:p>
            <a:pPr>
              <a:spcBef>
                <a:spcPts val="600"/>
              </a:spcBef>
            </a:pPr>
            <a:r>
              <a:rPr lang="en-US" dirty="0"/>
              <a:t>Identification of most important policies impacting the barriers and profiles identified in the study (Annexes C, D, E, F)</a:t>
            </a:r>
          </a:p>
          <a:p>
            <a:pPr>
              <a:spcBef>
                <a:spcPts val="600"/>
              </a:spcBef>
            </a:pPr>
            <a:endParaRPr lang="en-US" dirty="0"/>
          </a:p>
        </p:txBody>
      </p:sp>
      <p:sp>
        <p:nvSpPr>
          <p:cNvPr id="6" name="Text Placeholder 5">
            <a:extLst>
              <a:ext uri="{FF2B5EF4-FFF2-40B4-BE49-F238E27FC236}">
                <a16:creationId xmlns:a16="http://schemas.microsoft.com/office/drawing/2014/main" id="{DF77F7FA-B5E1-6D0F-EAB9-7FF52042F72B}"/>
              </a:ext>
            </a:extLst>
          </p:cNvPr>
          <p:cNvSpPr>
            <a:spLocks noGrp="1"/>
          </p:cNvSpPr>
          <p:nvPr>
            <p:ph type="body" sz="quarter" idx="13"/>
          </p:nvPr>
        </p:nvSpPr>
        <p:spPr/>
        <p:txBody>
          <a:bodyPr/>
          <a:lstStyle/>
          <a:p>
            <a:r>
              <a:rPr lang="en-CA" dirty="0"/>
              <a:t>© UNICEF/UNI210680/BABAJANYAN</a:t>
            </a:r>
          </a:p>
        </p:txBody>
      </p:sp>
      <p:sp>
        <p:nvSpPr>
          <p:cNvPr id="7" name="Text Placeholder 6">
            <a:extLst>
              <a:ext uri="{FF2B5EF4-FFF2-40B4-BE49-F238E27FC236}">
                <a16:creationId xmlns:a16="http://schemas.microsoft.com/office/drawing/2014/main" id="{A8378762-53B3-08D6-6E47-C3F16276702B}"/>
              </a:ext>
            </a:extLst>
          </p:cNvPr>
          <p:cNvSpPr>
            <a:spLocks noGrp="1"/>
          </p:cNvSpPr>
          <p:nvPr>
            <p:ph type="body" sz="quarter" idx="14"/>
          </p:nvPr>
        </p:nvSpPr>
        <p:spPr/>
        <p:txBody>
          <a:bodyPr/>
          <a:lstStyle/>
          <a:p>
            <a:r>
              <a:rPr lang="en-US" dirty="0"/>
              <a:t>3</a:t>
            </a:r>
          </a:p>
        </p:txBody>
      </p:sp>
      <p:sp>
        <p:nvSpPr>
          <p:cNvPr id="8" name="Rectangle 7">
            <a:extLst>
              <a:ext uri="{FF2B5EF4-FFF2-40B4-BE49-F238E27FC236}">
                <a16:creationId xmlns:a16="http://schemas.microsoft.com/office/drawing/2014/main" id="{8BD17D4C-1636-28DD-6944-7C7C1B46645F}"/>
              </a:ext>
            </a:extLst>
          </p:cNvPr>
          <p:cNvSpPr/>
          <p:nvPr/>
        </p:nvSpPr>
        <p:spPr>
          <a:xfrm>
            <a:off x="0" y="4403516"/>
            <a:ext cx="12192000" cy="275493"/>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CCA9139-BFF2-8469-9E32-684D93E974C6}"/>
              </a:ext>
            </a:extLst>
          </p:cNvPr>
          <p:cNvSpPr/>
          <p:nvPr/>
        </p:nvSpPr>
        <p:spPr>
          <a:xfrm>
            <a:off x="0" y="691563"/>
            <a:ext cx="2213002" cy="227806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7A87E858-B3A0-06CD-FA65-8B9C1AF65C9A}"/>
              </a:ext>
            </a:extLst>
          </p:cNvPr>
          <p:cNvCxnSpPr/>
          <p:nvPr/>
        </p:nvCxnSpPr>
        <p:spPr>
          <a:xfrm>
            <a:off x="61472" y="1045029"/>
            <a:ext cx="205163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B90AC51-E7BB-C4CB-B610-6AEFD2D7B856}"/>
              </a:ext>
            </a:extLst>
          </p:cNvPr>
          <p:cNvSpPr txBox="1"/>
          <p:nvPr/>
        </p:nvSpPr>
        <p:spPr>
          <a:xfrm>
            <a:off x="0" y="737729"/>
            <a:ext cx="2213002" cy="276999"/>
          </a:xfrm>
          <a:prstGeom prst="rect">
            <a:avLst/>
          </a:prstGeom>
          <a:noFill/>
        </p:spPr>
        <p:txBody>
          <a:bodyPr wrap="square" rtlCol="0" anchor="ctr">
            <a:spAutoFit/>
          </a:bodyPr>
          <a:lstStyle/>
          <a:p>
            <a:pPr algn="ctr"/>
            <a:r>
              <a:rPr lang="en-US" sz="1200" b="0" i="0" spc="80" baseline="0" dirty="0">
                <a:solidFill>
                  <a:schemeClr val="bg1"/>
                </a:solidFill>
                <a:latin typeface="Aleo" panose="020F0502020204030203" pitchFamily="34" charset="77"/>
              </a:rPr>
              <a:t>TOPICS COVERED</a:t>
            </a:r>
          </a:p>
        </p:txBody>
      </p:sp>
      <p:sp>
        <p:nvSpPr>
          <p:cNvPr id="12" name="Text Placeholder 28">
            <a:extLst>
              <a:ext uri="{FF2B5EF4-FFF2-40B4-BE49-F238E27FC236}">
                <a16:creationId xmlns:a16="http://schemas.microsoft.com/office/drawing/2014/main" id="{97979ACD-9E63-A4AE-9464-9727ED67E04F}"/>
              </a:ext>
            </a:extLst>
          </p:cNvPr>
          <p:cNvSpPr txBox="1">
            <a:spLocks/>
          </p:cNvSpPr>
          <p:nvPr/>
        </p:nvSpPr>
        <p:spPr>
          <a:xfrm>
            <a:off x="61471" y="1075331"/>
            <a:ext cx="2051639" cy="27743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Which data sources and issues have been considered in the analysis?</a:t>
            </a:r>
          </a:p>
          <a:p>
            <a:r>
              <a:rPr lang="en-US" dirty="0"/>
              <a:t>What are the existing policies and strategies in place?</a:t>
            </a:r>
          </a:p>
          <a:p>
            <a:r>
              <a:rPr lang="en-US" dirty="0"/>
              <a:t>Which has had the most impact on the barriers and profiles identified in the study? </a:t>
            </a:r>
          </a:p>
        </p:txBody>
      </p:sp>
    </p:spTree>
    <p:extLst>
      <p:ext uri="{BB962C8B-B14F-4D97-AF65-F5344CB8AC3E}">
        <p14:creationId xmlns:p14="http://schemas.microsoft.com/office/powerpoint/2010/main" val="42043304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7BF8D-1FBE-55C3-84A4-1F2B5A83BEF7}"/>
              </a:ext>
            </a:extLst>
          </p:cNvPr>
          <p:cNvSpPr>
            <a:spLocks noGrp="1"/>
          </p:cNvSpPr>
          <p:nvPr>
            <p:ph type="title"/>
          </p:nvPr>
        </p:nvSpPr>
        <p:spPr/>
        <p:txBody>
          <a:bodyPr/>
          <a:lstStyle/>
          <a:p>
            <a:r>
              <a:rPr lang="en-CA" dirty="0"/>
              <a:t>Existing Policy and Programme Review</a:t>
            </a:r>
          </a:p>
        </p:txBody>
      </p:sp>
      <p:sp>
        <p:nvSpPr>
          <p:cNvPr id="4" name="Footer Placeholder 3">
            <a:extLst>
              <a:ext uri="{FF2B5EF4-FFF2-40B4-BE49-F238E27FC236}">
                <a16:creationId xmlns:a16="http://schemas.microsoft.com/office/drawing/2014/main" id="{A91A224F-388C-9429-5D20-05F6BDB972F6}"/>
              </a:ext>
            </a:extLst>
          </p:cNvPr>
          <p:cNvSpPr>
            <a:spLocks noGrp="1"/>
          </p:cNvSpPr>
          <p:nvPr>
            <p:ph type="ftr" sz="quarter" idx="11"/>
          </p:nvPr>
        </p:nvSpPr>
        <p:spPr/>
        <p:txBody>
          <a:bodyPr/>
          <a:lstStyle/>
          <a:p>
            <a:r>
              <a:rPr lang="en-US" dirty="0"/>
              <a:t>Global Out-of-school Children Initiative</a:t>
            </a:r>
          </a:p>
        </p:txBody>
      </p:sp>
      <p:sp>
        <p:nvSpPr>
          <p:cNvPr id="5" name="Slide Number Placeholder 4">
            <a:extLst>
              <a:ext uri="{FF2B5EF4-FFF2-40B4-BE49-F238E27FC236}">
                <a16:creationId xmlns:a16="http://schemas.microsoft.com/office/drawing/2014/main" id="{663ACF54-7EDD-F904-1B58-DF3936CFACC5}"/>
              </a:ext>
            </a:extLst>
          </p:cNvPr>
          <p:cNvSpPr>
            <a:spLocks noGrp="1"/>
          </p:cNvSpPr>
          <p:nvPr>
            <p:ph type="sldNum" sz="quarter" idx="12"/>
          </p:nvPr>
        </p:nvSpPr>
        <p:spPr/>
        <p:txBody>
          <a:bodyPr/>
          <a:lstStyle/>
          <a:p>
            <a:fld id="{D429F7A4-7C4A-6148-A6AA-ED73C8AE3448}" type="slidenum">
              <a:rPr lang="en-US" altLang="en-US" smtClean="0"/>
              <a:pPr/>
              <a:t>14</a:t>
            </a:fld>
            <a:endParaRPr lang="en-US" altLang="en-US" dirty="0"/>
          </a:p>
        </p:txBody>
      </p:sp>
      <p:sp>
        <p:nvSpPr>
          <p:cNvPr id="9" name="Content Placeholder 8">
            <a:extLst>
              <a:ext uri="{FF2B5EF4-FFF2-40B4-BE49-F238E27FC236}">
                <a16:creationId xmlns:a16="http://schemas.microsoft.com/office/drawing/2014/main" id="{AA5E4268-DD00-655D-8D98-37FAD97D8619}"/>
              </a:ext>
            </a:extLst>
          </p:cNvPr>
          <p:cNvSpPr>
            <a:spLocks noGrp="1"/>
          </p:cNvSpPr>
          <p:nvPr>
            <p:ph idx="1"/>
          </p:nvPr>
        </p:nvSpPr>
        <p:spPr/>
        <p:txBody>
          <a:bodyPr/>
          <a:lstStyle/>
          <a:p>
            <a:pPr marL="0" indent="0">
              <a:buNone/>
            </a:pPr>
            <a:endParaRPr lang="en-US" sz="2400" dirty="0"/>
          </a:p>
          <a:p>
            <a:endParaRPr lang="en-CA" dirty="0"/>
          </a:p>
        </p:txBody>
      </p:sp>
      <p:sp>
        <p:nvSpPr>
          <p:cNvPr id="3" name="Content Placeholder 2">
            <a:extLst>
              <a:ext uri="{FF2B5EF4-FFF2-40B4-BE49-F238E27FC236}">
                <a16:creationId xmlns:a16="http://schemas.microsoft.com/office/drawing/2014/main" id="{73AEA242-9C13-9C43-42A8-1A07BDCAE163}"/>
              </a:ext>
            </a:extLst>
          </p:cNvPr>
          <p:cNvSpPr txBox="1">
            <a:spLocks/>
          </p:cNvSpPr>
          <p:nvPr/>
        </p:nvSpPr>
        <p:spPr>
          <a:xfrm>
            <a:off x="990600" y="1978025"/>
            <a:ext cx="10515600"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3F3F41"/>
                </a:solidFill>
              </a:rPr>
              <a:t>Guided by the barriers identified in the OOSCI study, a </a:t>
            </a:r>
            <a:r>
              <a:rPr lang="en-GB" b="1" dirty="0">
                <a:solidFill>
                  <a:srgbClr val="3F3F41"/>
                </a:solidFill>
              </a:rPr>
              <a:t>policy analysis </a:t>
            </a:r>
            <a:r>
              <a:rPr lang="en-GB" dirty="0">
                <a:solidFill>
                  <a:srgbClr val="3F3F41"/>
                </a:solidFill>
              </a:rPr>
              <a:t>critically examines existing policies and programmes</a:t>
            </a:r>
          </a:p>
          <a:p>
            <a:r>
              <a:rPr lang="en-GB" b="1" dirty="0">
                <a:solidFill>
                  <a:srgbClr val="3F3F41"/>
                </a:solidFill>
              </a:rPr>
              <a:t>Criteria for review: </a:t>
            </a:r>
          </a:p>
          <a:p>
            <a:pPr lvl="1"/>
            <a:r>
              <a:rPr lang="en-GB" dirty="0">
                <a:solidFill>
                  <a:srgbClr val="3F3F41"/>
                </a:solidFill>
              </a:rPr>
              <a:t>Relevance, efficiency, and effectiveness of adopted measures</a:t>
            </a:r>
          </a:p>
          <a:p>
            <a:pPr lvl="1"/>
            <a:r>
              <a:rPr lang="en-GB" b="0" i="0" u="none" strike="noStrike" baseline="0" dirty="0">
                <a:solidFill>
                  <a:srgbClr val="3F3F41"/>
                </a:solidFill>
              </a:rPr>
              <a:t>Beneficiary focus, implementation capacity at the central, sub-national and school levels, </a:t>
            </a:r>
            <a:r>
              <a:rPr lang="en-GB" dirty="0">
                <a:solidFill>
                  <a:srgbClr val="3F3F41"/>
                </a:solidFill>
              </a:rPr>
              <a:t>I</a:t>
            </a:r>
            <a:r>
              <a:rPr lang="en-GB" b="0" i="0" u="none" strike="noStrike" baseline="0" dirty="0">
                <a:solidFill>
                  <a:srgbClr val="3F3F41"/>
                </a:solidFill>
              </a:rPr>
              <a:t>mpact</a:t>
            </a:r>
          </a:p>
          <a:p>
            <a:pPr algn="l"/>
            <a:r>
              <a:rPr lang="en-GB" b="1" dirty="0">
                <a:solidFill>
                  <a:srgbClr val="3F3F41"/>
                </a:solidFill>
              </a:rPr>
              <a:t>Desk review of key education policies and programmes, as well as relevant laws in other sectors:</a:t>
            </a:r>
          </a:p>
          <a:p>
            <a:pPr lvl="1"/>
            <a:r>
              <a:rPr lang="en-GB" b="0" i="0" u="none" strike="noStrike" baseline="0" dirty="0">
                <a:solidFill>
                  <a:srgbClr val="3F3F41"/>
                </a:solidFill>
              </a:rPr>
              <a:t>Social protection (See Box 6.1), Labour or economic policy (See </a:t>
            </a:r>
            <a:r>
              <a:rPr lang="en-GB" b="0" i="0" u="sng" strike="noStrike" baseline="0" dirty="0">
                <a:solidFill>
                  <a:srgbClr val="004461"/>
                </a:solidFill>
              </a:rPr>
              <a:t>Annex D</a:t>
            </a:r>
            <a:r>
              <a:rPr lang="en-GB" b="0" i="0" u="none" strike="noStrike" baseline="0" dirty="0">
                <a:solidFill>
                  <a:srgbClr val="3F3F41"/>
                </a:solidFill>
              </a:rPr>
              <a:t>), Statistical and civil registry policy (See </a:t>
            </a:r>
            <a:r>
              <a:rPr lang="en-GB" b="0" i="0" u="sng" strike="noStrike" baseline="0" dirty="0">
                <a:solidFill>
                  <a:srgbClr val="004461"/>
                </a:solidFill>
              </a:rPr>
              <a:t>Annex B</a:t>
            </a:r>
            <a:r>
              <a:rPr lang="en-GB" b="0" i="0" u="none" strike="noStrike" baseline="0" dirty="0">
                <a:solidFill>
                  <a:srgbClr val="3F3F41"/>
                </a:solidFill>
              </a:rPr>
              <a:t>), Child protection policy, Health policy (see </a:t>
            </a:r>
            <a:r>
              <a:rPr lang="en-GB" b="0" i="0" u="sng" strike="noStrike" baseline="0" dirty="0">
                <a:solidFill>
                  <a:srgbClr val="004461"/>
                </a:solidFill>
              </a:rPr>
              <a:t>Annex E</a:t>
            </a:r>
            <a:r>
              <a:rPr lang="en-GB" b="0" i="0" u="none" strike="noStrike" baseline="0" dirty="0">
                <a:solidFill>
                  <a:srgbClr val="3F3F41"/>
                </a:solidFill>
              </a:rPr>
              <a:t>), Anti-discrimination policy (see </a:t>
            </a:r>
            <a:r>
              <a:rPr lang="en-GB" b="0" i="0" u="sng" strike="noStrike" baseline="0" dirty="0">
                <a:solidFill>
                  <a:srgbClr val="004461"/>
                </a:solidFill>
              </a:rPr>
              <a:t>Annex F </a:t>
            </a:r>
            <a:r>
              <a:rPr lang="en-GB" b="0" i="0" u="none" strike="noStrike" baseline="0" dirty="0">
                <a:solidFill>
                  <a:srgbClr val="3F3F41"/>
                </a:solidFill>
              </a:rPr>
              <a:t>and </a:t>
            </a:r>
            <a:r>
              <a:rPr lang="en-GB" b="0" i="0" u="sng" strike="noStrike" baseline="0" dirty="0">
                <a:solidFill>
                  <a:srgbClr val="004461"/>
                </a:solidFill>
              </a:rPr>
              <a:t>Annex E</a:t>
            </a:r>
            <a:r>
              <a:rPr lang="en-GB" b="0" i="0" u="none" strike="noStrike" baseline="0" dirty="0">
                <a:solidFill>
                  <a:srgbClr val="3F3F41"/>
                </a:solidFill>
              </a:rPr>
              <a:t>) </a:t>
            </a:r>
          </a:p>
          <a:p>
            <a:r>
              <a:rPr lang="en-GB" sz="2400" dirty="0">
                <a:solidFill>
                  <a:schemeClr val="tx1">
                    <a:lumMod val="75000"/>
                    <a:lumOff val="25000"/>
                  </a:schemeClr>
                </a:solidFill>
                <a:latin typeface="Arial" panose="020B0604020202020204" pitchFamily="34" charset="0"/>
                <a:cs typeface="Arial" panose="020B0604020202020204" pitchFamily="34" charset="0"/>
              </a:rPr>
              <a:t>More assessment tools are listed in Operational Manual Section 6: Key Resources</a:t>
            </a:r>
          </a:p>
        </p:txBody>
      </p:sp>
    </p:spTree>
    <p:extLst>
      <p:ext uri="{BB962C8B-B14F-4D97-AF65-F5344CB8AC3E}">
        <p14:creationId xmlns:p14="http://schemas.microsoft.com/office/powerpoint/2010/main" val="2678416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0AEAA-A4CB-17A2-B59A-754FDDC02574}"/>
              </a:ext>
            </a:extLst>
          </p:cNvPr>
          <p:cNvSpPr>
            <a:spLocks noGrp="1"/>
          </p:cNvSpPr>
          <p:nvPr>
            <p:ph type="title"/>
          </p:nvPr>
        </p:nvSpPr>
        <p:spPr/>
        <p:txBody>
          <a:bodyPr/>
          <a:lstStyle/>
          <a:p>
            <a:r>
              <a:rPr lang="en-CA" dirty="0"/>
              <a:t>Considerations for Policy Analysis</a:t>
            </a:r>
          </a:p>
        </p:txBody>
      </p:sp>
      <p:sp>
        <p:nvSpPr>
          <p:cNvPr id="4" name="Footer Placeholder 3">
            <a:extLst>
              <a:ext uri="{FF2B5EF4-FFF2-40B4-BE49-F238E27FC236}">
                <a16:creationId xmlns:a16="http://schemas.microsoft.com/office/drawing/2014/main" id="{C8554D47-6E61-272E-9474-BAAC88313D27}"/>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183130B6-B11A-0B3D-5F0D-FBC0999E44A1}"/>
              </a:ext>
            </a:extLst>
          </p:cNvPr>
          <p:cNvSpPr>
            <a:spLocks noGrp="1"/>
          </p:cNvSpPr>
          <p:nvPr>
            <p:ph type="sldNum" sz="quarter" idx="12"/>
          </p:nvPr>
        </p:nvSpPr>
        <p:spPr/>
        <p:txBody>
          <a:bodyPr/>
          <a:lstStyle/>
          <a:p>
            <a:fld id="{D429F7A4-7C4A-6148-A6AA-ED73C8AE3448}" type="slidenum">
              <a:rPr lang="en-US" altLang="en-US" smtClean="0"/>
              <a:pPr/>
              <a:t>15</a:t>
            </a:fld>
            <a:endParaRPr lang="en-US" altLang="en-US" dirty="0"/>
          </a:p>
        </p:txBody>
      </p:sp>
      <p:sp>
        <p:nvSpPr>
          <p:cNvPr id="8" name="TextBox 7">
            <a:extLst>
              <a:ext uri="{FF2B5EF4-FFF2-40B4-BE49-F238E27FC236}">
                <a16:creationId xmlns:a16="http://schemas.microsoft.com/office/drawing/2014/main" id="{08199141-821D-1C03-42D1-31199FE0F249}"/>
              </a:ext>
            </a:extLst>
          </p:cNvPr>
          <p:cNvSpPr txBox="1"/>
          <p:nvPr/>
        </p:nvSpPr>
        <p:spPr>
          <a:xfrm>
            <a:off x="838200" y="2002221"/>
            <a:ext cx="10515600" cy="3416320"/>
          </a:xfrm>
          <a:prstGeom prst="rect">
            <a:avLst/>
          </a:prstGeom>
          <a:noFill/>
        </p:spPr>
        <p:txBody>
          <a:bodyPr wrap="square" rtlCol="0">
            <a:spAutoFit/>
          </a:bodyPr>
          <a:lstStyle/>
          <a:p>
            <a:pPr marL="342900" indent="-342900">
              <a:buFont typeface="Arial" panose="020B0604020202020204" pitchFamily="34" charset="0"/>
              <a:buChar char="•"/>
            </a:pPr>
            <a:r>
              <a:rPr lang="en-CA" sz="2400" dirty="0">
                <a:solidFill>
                  <a:schemeClr val="tx1">
                    <a:lumMod val="75000"/>
                    <a:lumOff val="25000"/>
                  </a:schemeClr>
                </a:solidFill>
                <a:latin typeface="Arial" panose="020B0604020202020204" pitchFamily="34" charset="0"/>
                <a:cs typeface="Arial" panose="020B0604020202020204" pitchFamily="34" charset="0"/>
              </a:rPr>
              <a:t>How does the policy interact with the country’s decentralization framework (who is responsible for what, and with what resources)?</a:t>
            </a:r>
          </a:p>
          <a:p>
            <a:endParaRPr lang="en-CA" sz="2400" dirty="0">
              <a:solidFill>
                <a:schemeClr val="tx1">
                  <a:lumMod val="75000"/>
                  <a:lumOff val="25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CA" sz="2400" dirty="0">
                <a:solidFill>
                  <a:schemeClr val="tx1">
                    <a:lumMod val="75000"/>
                    <a:lumOff val="25000"/>
                  </a:schemeClr>
                </a:solidFill>
                <a:latin typeface="Arial" panose="020B0604020202020204" pitchFamily="34" charset="0"/>
                <a:cs typeface="Arial" panose="020B0604020202020204" pitchFamily="34" charset="0"/>
              </a:rPr>
              <a:t>Triangulate the desk review of policies with interviews with government and other policy experts, implementing partners, and beneficiaries to better understand the effectiveness of the policy for addressing barriers to school attendance</a:t>
            </a:r>
          </a:p>
          <a:p>
            <a:pPr marL="342900" indent="-342900">
              <a:buFont typeface="Arial" panose="020B0604020202020204" pitchFamily="34" charset="0"/>
              <a:buChar char="•"/>
            </a:pPr>
            <a:endParaRPr lang="en-CA" sz="2400" dirty="0">
              <a:solidFill>
                <a:schemeClr val="tx1">
                  <a:lumMod val="75000"/>
                  <a:lumOff val="25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CA" sz="2400" dirty="0">
                <a:solidFill>
                  <a:schemeClr val="tx1">
                    <a:lumMod val="75000"/>
                    <a:lumOff val="25000"/>
                  </a:schemeClr>
                </a:solidFill>
                <a:latin typeface="Arial" panose="020B0604020202020204" pitchFamily="34" charset="0"/>
                <a:cs typeface="Arial" panose="020B0604020202020204" pitchFamily="34" charset="0"/>
              </a:rPr>
              <a:t>Consider analyzing policies from other countries (see next section)</a:t>
            </a:r>
          </a:p>
        </p:txBody>
      </p:sp>
    </p:spTree>
    <p:extLst>
      <p:ext uri="{BB962C8B-B14F-4D97-AF65-F5344CB8AC3E}">
        <p14:creationId xmlns:p14="http://schemas.microsoft.com/office/powerpoint/2010/main" val="2007242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B59D801-78CF-A520-1D7A-A04A8D625586}"/>
              </a:ext>
            </a:extLst>
          </p:cNvPr>
          <p:cNvSpPr>
            <a:spLocks noGrp="1"/>
          </p:cNvSpPr>
          <p:nvPr>
            <p:ph type="ftr" sz="quarter" idx="11"/>
          </p:nvPr>
        </p:nvSpPr>
        <p:spPr/>
        <p:txBody>
          <a:bodyPr/>
          <a:lstStyle/>
          <a:p>
            <a:r>
              <a:rPr lang="en-US" dirty="0"/>
              <a:t>Global Out-of-school Children Initiative</a:t>
            </a:r>
          </a:p>
        </p:txBody>
      </p:sp>
      <p:sp>
        <p:nvSpPr>
          <p:cNvPr id="5" name="Slide Number Placeholder 4">
            <a:extLst>
              <a:ext uri="{FF2B5EF4-FFF2-40B4-BE49-F238E27FC236}">
                <a16:creationId xmlns:a16="http://schemas.microsoft.com/office/drawing/2014/main" id="{FDBE262F-4C09-4CC5-16BA-C898CC1A6B85}"/>
              </a:ext>
            </a:extLst>
          </p:cNvPr>
          <p:cNvSpPr>
            <a:spLocks noGrp="1"/>
          </p:cNvSpPr>
          <p:nvPr>
            <p:ph type="sldNum" sz="quarter" idx="12"/>
          </p:nvPr>
        </p:nvSpPr>
        <p:spPr/>
        <p:txBody>
          <a:bodyPr/>
          <a:lstStyle/>
          <a:p>
            <a:fld id="{D429F7A4-7C4A-6148-A6AA-ED73C8AE3448}" type="slidenum">
              <a:rPr lang="en-US" altLang="en-US" smtClean="0"/>
              <a:pPr/>
              <a:t>16</a:t>
            </a:fld>
            <a:endParaRPr lang="en-US" altLang="en-US" dirty="0"/>
          </a:p>
        </p:txBody>
      </p:sp>
      <p:sp>
        <p:nvSpPr>
          <p:cNvPr id="7" name="TextBox 6">
            <a:extLst>
              <a:ext uri="{FF2B5EF4-FFF2-40B4-BE49-F238E27FC236}">
                <a16:creationId xmlns:a16="http://schemas.microsoft.com/office/drawing/2014/main" id="{A49CB282-7B4C-2767-10CF-E56490DA4305}"/>
              </a:ext>
            </a:extLst>
          </p:cNvPr>
          <p:cNvSpPr txBox="1"/>
          <p:nvPr/>
        </p:nvSpPr>
        <p:spPr>
          <a:xfrm>
            <a:off x="838201" y="2002221"/>
            <a:ext cx="10386847" cy="3847207"/>
          </a:xfrm>
          <a:prstGeom prst="rect">
            <a:avLst/>
          </a:prstGeom>
          <a:noFill/>
        </p:spPr>
        <p:txBody>
          <a:bodyPr wrap="square" rtlCol="0">
            <a:spAutoFit/>
          </a:bodyPr>
          <a:lstStyle/>
          <a:p>
            <a:pPr marL="342900" indent="-342900">
              <a:buFont typeface="Arial" panose="020B0604020202020204" pitchFamily="34" charset="0"/>
              <a:buChar char="•"/>
            </a:pPr>
            <a:r>
              <a:rPr lang="en-CA" sz="2000" dirty="0">
                <a:solidFill>
                  <a:schemeClr val="tx1">
                    <a:lumMod val="75000"/>
                    <a:lumOff val="25000"/>
                  </a:schemeClr>
                </a:solidFill>
                <a:latin typeface="Arial" panose="020B0604020202020204" pitchFamily="34" charset="0"/>
                <a:cs typeface="Arial" panose="020B0604020202020204" pitchFamily="34" charset="0"/>
              </a:rPr>
              <a:t>After the analysis of existing policies is complete, frameworks can be used to develop policy recommendations</a:t>
            </a:r>
          </a:p>
          <a:p>
            <a:endParaRPr lang="en-CA" sz="2000" dirty="0">
              <a:solidFill>
                <a:schemeClr val="tx1">
                  <a:lumMod val="75000"/>
                  <a:lumOff val="25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CA" sz="2000" dirty="0" err="1">
                <a:solidFill>
                  <a:schemeClr val="tx1">
                    <a:lumMod val="75000"/>
                    <a:lumOff val="25000"/>
                  </a:schemeClr>
                </a:solidFill>
                <a:latin typeface="Arial" panose="020B0604020202020204" pitchFamily="34" charset="0"/>
                <a:cs typeface="Arial" panose="020B0604020202020204" pitchFamily="34" charset="0"/>
              </a:rPr>
              <a:t>MoRES</a:t>
            </a:r>
            <a:r>
              <a:rPr lang="en-CA" sz="2000" dirty="0">
                <a:solidFill>
                  <a:schemeClr val="tx1">
                    <a:lumMod val="75000"/>
                    <a:lumOff val="25000"/>
                  </a:schemeClr>
                </a:solidFill>
                <a:latin typeface="Arial" panose="020B0604020202020204" pitchFamily="34" charset="0"/>
                <a:cs typeface="Arial" panose="020B0604020202020204" pitchFamily="34" charset="0"/>
              </a:rPr>
              <a:t> (or alternative frameworks) can be used to categorize policy recommendations into domains (enabling environment, supply, demand and quality) and the categories within each</a:t>
            </a:r>
          </a:p>
          <a:p>
            <a:endParaRPr lang="en-CA" sz="2000" dirty="0">
              <a:solidFill>
                <a:schemeClr val="tx1">
                  <a:lumMod val="75000"/>
                  <a:lumOff val="25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CA" sz="2000" dirty="0">
                <a:solidFill>
                  <a:schemeClr val="tx1">
                    <a:lumMod val="75000"/>
                    <a:lumOff val="25000"/>
                  </a:schemeClr>
                </a:solidFill>
                <a:latin typeface="Arial" panose="020B0604020202020204" pitchFamily="34" charset="0"/>
                <a:cs typeface="Arial" panose="020B0604020202020204" pitchFamily="34" charset="0"/>
              </a:rPr>
              <a:t>Operational Manual Section 6.2 (page 105-108) lists potential policy recommendations for consideration</a:t>
            </a:r>
          </a:p>
          <a:p>
            <a:endParaRPr lang="en-CA" sz="2000" dirty="0">
              <a:solidFill>
                <a:schemeClr val="tx1">
                  <a:lumMod val="75000"/>
                  <a:lumOff val="25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CA" sz="2000" dirty="0">
              <a:solidFill>
                <a:schemeClr val="tx1">
                  <a:lumMod val="75000"/>
                  <a:lumOff val="25000"/>
                </a:schemeClr>
              </a:solidFill>
              <a:latin typeface="Arial" panose="020B0604020202020204" pitchFamily="34" charset="0"/>
              <a:cs typeface="Arial" panose="020B0604020202020204" pitchFamily="34" charset="0"/>
            </a:endParaRPr>
          </a:p>
          <a:p>
            <a:endParaRPr lang="en-CA" sz="24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8F55ADB0-6506-B224-98FC-5EC0DA999506}"/>
              </a:ext>
            </a:extLst>
          </p:cNvPr>
          <p:cNvSpPr>
            <a:spLocks noGrp="1"/>
          </p:cNvSpPr>
          <p:nvPr>
            <p:ph type="title"/>
          </p:nvPr>
        </p:nvSpPr>
        <p:spPr>
          <a:xfrm>
            <a:off x="838200" y="365125"/>
            <a:ext cx="10515600" cy="1325563"/>
          </a:xfrm>
        </p:spPr>
        <p:txBody>
          <a:bodyPr/>
          <a:lstStyle/>
          <a:p>
            <a:r>
              <a:rPr lang="en-CA" dirty="0"/>
              <a:t>Considerations for Prioritizing Policy Recommendations</a:t>
            </a:r>
          </a:p>
        </p:txBody>
      </p:sp>
    </p:spTree>
    <p:extLst>
      <p:ext uri="{BB962C8B-B14F-4D97-AF65-F5344CB8AC3E}">
        <p14:creationId xmlns:p14="http://schemas.microsoft.com/office/powerpoint/2010/main" val="35519269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CE502-4E9B-D7AF-B4A5-6BC42FFEBFF1}"/>
              </a:ext>
            </a:extLst>
          </p:cNvPr>
          <p:cNvSpPr>
            <a:spLocks noGrp="1"/>
          </p:cNvSpPr>
          <p:nvPr>
            <p:ph type="title"/>
          </p:nvPr>
        </p:nvSpPr>
        <p:spPr/>
        <p:txBody>
          <a:bodyPr/>
          <a:lstStyle/>
          <a:p>
            <a:r>
              <a:rPr lang="en-CA" dirty="0"/>
              <a:t>Considerations for Prioritizing Policy Recommendations</a:t>
            </a:r>
          </a:p>
        </p:txBody>
      </p:sp>
      <p:sp>
        <p:nvSpPr>
          <p:cNvPr id="3" name="Content Placeholder 2">
            <a:extLst>
              <a:ext uri="{FF2B5EF4-FFF2-40B4-BE49-F238E27FC236}">
                <a16:creationId xmlns:a16="http://schemas.microsoft.com/office/drawing/2014/main" id="{D2674238-F5B3-5946-3B5A-AA3D8E431381}"/>
              </a:ext>
            </a:extLst>
          </p:cNvPr>
          <p:cNvSpPr>
            <a:spLocks noGrp="1"/>
          </p:cNvSpPr>
          <p:nvPr>
            <p:ph idx="1"/>
          </p:nvPr>
        </p:nvSpPr>
        <p:spPr>
          <a:xfrm>
            <a:off x="838200" y="1825625"/>
            <a:ext cx="6161690" cy="4351338"/>
          </a:xfrm>
        </p:spPr>
        <p:txBody>
          <a:bodyPr>
            <a:normAutofit/>
          </a:bodyPr>
          <a:lstStyle/>
          <a:p>
            <a:r>
              <a:rPr lang="en-US" sz="2000" b="0" i="0" u="none" strike="noStrike" baseline="0" dirty="0">
                <a:solidFill>
                  <a:srgbClr val="3F3F41"/>
                </a:solidFill>
              </a:rPr>
              <a:t>Considerations for prioritizing policy recommendations:</a:t>
            </a:r>
          </a:p>
          <a:p>
            <a:pPr lvl="1"/>
            <a:r>
              <a:rPr lang="en-US" sz="1600" b="0" i="0" u="none" strike="noStrike" baseline="0" dirty="0">
                <a:solidFill>
                  <a:srgbClr val="3F3F41"/>
                </a:solidFill>
              </a:rPr>
              <a:t>Urgency of the issue(s); Existing and potential political commitment from the national leadership; Alignment to the national developmental goals; </a:t>
            </a:r>
            <a:r>
              <a:rPr lang="en-CA" sz="1600" b="0" i="0" u="none" strike="noStrike" baseline="0" dirty="0">
                <a:solidFill>
                  <a:srgbClr val="3F3F41"/>
                </a:solidFill>
              </a:rPr>
              <a:t>Cost; Expected impact; and </a:t>
            </a:r>
            <a:r>
              <a:rPr lang="en-US" sz="1600" b="0" i="0" u="none" strike="noStrike" baseline="0" dirty="0">
                <a:solidFill>
                  <a:srgbClr val="3F3F41"/>
                </a:solidFill>
              </a:rPr>
              <a:t>Existing capacities for implementation. </a:t>
            </a:r>
          </a:p>
          <a:p>
            <a:endParaRPr lang="en-CA" sz="2000" dirty="0">
              <a:solidFill>
                <a:schemeClr val="tx1">
                  <a:lumMod val="75000"/>
                  <a:lumOff val="25000"/>
                </a:schemeClr>
              </a:solidFill>
              <a:latin typeface="Arial" panose="020B0604020202020204" pitchFamily="34" charset="0"/>
              <a:cs typeface="Arial" panose="020B0604020202020204" pitchFamily="34" charset="0"/>
            </a:endParaRPr>
          </a:p>
          <a:p>
            <a:r>
              <a:rPr lang="en-CA" sz="2000" dirty="0">
                <a:solidFill>
                  <a:schemeClr val="tx1">
                    <a:lumMod val="75000"/>
                    <a:lumOff val="25000"/>
                  </a:schemeClr>
                </a:solidFill>
                <a:latin typeface="Arial" panose="020B0604020202020204" pitchFamily="34" charset="0"/>
                <a:cs typeface="Arial" panose="020B0604020202020204" pitchFamily="34" charset="0"/>
              </a:rPr>
              <a:t>The framework (right) helps analysts frame the appropriate intervention type for promising policies</a:t>
            </a:r>
          </a:p>
          <a:p>
            <a:endParaRPr lang="en-CA" sz="2000" dirty="0"/>
          </a:p>
          <a:p>
            <a:r>
              <a:rPr lang="en-CA" sz="2000" dirty="0">
                <a:solidFill>
                  <a:schemeClr val="tx1">
                    <a:lumMod val="75000"/>
                    <a:lumOff val="25000"/>
                  </a:schemeClr>
                </a:solidFill>
                <a:latin typeface="Arial" panose="020B0604020202020204" pitchFamily="34" charset="0"/>
                <a:cs typeface="Arial" panose="020B0604020202020204" pitchFamily="34" charset="0"/>
              </a:rPr>
              <a:t>Guidance for assessing cost-effectiveness and policies for specific groups of children are listed in Operational Manual Section 6: Key Resources</a:t>
            </a:r>
          </a:p>
          <a:p>
            <a:pPr marL="0" indent="0" algn="l">
              <a:buNone/>
            </a:pPr>
            <a:endParaRPr lang="en-CA" sz="1800" b="0" i="0" u="none" strike="noStrike" baseline="0" dirty="0">
              <a:solidFill>
                <a:srgbClr val="000000"/>
              </a:solidFill>
            </a:endParaRPr>
          </a:p>
          <a:p>
            <a:pPr marL="0" indent="0">
              <a:buNone/>
            </a:pPr>
            <a:endParaRPr lang="en-CA" dirty="0"/>
          </a:p>
        </p:txBody>
      </p:sp>
      <p:sp>
        <p:nvSpPr>
          <p:cNvPr id="4" name="Footer Placeholder 3">
            <a:extLst>
              <a:ext uri="{FF2B5EF4-FFF2-40B4-BE49-F238E27FC236}">
                <a16:creationId xmlns:a16="http://schemas.microsoft.com/office/drawing/2014/main" id="{199FCCFB-CBFB-62CE-55BF-8A4ECF98E66C}"/>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29191F02-2FA5-819B-7B19-8D3B991DDD89}"/>
              </a:ext>
            </a:extLst>
          </p:cNvPr>
          <p:cNvSpPr>
            <a:spLocks noGrp="1"/>
          </p:cNvSpPr>
          <p:nvPr>
            <p:ph type="sldNum" sz="quarter" idx="12"/>
          </p:nvPr>
        </p:nvSpPr>
        <p:spPr/>
        <p:txBody>
          <a:bodyPr/>
          <a:lstStyle/>
          <a:p>
            <a:fld id="{D429F7A4-7C4A-6148-A6AA-ED73C8AE3448}" type="slidenum">
              <a:rPr lang="en-US" altLang="en-US" smtClean="0"/>
              <a:pPr/>
              <a:t>17</a:t>
            </a:fld>
            <a:endParaRPr lang="en-US" altLang="en-US" dirty="0"/>
          </a:p>
        </p:txBody>
      </p:sp>
      <p:pic>
        <p:nvPicPr>
          <p:cNvPr id="6" name="Content Placeholder 6" descr="A picture containing text, screenshot, font, number&#10;&#10;Description automatically generated">
            <a:extLst>
              <a:ext uri="{FF2B5EF4-FFF2-40B4-BE49-F238E27FC236}">
                <a16:creationId xmlns:a16="http://schemas.microsoft.com/office/drawing/2014/main" id="{A56E82C1-4180-72F1-29CA-26E5F2597F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2138" y="1690688"/>
            <a:ext cx="4718313" cy="4133096"/>
          </a:xfrm>
          <a:prstGeom prst="rect">
            <a:avLst/>
          </a:prstGeom>
        </p:spPr>
      </p:pic>
    </p:spTree>
    <p:extLst>
      <p:ext uri="{BB962C8B-B14F-4D97-AF65-F5344CB8AC3E}">
        <p14:creationId xmlns:p14="http://schemas.microsoft.com/office/powerpoint/2010/main" val="2524073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group of children in a classroom&#10;&#10;Description automatically generated with medium confidence">
            <a:extLst>
              <a:ext uri="{FF2B5EF4-FFF2-40B4-BE49-F238E27FC236}">
                <a16:creationId xmlns:a16="http://schemas.microsoft.com/office/drawing/2014/main" id="{155344D4-822B-6C70-F23A-1BA7F15A224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1536" b="21536"/>
          <a:stretch>
            <a:fillRect/>
          </a:stretch>
        </p:blipFill>
        <p:spPr/>
      </p:pic>
      <p:sp>
        <p:nvSpPr>
          <p:cNvPr id="3" name="Title 2">
            <a:extLst>
              <a:ext uri="{FF2B5EF4-FFF2-40B4-BE49-F238E27FC236}">
                <a16:creationId xmlns:a16="http://schemas.microsoft.com/office/drawing/2014/main" id="{A738B507-D073-B903-ABEF-C3A5759FAA08}"/>
              </a:ext>
            </a:extLst>
          </p:cNvPr>
          <p:cNvSpPr>
            <a:spLocks noGrp="1"/>
          </p:cNvSpPr>
          <p:nvPr>
            <p:ph type="title"/>
          </p:nvPr>
        </p:nvSpPr>
        <p:spPr/>
        <p:txBody>
          <a:bodyPr>
            <a:normAutofit fontScale="90000"/>
          </a:bodyPr>
          <a:lstStyle/>
          <a:p>
            <a:r>
              <a:rPr lang="en-US" dirty="0"/>
              <a:t>Case Studies on Promising Policies</a:t>
            </a:r>
          </a:p>
        </p:txBody>
      </p:sp>
      <p:sp>
        <p:nvSpPr>
          <p:cNvPr id="4" name="Text Placeholder 3">
            <a:extLst>
              <a:ext uri="{FF2B5EF4-FFF2-40B4-BE49-F238E27FC236}">
                <a16:creationId xmlns:a16="http://schemas.microsoft.com/office/drawing/2014/main" id="{B0D1DDEF-D25E-2CCA-FD70-8F35452A35AA}"/>
              </a:ext>
            </a:extLst>
          </p:cNvPr>
          <p:cNvSpPr>
            <a:spLocks noGrp="1"/>
          </p:cNvSpPr>
          <p:nvPr>
            <p:ph type="body" idx="1"/>
          </p:nvPr>
        </p:nvSpPr>
        <p:spPr/>
        <p:txBody>
          <a:bodyPr/>
          <a:lstStyle/>
          <a:p>
            <a:r>
              <a:rPr lang="en-US" dirty="0"/>
              <a:t>Policies and Strategies Workshop</a:t>
            </a:r>
          </a:p>
        </p:txBody>
      </p:sp>
      <p:sp>
        <p:nvSpPr>
          <p:cNvPr id="5" name="Text Placeholder 4">
            <a:extLst>
              <a:ext uri="{FF2B5EF4-FFF2-40B4-BE49-F238E27FC236}">
                <a16:creationId xmlns:a16="http://schemas.microsoft.com/office/drawing/2014/main" id="{F12679FC-EF9A-5AED-6A32-1144408F5CD4}"/>
              </a:ext>
            </a:extLst>
          </p:cNvPr>
          <p:cNvSpPr>
            <a:spLocks noGrp="1"/>
          </p:cNvSpPr>
          <p:nvPr>
            <p:ph type="body" sz="quarter" idx="12"/>
          </p:nvPr>
        </p:nvSpPr>
        <p:spPr>
          <a:xfrm>
            <a:off x="9818913" y="5174047"/>
            <a:ext cx="1924449" cy="1557161"/>
          </a:xfrm>
        </p:spPr>
        <p:txBody>
          <a:bodyPr/>
          <a:lstStyle/>
          <a:p>
            <a:r>
              <a:rPr lang="en-US" dirty="0"/>
              <a:t>Example policies and approaches which could address the barriers identified by the study (Section 6, Annexes C, D, E, F)</a:t>
            </a:r>
          </a:p>
        </p:txBody>
      </p:sp>
      <p:sp>
        <p:nvSpPr>
          <p:cNvPr id="7" name="Text Placeholder 6">
            <a:extLst>
              <a:ext uri="{FF2B5EF4-FFF2-40B4-BE49-F238E27FC236}">
                <a16:creationId xmlns:a16="http://schemas.microsoft.com/office/drawing/2014/main" id="{E677A03E-3C64-323E-4EE8-906F4C8B0271}"/>
              </a:ext>
            </a:extLst>
          </p:cNvPr>
          <p:cNvSpPr>
            <a:spLocks noGrp="1"/>
          </p:cNvSpPr>
          <p:nvPr>
            <p:ph type="body" sz="quarter" idx="14"/>
          </p:nvPr>
        </p:nvSpPr>
        <p:spPr/>
        <p:txBody>
          <a:bodyPr/>
          <a:lstStyle/>
          <a:p>
            <a:r>
              <a:rPr lang="en-US" dirty="0"/>
              <a:t>4</a:t>
            </a:r>
          </a:p>
        </p:txBody>
      </p:sp>
      <p:sp>
        <p:nvSpPr>
          <p:cNvPr id="8" name="Rectangle 7">
            <a:extLst>
              <a:ext uri="{FF2B5EF4-FFF2-40B4-BE49-F238E27FC236}">
                <a16:creationId xmlns:a16="http://schemas.microsoft.com/office/drawing/2014/main" id="{9E5463D7-F408-EAE5-617E-F89EA5FDD7D5}"/>
              </a:ext>
            </a:extLst>
          </p:cNvPr>
          <p:cNvSpPr/>
          <p:nvPr/>
        </p:nvSpPr>
        <p:spPr>
          <a:xfrm>
            <a:off x="0" y="4391043"/>
            <a:ext cx="12192000" cy="275493"/>
          </a:xfrm>
          <a:prstGeom prst="rect">
            <a:avLst/>
          </a:prstGeom>
          <a:solidFill>
            <a:schemeClr val="accent5">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0B1BABB-F47C-DB9B-6582-88CD9914D4F3}"/>
              </a:ext>
            </a:extLst>
          </p:cNvPr>
          <p:cNvSpPr/>
          <p:nvPr/>
        </p:nvSpPr>
        <p:spPr>
          <a:xfrm>
            <a:off x="0" y="691562"/>
            <a:ext cx="2213002" cy="1842631"/>
          </a:xfrm>
          <a:prstGeom prst="rect">
            <a:avLst/>
          </a:prstGeom>
          <a:solidFill>
            <a:schemeClr val="accent5">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71DFABAC-F72C-6E2B-357B-A33046ED1E4D}"/>
              </a:ext>
            </a:extLst>
          </p:cNvPr>
          <p:cNvCxnSpPr/>
          <p:nvPr/>
        </p:nvCxnSpPr>
        <p:spPr>
          <a:xfrm>
            <a:off x="61472" y="1045029"/>
            <a:ext cx="205163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8A986C9-64B8-FA5B-FF1F-8903024EF61C}"/>
              </a:ext>
            </a:extLst>
          </p:cNvPr>
          <p:cNvSpPr txBox="1"/>
          <p:nvPr/>
        </p:nvSpPr>
        <p:spPr>
          <a:xfrm>
            <a:off x="0" y="737729"/>
            <a:ext cx="2213002" cy="276999"/>
          </a:xfrm>
          <a:prstGeom prst="rect">
            <a:avLst/>
          </a:prstGeom>
          <a:noFill/>
        </p:spPr>
        <p:txBody>
          <a:bodyPr wrap="square" rtlCol="0" anchor="ctr">
            <a:spAutoFit/>
          </a:bodyPr>
          <a:lstStyle/>
          <a:p>
            <a:pPr algn="ctr"/>
            <a:r>
              <a:rPr lang="en-US" sz="1200" b="0" i="0" spc="80" baseline="0" dirty="0">
                <a:solidFill>
                  <a:schemeClr val="bg1"/>
                </a:solidFill>
                <a:latin typeface="Aleo" panose="020F0502020204030203" pitchFamily="34" charset="77"/>
              </a:rPr>
              <a:t>TOPICS COVERED</a:t>
            </a:r>
          </a:p>
        </p:txBody>
      </p:sp>
      <p:sp>
        <p:nvSpPr>
          <p:cNvPr id="12" name="Text Placeholder 28">
            <a:extLst>
              <a:ext uri="{FF2B5EF4-FFF2-40B4-BE49-F238E27FC236}">
                <a16:creationId xmlns:a16="http://schemas.microsoft.com/office/drawing/2014/main" id="{EA03A6D7-F2E3-2B56-1870-6DE6738CB981}"/>
              </a:ext>
            </a:extLst>
          </p:cNvPr>
          <p:cNvSpPr txBox="1">
            <a:spLocks/>
          </p:cNvSpPr>
          <p:nvPr/>
        </p:nvSpPr>
        <p:spPr>
          <a:xfrm>
            <a:off x="61472" y="1075331"/>
            <a:ext cx="2051639" cy="10756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Which policies or approaches could be implemented to address barriers to education identified by the study?</a:t>
            </a:r>
          </a:p>
          <a:p>
            <a:r>
              <a:rPr lang="en-US" dirty="0"/>
              <a:t>What can we learn from [Case Study A]?</a:t>
            </a:r>
          </a:p>
          <a:p>
            <a:pPr marL="0" indent="0">
              <a:buNone/>
            </a:pPr>
            <a:endParaRPr lang="en-US" dirty="0"/>
          </a:p>
        </p:txBody>
      </p:sp>
      <p:sp>
        <p:nvSpPr>
          <p:cNvPr id="2" name="Text Placeholder 5">
            <a:extLst>
              <a:ext uri="{FF2B5EF4-FFF2-40B4-BE49-F238E27FC236}">
                <a16:creationId xmlns:a16="http://schemas.microsoft.com/office/drawing/2014/main" id="{51A0EF53-32BE-9E1D-5CAD-3EE3D6444B78}"/>
              </a:ext>
            </a:extLst>
          </p:cNvPr>
          <p:cNvSpPr txBox="1">
            <a:spLocks/>
          </p:cNvSpPr>
          <p:nvPr/>
        </p:nvSpPr>
        <p:spPr>
          <a:xfrm>
            <a:off x="7599363" y="4238867"/>
            <a:ext cx="4600575" cy="198438"/>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700" b="0" i="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r" defTabSz="914400" rtl="0" eaLnBrk="1" latinLnBrk="0" hangingPunct="1">
              <a:lnSpc>
                <a:spcPct val="90000"/>
              </a:lnSpc>
              <a:spcBef>
                <a:spcPts val="500"/>
              </a:spcBef>
              <a:buFont typeface="Arial" panose="020B0604020202020204" pitchFamily="34" charset="0"/>
              <a:buNone/>
              <a:defRPr sz="700" b="0" i="0" kern="1200">
                <a:solidFill>
                  <a:schemeClr val="bg1">
                    <a:lumMod val="50000"/>
                  </a:schemeClr>
                </a:solidFill>
                <a:latin typeface="Arial" panose="020B0604020202020204" pitchFamily="34" charset="0"/>
                <a:ea typeface="+mn-ea"/>
                <a:cs typeface="Arial" panose="020B0604020202020204" pitchFamily="34" charset="0"/>
              </a:defRPr>
            </a:lvl2pPr>
            <a:lvl3pPr marL="914400" indent="0" algn="r" defTabSz="914400" rtl="0" eaLnBrk="1" latinLnBrk="0" hangingPunct="1">
              <a:lnSpc>
                <a:spcPct val="90000"/>
              </a:lnSpc>
              <a:spcBef>
                <a:spcPts val="500"/>
              </a:spcBef>
              <a:buFont typeface="Arial" panose="020B0604020202020204" pitchFamily="34" charset="0"/>
              <a:buNone/>
              <a:defRPr sz="700" b="0" i="0" kern="1200">
                <a:solidFill>
                  <a:schemeClr val="bg1">
                    <a:lumMod val="50000"/>
                  </a:schemeClr>
                </a:solidFill>
                <a:latin typeface="Arial" panose="020B0604020202020204" pitchFamily="34" charset="0"/>
                <a:ea typeface="+mn-ea"/>
                <a:cs typeface="Arial" panose="020B0604020202020204" pitchFamily="34" charset="0"/>
              </a:defRPr>
            </a:lvl3pPr>
            <a:lvl4pPr marL="1371600" indent="0" algn="r" defTabSz="914400" rtl="0" eaLnBrk="1" latinLnBrk="0" hangingPunct="1">
              <a:lnSpc>
                <a:spcPct val="90000"/>
              </a:lnSpc>
              <a:spcBef>
                <a:spcPts val="500"/>
              </a:spcBef>
              <a:buFont typeface="Arial" panose="020B0604020202020204" pitchFamily="34" charset="0"/>
              <a:buNone/>
              <a:defRPr sz="700" b="0" i="0" kern="1200">
                <a:solidFill>
                  <a:schemeClr val="bg1">
                    <a:lumMod val="50000"/>
                  </a:schemeClr>
                </a:solidFill>
                <a:latin typeface="Arial" panose="020B0604020202020204" pitchFamily="34" charset="0"/>
                <a:ea typeface="+mn-ea"/>
                <a:cs typeface="Arial" panose="020B0604020202020204" pitchFamily="34" charset="0"/>
              </a:defRPr>
            </a:lvl4pPr>
            <a:lvl5pPr marL="1828800" indent="0" algn="r" defTabSz="914400" rtl="0" eaLnBrk="1" latinLnBrk="0" hangingPunct="1">
              <a:lnSpc>
                <a:spcPct val="90000"/>
              </a:lnSpc>
              <a:spcBef>
                <a:spcPts val="500"/>
              </a:spcBef>
              <a:buFont typeface="Arial" panose="020B0604020202020204" pitchFamily="34" charset="0"/>
              <a:buNone/>
              <a:defRPr sz="700" b="0" i="0" kern="1200">
                <a:solidFill>
                  <a:schemeClr val="bg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dirty="0"/>
              <a:t>© UNICEF/UN0618450/BARUAH</a:t>
            </a:r>
            <a:endParaRPr lang="en-US" dirty="0"/>
          </a:p>
        </p:txBody>
      </p:sp>
    </p:spTree>
    <p:extLst>
      <p:ext uri="{BB962C8B-B14F-4D97-AF65-F5344CB8AC3E}">
        <p14:creationId xmlns:p14="http://schemas.microsoft.com/office/powerpoint/2010/main" val="17205661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3BF3A-F93B-20E3-5324-A08B9382E0CE}"/>
              </a:ext>
            </a:extLst>
          </p:cNvPr>
          <p:cNvSpPr>
            <a:spLocks noGrp="1"/>
          </p:cNvSpPr>
          <p:nvPr>
            <p:ph type="title"/>
          </p:nvPr>
        </p:nvSpPr>
        <p:spPr/>
        <p:txBody>
          <a:bodyPr>
            <a:normAutofit/>
          </a:bodyPr>
          <a:lstStyle/>
          <a:p>
            <a:r>
              <a:rPr lang="en-US" dirty="0"/>
              <a:t>Case Study or Policy Example 1</a:t>
            </a:r>
            <a:endParaRPr lang="en-CA" dirty="0"/>
          </a:p>
        </p:txBody>
      </p:sp>
      <p:sp>
        <p:nvSpPr>
          <p:cNvPr id="3" name="Content Placeholder 2">
            <a:extLst>
              <a:ext uri="{FF2B5EF4-FFF2-40B4-BE49-F238E27FC236}">
                <a16:creationId xmlns:a16="http://schemas.microsoft.com/office/drawing/2014/main" id="{2B703212-55AE-594B-9F4E-170CF5FAF6A7}"/>
              </a:ext>
            </a:extLst>
          </p:cNvPr>
          <p:cNvSpPr>
            <a:spLocks noGrp="1"/>
          </p:cNvSpPr>
          <p:nvPr>
            <p:ph idx="1"/>
          </p:nvPr>
        </p:nvSpPr>
        <p:spPr/>
        <p:txBody>
          <a:bodyPr/>
          <a:lstStyle/>
          <a:p>
            <a:r>
              <a:rPr lang="en-CA" dirty="0"/>
              <a:t>[Note: This slides are placeholders for the OOSCI technical team, steering committee, or invited policy experts, to make presentations on programmes, policies and/or strategies which may address the issues identified in the analysis. They could relate to any of the </a:t>
            </a:r>
            <a:r>
              <a:rPr lang="en-CA" dirty="0" err="1"/>
              <a:t>MoRES</a:t>
            </a:r>
            <a:r>
              <a:rPr lang="en-CA" dirty="0"/>
              <a:t> domains or categories. This slide can be replicated to present 2-3 examples to consider.]</a:t>
            </a:r>
          </a:p>
          <a:p>
            <a:endParaRPr lang="en-CA" dirty="0"/>
          </a:p>
        </p:txBody>
      </p:sp>
      <p:sp>
        <p:nvSpPr>
          <p:cNvPr id="4" name="Footer Placeholder 3">
            <a:extLst>
              <a:ext uri="{FF2B5EF4-FFF2-40B4-BE49-F238E27FC236}">
                <a16:creationId xmlns:a16="http://schemas.microsoft.com/office/drawing/2014/main" id="{745E97B1-5E52-977D-5311-0772DBB2BE00}"/>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6DD1C2FE-2A7E-122F-5730-C897786FE298}"/>
              </a:ext>
            </a:extLst>
          </p:cNvPr>
          <p:cNvSpPr>
            <a:spLocks noGrp="1"/>
          </p:cNvSpPr>
          <p:nvPr>
            <p:ph type="sldNum" sz="quarter" idx="12"/>
          </p:nvPr>
        </p:nvSpPr>
        <p:spPr/>
        <p:txBody>
          <a:bodyPr/>
          <a:lstStyle/>
          <a:p>
            <a:fld id="{D429F7A4-7C4A-6148-A6AA-ED73C8AE3448}" type="slidenum">
              <a:rPr lang="en-US" altLang="en-US" smtClean="0"/>
              <a:pPr/>
              <a:t>19</a:t>
            </a:fld>
            <a:endParaRPr lang="en-US" altLang="en-US" dirty="0"/>
          </a:p>
        </p:txBody>
      </p:sp>
    </p:spTree>
    <p:extLst>
      <p:ext uri="{BB962C8B-B14F-4D97-AF65-F5344CB8AC3E}">
        <p14:creationId xmlns:p14="http://schemas.microsoft.com/office/powerpoint/2010/main" val="4131674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63C0740-74EB-48BA-EE81-E022B38FBA2B}"/>
              </a:ext>
            </a:extLst>
          </p:cNvPr>
          <p:cNvSpPr>
            <a:spLocks noGrp="1"/>
          </p:cNvSpPr>
          <p:nvPr>
            <p:ph type="body" sz="quarter" idx="11"/>
          </p:nvPr>
        </p:nvSpPr>
        <p:spPr>
          <a:xfrm>
            <a:off x="7599363" y="23247"/>
            <a:ext cx="4600575" cy="198438"/>
          </a:xfrm>
        </p:spPr>
        <p:txBody>
          <a:bodyPr/>
          <a:lstStyle/>
          <a:p>
            <a:r>
              <a:rPr lang="en-US" dirty="0">
                <a:solidFill>
                  <a:schemeClr val="bg1"/>
                </a:solidFill>
              </a:rPr>
              <a:t>© UNICEF/UN0439619/</a:t>
            </a:r>
            <a:r>
              <a:rPr lang="en-US" dirty="0" err="1">
                <a:solidFill>
                  <a:schemeClr val="bg1"/>
                </a:solidFill>
              </a:rPr>
              <a:t>Dejongh</a:t>
            </a:r>
            <a:endParaRPr lang="en-US" dirty="0">
              <a:solidFill>
                <a:schemeClr val="bg1"/>
              </a:solidFill>
            </a:endParaRPr>
          </a:p>
        </p:txBody>
      </p:sp>
      <p:pic>
        <p:nvPicPr>
          <p:cNvPr id="42" name="Picture Placeholder 41">
            <a:extLst>
              <a:ext uri="{FF2B5EF4-FFF2-40B4-BE49-F238E27FC236}">
                <a16:creationId xmlns:a16="http://schemas.microsoft.com/office/drawing/2014/main" id="{44DCD2A5-7DA4-A96B-129C-4CE6D69D6356}"/>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14" t="11805" r="436" b="24017"/>
          <a:stretch/>
        </p:blipFill>
        <p:spPr>
          <a:xfrm>
            <a:off x="-7750" y="-13182"/>
            <a:ext cx="12207687" cy="5266722"/>
          </a:xfrm>
        </p:spPr>
      </p:pic>
      <p:sp>
        <p:nvSpPr>
          <p:cNvPr id="3" name="Title 2">
            <a:extLst>
              <a:ext uri="{FF2B5EF4-FFF2-40B4-BE49-F238E27FC236}">
                <a16:creationId xmlns:a16="http://schemas.microsoft.com/office/drawing/2014/main" id="{CBDFF59D-21E0-29E0-7DF3-19D32CEF0D4A}"/>
              </a:ext>
            </a:extLst>
          </p:cNvPr>
          <p:cNvSpPr>
            <a:spLocks noGrp="1"/>
          </p:cNvSpPr>
          <p:nvPr>
            <p:ph type="ctrTitle"/>
          </p:nvPr>
        </p:nvSpPr>
        <p:spPr>
          <a:xfrm>
            <a:off x="536707" y="5009719"/>
            <a:ext cx="8808818" cy="1231011"/>
          </a:xfrm>
        </p:spPr>
        <p:txBody>
          <a:bodyPr>
            <a:normAutofit/>
          </a:bodyPr>
          <a:lstStyle/>
          <a:p>
            <a:pPr algn="l"/>
            <a:r>
              <a:rPr lang="en-US" sz="4000" dirty="0"/>
              <a:t>Policies and Strategies Workshop</a:t>
            </a:r>
          </a:p>
        </p:txBody>
      </p:sp>
      <p:sp>
        <p:nvSpPr>
          <p:cNvPr id="4" name="Subtitle 3">
            <a:extLst>
              <a:ext uri="{FF2B5EF4-FFF2-40B4-BE49-F238E27FC236}">
                <a16:creationId xmlns:a16="http://schemas.microsoft.com/office/drawing/2014/main" id="{4B1742E2-D15B-C24E-E352-B939BC67E83B}"/>
              </a:ext>
            </a:extLst>
          </p:cNvPr>
          <p:cNvSpPr>
            <a:spLocks noGrp="1"/>
          </p:cNvSpPr>
          <p:nvPr>
            <p:ph type="subTitle" idx="1"/>
          </p:nvPr>
        </p:nvSpPr>
        <p:spPr>
          <a:xfrm>
            <a:off x="630977" y="6238092"/>
            <a:ext cx="8786399" cy="953050"/>
          </a:xfrm>
        </p:spPr>
        <p:txBody>
          <a:bodyPr/>
          <a:lstStyle/>
          <a:p>
            <a:pPr algn="l"/>
            <a:r>
              <a:rPr lang="en-US" dirty="0"/>
              <a:t>OUT-OF-SCHOOL CHILDREN INITIATIVE</a:t>
            </a:r>
          </a:p>
        </p:txBody>
      </p:sp>
      <p:pic>
        <p:nvPicPr>
          <p:cNvPr id="35" name="Picture 34">
            <a:extLst>
              <a:ext uri="{FF2B5EF4-FFF2-40B4-BE49-F238E27FC236}">
                <a16:creationId xmlns:a16="http://schemas.microsoft.com/office/drawing/2014/main" id="{32949A3E-DCFC-8E00-CD3A-A22263AD0E2D}"/>
              </a:ext>
            </a:extLst>
          </p:cNvPr>
          <p:cNvPicPr>
            <a:picLocks noChangeAspect="1"/>
          </p:cNvPicPr>
          <p:nvPr/>
        </p:nvPicPr>
        <p:blipFill rotWithShape="1">
          <a:blip r:embed="rId4">
            <a:extLst>
              <a:ext uri="{28A0092B-C50C-407E-A947-70E740481C1C}">
                <a14:useLocalDpi xmlns:a14="http://schemas.microsoft.com/office/drawing/2010/main" val="0"/>
              </a:ext>
            </a:extLst>
          </a:blip>
          <a:srcRect r="61311"/>
          <a:stretch/>
        </p:blipFill>
        <p:spPr>
          <a:xfrm>
            <a:off x="8499118" y="5420412"/>
            <a:ext cx="3274960" cy="683083"/>
          </a:xfrm>
          <a:prstGeom prst="rect">
            <a:avLst/>
          </a:prstGeom>
        </p:spPr>
      </p:pic>
      <p:grpSp>
        <p:nvGrpSpPr>
          <p:cNvPr id="43" name="Group 42">
            <a:extLst>
              <a:ext uri="{FF2B5EF4-FFF2-40B4-BE49-F238E27FC236}">
                <a16:creationId xmlns:a16="http://schemas.microsoft.com/office/drawing/2014/main" id="{3C63EAD8-8866-8015-0028-5359690ED07A}"/>
              </a:ext>
            </a:extLst>
          </p:cNvPr>
          <p:cNvGrpSpPr/>
          <p:nvPr/>
        </p:nvGrpSpPr>
        <p:grpSpPr>
          <a:xfrm>
            <a:off x="-7749" y="4978047"/>
            <a:ext cx="12207686" cy="275493"/>
            <a:chOff x="0" y="4369869"/>
            <a:chExt cx="9586251" cy="275493"/>
          </a:xfrm>
        </p:grpSpPr>
        <p:sp>
          <p:nvSpPr>
            <p:cNvPr id="44" name="Rectangle 43">
              <a:extLst>
                <a:ext uri="{FF2B5EF4-FFF2-40B4-BE49-F238E27FC236}">
                  <a16:creationId xmlns:a16="http://schemas.microsoft.com/office/drawing/2014/main" id="{2F61DA34-CB42-484E-8A16-6075F1EF1DE9}"/>
                </a:ext>
              </a:extLst>
            </p:cNvPr>
            <p:cNvSpPr/>
            <p:nvPr userDrawn="1"/>
          </p:nvSpPr>
          <p:spPr>
            <a:xfrm>
              <a:off x="0" y="4369869"/>
              <a:ext cx="1065139" cy="275493"/>
            </a:xfrm>
            <a:prstGeom prst="rect">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1BF61DE1-29B6-AC1E-9618-FC2B0A7F9086}"/>
                </a:ext>
              </a:extLst>
            </p:cNvPr>
            <p:cNvSpPr/>
            <p:nvPr userDrawn="1"/>
          </p:nvSpPr>
          <p:spPr>
            <a:xfrm>
              <a:off x="1065139" y="4369869"/>
              <a:ext cx="1065139" cy="275493"/>
            </a:xfrm>
            <a:prstGeom prst="rect">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9897DA04-2F73-C299-4B63-2B7CC777DE90}"/>
                </a:ext>
              </a:extLst>
            </p:cNvPr>
            <p:cNvSpPr/>
            <p:nvPr userDrawn="1"/>
          </p:nvSpPr>
          <p:spPr>
            <a:xfrm>
              <a:off x="2130278" y="4369869"/>
              <a:ext cx="1065139" cy="275493"/>
            </a:xfrm>
            <a:prstGeom prst="rect">
              <a:avLst/>
            </a:prstGeom>
            <a:solidFill>
              <a:schemeClr val="accent5">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2D60BBBE-8C67-C8AE-CBA6-6A814438325E}"/>
                </a:ext>
              </a:extLst>
            </p:cNvPr>
            <p:cNvSpPr/>
            <p:nvPr userDrawn="1"/>
          </p:nvSpPr>
          <p:spPr>
            <a:xfrm>
              <a:off x="3195417" y="4369869"/>
              <a:ext cx="1065139" cy="275493"/>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DA412259-E14B-C8B5-F609-44256181A910}"/>
                </a:ext>
              </a:extLst>
            </p:cNvPr>
            <p:cNvSpPr/>
            <p:nvPr userDrawn="1"/>
          </p:nvSpPr>
          <p:spPr>
            <a:xfrm>
              <a:off x="4260556" y="4369869"/>
              <a:ext cx="1065139" cy="275493"/>
            </a:xfrm>
            <a:prstGeom prst="rect">
              <a:avLst/>
            </a:prstGeom>
            <a:solidFill>
              <a:schemeClr val="accent6">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E18374CC-2E35-E116-DE64-830BA1B5FB93}"/>
                </a:ext>
              </a:extLst>
            </p:cNvPr>
            <p:cNvSpPr/>
            <p:nvPr userDrawn="1"/>
          </p:nvSpPr>
          <p:spPr>
            <a:xfrm>
              <a:off x="5325695" y="4369869"/>
              <a:ext cx="1065139" cy="275493"/>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30528E33-FDB0-D492-BA74-E86C92DDC250}"/>
                </a:ext>
              </a:extLst>
            </p:cNvPr>
            <p:cNvSpPr/>
            <p:nvPr userDrawn="1"/>
          </p:nvSpPr>
          <p:spPr>
            <a:xfrm>
              <a:off x="6390834" y="4369869"/>
              <a:ext cx="1065139" cy="275493"/>
            </a:xfrm>
            <a:prstGeom prst="rect">
              <a:avLst/>
            </a:prstGeom>
            <a:solidFill>
              <a:srgbClr val="F7931D">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C005513F-9EBC-CDA2-E597-2E32894A6295}"/>
                </a:ext>
              </a:extLst>
            </p:cNvPr>
            <p:cNvSpPr/>
            <p:nvPr userDrawn="1"/>
          </p:nvSpPr>
          <p:spPr>
            <a:xfrm>
              <a:off x="7455973" y="4369869"/>
              <a:ext cx="1065139" cy="275493"/>
            </a:xfrm>
            <a:prstGeom prst="rect">
              <a:avLst/>
            </a:prstGeom>
            <a:solidFill>
              <a:srgbClr val="961A4B">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53D7EA84-3FB2-E89F-64C2-728D28D1A5FA}"/>
                </a:ext>
              </a:extLst>
            </p:cNvPr>
            <p:cNvSpPr/>
            <p:nvPr userDrawn="1"/>
          </p:nvSpPr>
          <p:spPr>
            <a:xfrm>
              <a:off x="8521112" y="4369869"/>
              <a:ext cx="1065139" cy="275493"/>
            </a:xfrm>
            <a:prstGeom prst="rect">
              <a:avLst/>
            </a:prstGeom>
            <a:solidFill>
              <a:srgbClr val="77777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 Placeholder 5">
            <a:extLst>
              <a:ext uri="{FF2B5EF4-FFF2-40B4-BE49-F238E27FC236}">
                <a16:creationId xmlns:a16="http://schemas.microsoft.com/office/drawing/2014/main" id="{750843BC-1CAA-CB24-A1DB-3BDE1ABB428E}"/>
              </a:ext>
            </a:extLst>
          </p:cNvPr>
          <p:cNvSpPr txBox="1">
            <a:spLocks/>
          </p:cNvSpPr>
          <p:nvPr/>
        </p:nvSpPr>
        <p:spPr>
          <a:xfrm>
            <a:off x="9387607" y="28139"/>
            <a:ext cx="2748064" cy="188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800" dirty="0">
                <a:solidFill>
                  <a:schemeClr val="bg1"/>
                </a:solidFill>
              </a:rPr>
              <a:t>© UNICEF/UN0439619/DEJONGH</a:t>
            </a:r>
            <a:endParaRPr lang="en-US" sz="700" dirty="0">
              <a:solidFill>
                <a:schemeClr val="bg1"/>
              </a:solidFill>
            </a:endParaRPr>
          </a:p>
        </p:txBody>
      </p:sp>
      <p:pic>
        <p:nvPicPr>
          <p:cNvPr id="7" name="Graphic 6">
            <a:extLst>
              <a:ext uri="{FF2B5EF4-FFF2-40B4-BE49-F238E27FC236}">
                <a16:creationId xmlns:a16="http://schemas.microsoft.com/office/drawing/2014/main" id="{34993F56-EC73-56E6-7310-7C5EB33689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64393" y="6094883"/>
            <a:ext cx="2344409" cy="494931"/>
          </a:xfrm>
          <a:prstGeom prst="rect">
            <a:avLst/>
          </a:prstGeom>
        </p:spPr>
      </p:pic>
    </p:spTree>
    <p:extLst>
      <p:ext uri="{BB962C8B-B14F-4D97-AF65-F5344CB8AC3E}">
        <p14:creationId xmlns:p14="http://schemas.microsoft.com/office/powerpoint/2010/main" val="1923813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3BF3A-F93B-20E3-5324-A08B9382E0CE}"/>
              </a:ext>
            </a:extLst>
          </p:cNvPr>
          <p:cNvSpPr>
            <a:spLocks noGrp="1"/>
          </p:cNvSpPr>
          <p:nvPr>
            <p:ph type="title"/>
          </p:nvPr>
        </p:nvSpPr>
        <p:spPr/>
        <p:txBody>
          <a:bodyPr>
            <a:normAutofit/>
          </a:bodyPr>
          <a:lstStyle/>
          <a:p>
            <a:r>
              <a:rPr lang="en-US" dirty="0"/>
              <a:t>Case Study or Policy Example 2</a:t>
            </a:r>
            <a:endParaRPr lang="en-CA" dirty="0"/>
          </a:p>
        </p:txBody>
      </p:sp>
      <p:sp>
        <p:nvSpPr>
          <p:cNvPr id="3" name="Content Placeholder 2">
            <a:extLst>
              <a:ext uri="{FF2B5EF4-FFF2-40B4-BE49-F238E27FC236}">
                <a16:creationId xmlns:a16="http://schemas.microsoft.com/office/drawing/2014/main" id="{2B703212-55AE-594B-9F4E-170CF5FAF6A7}"/>
              </a:ext>
            </a:extLst>
          </p:cNvPr>
          <p:cNvSpPr>
            <a:spLocks noGrp="1"/>
          </p:cNvSpPr>
          <p:nvPr>
            <p:ph idx="1"/>
          </p:nvPr>
        </p:nvSpPr>
        <p:spPr/>
        <p:txBody>
          <a:bodyPr/>
          <a:lstStyle/>
          <a:p>
            <a:r>
              <a:rPr lang="en-CA" dirty="0"/>
              <a:t>[Note: This slides are placeholders for the OOSCI technical team, steering committee, or invited policy experts, to make presentations on programmes, policies and/or strategies which may address the issues identified in the analysis. They could relate to any of the </a:t>
            </a:r>
            <a:r>
              <a:rPr lang="en-CA" dirty="0" err="1"/>
              <a:t>MoRES</a:t>
            </a:r>
            <a:r>
              <a:rPr lang="en-CA" dirty="0"/>
              <a:t> domains or categories. This slide can be replicated to present 2-3 examples to consider]</a:t>
            </a:r>
          </a:p>
          <a:p>
            <a:endParaRPr lang="en-CA" dirty="0"/>
          </a:p>
        </p:txBody>
      </p:sp>
      <p:sp>
        <p:nvSpPr>
          <p:cNvPr id="4" name="Footer Placeholder 3">
            <a:extLst>
              <a:ext uri="{FF2B5EF4-FFF2-40B4-BE49-F238E27FC236}">
                <a16:creationId xmlns:a16="http://schemas.microsoft.com/office/drawing/2014/main" id="{745E97B1-5E52-977D-5311-0772DBB2BE00}"/>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6DD1C2FE-2A7E-122F-5730-C897786FE298}"/>
              </a:ext>
            </a:extLst>
          </p:cNvPr>
          <p:cNvSpPr>
            <a:spLocks noGrp="1"/>
          </p:cNvSpPr>
          <p:nvPr>
            <p:ph type="sldNum" sz="quarter" idx="12"/>
          </p:nvPr>
        </p:nvSpPr>
        <p:spPr/>
        <p:txBody>
          <a:bodyPr/>
          <a:lstStyle/>
          <a:p>
            <a:fld id="{D429F7A4-7C4A-6148-A6AA-ED73C8AE3448}" type="slidenum">
              <a:rPr lang="en-US" altLang="en-US" smtClean="0"/>
              <a:pPr/>
              <a:t>20</a:t>
            </a:fld>
            <a:endParaRPr lang="en-US" altLang="en-US" dirty="0"/>
          </a:p>
        </p:txBody>
      </p:sp>
    </p:spTree>
    <p:extLst>
      <p:ext uri="{BB962C8B-B14F-4D97-AF65-F5344CB8AC3E}">
        <p14:creationId xmlns:p14="http://schemas.microsoft.com/office/powerpoint/2010/main" val="37958961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group of children raising their hands&#10;&#10;Description automatically generated">
            <a:extLst>
              <a:ext uri="{FF2B5EF4-FFF2-40B4-BE49-F238E27FC236}">
                <a16:creationId xmlns:a16="http://schemas.microsoft.com/office/drawing/2014/main" id="{67C82CC9-8AFA-02A9-F5AD-640C0A48E68B}"/>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1338" b="21338"/>
          <a:stretch>
            <a:fillRect/>
          </a:stretch>
        </p:blipFill>
        <p:spPr/>
      </p:pic>
      <p:sp>
        <p:nvSpPr>
          <p:cNvPr id="3" name="Title 2">
            <a:extLst>
              <a:ext uri="{FF2B5EF4-FFF2-40B4-BE49-F238E27FC236}">
                <a16:creationId xmlns:a16="http://schemas.microsoft.com/office/drawing/2014/main" id="{F3FD8372-0884-0BA4-76E1-60A105847BE5}"/>
              </a:ext>
            </a:extLst>
          </p:cNvPr>
          <p:cNvSpPr>
            <a:spLocks noGrp="1"/>
          </p:cNvSpPr>
          <p:nvPr>
            <p:ph type="title"/>
          </p:nvPr>
        </p:nvSpPr>
        <p:spPr/>
        <p:txBody>
          <a:bodyPr>
            <a:normAutofit fontScale="90000"/>
          </a:bodyPr>
          <a:lstStyle/>
          <a:p>
            <a:r>
              <a:rPr lang="en-US" dirty="0"/>
              <a:t>Policy and Strategy Recommendations</a:t>
            </a:r>
          </a:p>
        </p:txBody>
      </p:sp>
      <p:sp>
        <p:nvSpPr>
          <p:cNvPr id="4" name="Text Placeholder 3">
            <a:extLst>
              <a:ext uri="{FF2B5EF4-FFF2-40B4-BE49-F238E27FC236}">
                <a16:creationId xmlns:a16="http://schemas.microsoft.com/office/drawing/2014/main" id="{B0C356C6-E9E9-06AE-4BF2-8936570AEE5D}"/>
              </a:ext>
            </a:extLst>
          </p:cNvPr>
          <p:cNvSpPr>
            <a:spLocks noGrp="1"/>
          </p:cNvSpPr>
          <p:nvPr>
            <p:ph type="body" idx="1"/>
          </p:nvPr>
        </p:nvSpPr>
        <p:spPr/>
        <p:txBody>
          <a:bodyPr/>
          <a:lstStyle/>
          <a:p>
            <a:r>
              <a:rPr lang="en-US" dirty="0"/>
              <a:t>Policies and Strategies Workshop</a:t>
            </a:r>
          </a:p>
        </p:txBody>
      </p:sp>
      <p:sp>
        <p:nvSpPr>
          <p:cNvPr id="5" name="Text Placeholder 4">
            <a:extLst>
              <a:ext uri="{FF2B5EF4-FFF2-40B4-BE49-F238E27FC236}">
                <a16:creationId xmlns:a16="http://schemas.microsoft.com/office/drawing/2014/main" id="{AB834E9B-3591-08E8-B37B-5E0A81CAC3AF}"/>
              </a:ext>
            </a:extLst>
          </p:cNvPr>
          <p:cNvSpPr>
            <a:spLocks noGrp="1"/>
          </p:cNvSpPr>
          <p:nvPr>
            <p:ph type="body" sz="quarter" idx="12"/>
          </p:nvPr>
        </p:nvSpPr>
        <p:spPr/>
        <p:txBody>
          <a:bodyPr/>
          <a:lstStyle/>
          <a:p>
            <a:pPr>
              <a:spcBef>
                <a:spcPts val="600"/>
              </a:spcBef>
            </a:pPr>
            <a:r>
              <a:rPr lang="en-US" dirty="0"/>
              <a:t>Discussion of the barriers to access identified in the study and proposed policy recommendations for removing those barriers (Section 6)</a:t>
            </a:r>
          </a:p>
          <a:p>
            <a:pPr>
              <a:spcBef>
                <a:spcPts val="600"/>
              </a:spcBef>
            </a:pPr>
            <a:r>
              <a:rPr lang="en-US" dirty="0"/>
              <a:t>Plenary Presentation of group work (Annexes C, D, E, F) </a:t>
            </a:r>
          </a:p>
        </p:txBody>
      </p:sp>
      <p:sp>
        <p:nvSpPr>
          <p:cNvPr id="6" name="Text Placeholder 5">
            <a:extLst>
              <a:ext uri="{FF2B5EF4-FFF2-40B4-BE49-F238E27FC236}">
                <a16:creationId xmlns:a16="http://schemas.microsoft.com/office/drawing/2014/main" id="{87723DE0-9D3D-1FD8-4D84-516DB701A2C6}"/>
              </a:ext>
            </a:extLst>
          </p:cNvPr>
          <p:cNvSpPr>
            <a:spLocks noGrp="1"/>
          </p:cNvSpPr>
          <p:nvPr>
            <p:ph type="body" sz="quarter" idx="13"/>
          </p:nvPr>
        </p:nvSpPr>
        <p:spPr/>
        <p:txBody>
          <a:bodyPr/>
          <a:lstStyle/>
          <a:p>
            <a:r>
              <a:rPr lang="en-US" dirty="0"/>
              <a:t>© UNICEF/UNI93409\</a:t>
            </a:r>
            <a:r>
              <a:rPr lang="en-CA" dirty="0"/>
              <a:t>SIBONELO KHUMALO</a:t>
            </a:r>
            <a:endParaRPr lang="en-US" dirty="0"/>
          </a:p>
        </p:txBody>
      </p:sp>
      <p:sp>
        <p:nvSpPr>
          <p:cNvPr id="7" name="Text Placeholder 6">
            <a:extLst>
              <a:ext uri="{FF2B5EF4-FFF2-40B4-BE49-F238E27FC236}">
                <a16:creationId xmlns:a16="http://schemas.microsoft.com/office/drawing/2014/main" id="{D4CBDCAD-6083-C0B8-7207-674FA8A2E17B}"/>
              </a:ext>
            </a:extLst>
          </p:cNvPr>
          <p:cNvSpPr>
            <a:spLocks noGrp="1"/>
          </p:cNvSpPr>
          <p:nvPr>
            <p:ph type="body" sz="quarter" idx="14"/>
          </p:nvPr>
        </p:nvSpPr>
        <p:spPr/>
        <p:txBody>
          <a:bodyPr/>
          <a:lstStyle/>
          <a:p>
            <a:r>
              <a:rPr lang="en-US" dirty="0"/>
              <a:t>5</a:t>
            </a:r>
          </a:p>
        </p:txBody>
      </p:sp>
      <p:sp>
        <p:nvSpPr>
          <p:cNvPr id="8" name="Rectangle 7">
            <a:extLst>
              <a:ext uri="{FF2B5EF4-FFF2-40B4-BE49-F238E27FC236}">
                <a16:creationId xmlns:a16="http://schemas.microsoft.com/office/drawing/2014/main" id="{1E781D94-F130-2D80-3C1E-A550E858DE0F}"/>
              </a:ext>
            </a:extLst>
          </p:cNvPr>
          <p:cNvSpPr/>
          <p:nvPr/>
        </p:nvSpPr>
        <p:spPr>
          <a:xfrm>
            <a:off x="0" y="4385982"/>
            <a:ext cx="12192000" cy="275493"/>
          </a:xfrm>
          <a:prstGeom prst="rect">
            <a:avLst/>
          </a:prstGeom>
          <a:solidFill>
            <a:schemeClr val="accent6">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solidFill>
            </a:endParaRPr>
          </a:p>
        </p:txBody>
      </p:sp>
      <p:sp>
        <p:nvSpPr>
          <p:cNvPr id="9" name="Rectangle 8">
            <a:extLst>
              <a:ext uri="{FF2B5EF4-FFF2-40B4-BE49-F238E27FC236}">
                <a16:creationId xmlns:a16="http://schemas.microsoft.com/office/drawing/2014/main" id="{D74221D1-8D2E-638B-0C5F-8E5C4807D3FF}"/>
              </a:ext>
            </a:extLst>
          </p:cNvPr>
          <p:cNvSpPr/>
          <p:nvPr/>
        </p:nvSpPr>
        <p:spPr>
          <a:xfrm>
            <a:off x="-7938" y="2489975"/>
            <a:ext cx="2213002" cy="1106665"/>
          </a:xfrm>
          <a:prstGeom prst="rect">
            <a:avLst/>
          </a:prstGeom>
          <a:solidFill>
            <a:schemeClr val="accent6">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436560F7-9CE7-8187-3805-A8A8A989DC5D}"/>
              </a:ext>
            </a:extLst>
          </p:cNvPr>
          <p:cNvCxnSpPr/>
          <p:nvPr/>
        </p:nvCxnSpPr>
        <p:spPr>
          <a:xfrm>
            <a:off x="53534" y="2843441"/>
            <a:ext cx="205163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48FA6CB-AFAD-B868-DDA4-B057E4A68E86}"/>
              </a:ext>
            </a:extLst>
          </p:cNvPr>
          <p:cNvSpPr txBox="1"/>
          <p:nvPr/>
        </p:nvSpPr>
        <p:spPr>
          <a:xfrm>
            <a:off x="-7938" y="2536141"/>
            <a:ext cx="2213002" cy="276999"/>
          </a:xfrm>
          <a:prstGeom prst="rect">
            <a:avLst/>
          </a:prstGeom>
          <a:noFill/>
        </p:spPr>
        <p:txBody>
          <a:bodyPr wrap="square" rtlCol="0" anchor="ctr">
            <a:spAutoFit/>
          </a:bodyPr>
          <a:lstStyle/>
          <a:p>
            <a:pPr algn="ctr"/>
            <a:r>
              <a:rPr lang="en-US" sz="1200" b="0" i="0" spc="80" baseline="0" dirty="0">
                <a:solidFill>
                  <a:schemeClr val="bg1"/>
                </a:solidFill>
                <a:latin typeface="Aleo" panose="020F0502020204030203" pitchFamily="34" charset="77"/>
              </a:rPr>
              <a:t>TOPICS COVERED</a:t>
            </a:r>
          </a:p>
        </p:txBody>
      </p:sp>
      <p:sp>
        <p:nvSpPr>
          <p:cNvPr id="12" name="Text Placeholder 28">
            <a:extLst>
              <a:ext uri="{FF2B5EF4-FFF2-40B4-BE49-F238E27FC236}">
                <a16:creationId xmlns:a16="http://schemas.microsoft.com/office/drawing/2014/main" id="{53132C4E-F31E-D60D-4886-3C069C9F696B}"/>
              </a:ext>
            </a:extLst>
          </p:cNvPr>
          <p:cNvSpPr txBox="1">
            <a:spLocks/>
          </p:cNvSpPr>
          <p:nvPr/>
        </p:nvSpPr>
        <p:spPr>
          <a:xfrm>
            <a:off x="53533" y="2873744"/>
            <a:ext cx="2051639" cy="14212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What proposed policy recommendations could remove those barriers?</a:t>
            </a:r>
          </a:p>
        </p:txBody>
      </p:sp>
    </p:spTree>
    <p:extLst>
      <p:ext uri="{BB962C8B-B14F-4D97-AF65-F5344CB8AC3E}">
        <p14:creationId xmlns:p14="http://schemas.microsoft.com/office/powerpoint/2010/main" val="16835261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1A34D-C27A-CEBB-CE24-F28037AFE763}"/>
              </a:ext>
            </a:extLst>
          </p:cNvPr>
          <p:cNvSpPr>
            <a:spLocks noGrp="1"/>
          </p:cNvSpPr>
          <p:nvPr>
            <p:ph type="title"/>
          </p:nvPr>
        </p:nvSpPr>
        <p:spPr/>
        <p:txBody>
          <a:bodyPr/>
          <a:lstStyle/>
          <a:p>
            <a:r>
              <a:rPr lang="en-US" dirty="0"/>
              <a:t>Policies Impacting Barriers and Profiles</a:t>
            </a:r>
          </a:p>
        </p:txBody>
      </p:sp>
      <p:sp>
        <p:nvSpPr>
          <p:cNvPr id="4" name="Footer Placeholder 3">
            <a:extLst>
              <a:ext uri="{FF2B5EF4-FFF2-40B4-BE49-F238E27FC236}">
                <a16:creationId xmlns:a16="http://schemas.microsoft.com/office/drawing/2014/main" id="{3BE6DA12-7DC2-0A89-288B-478EC5FC06AE}"/>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12D0B1BA-7FC1-3F58-3EC3-51CA0F331A1A}"/>
              </a:ext>
            </a:extLst>
          </p:cNvPr>
          <p:cNvSpPr>
            <a:spLocks noGrp="1"/>
          </p:cNvSpPr>
          <p:nvPr>
            <p:ph type="sldNum" sz="quarter" idx="12"/>
          </p:nvPr>
        </p:nvSpPr>
        <p:spPr/>
        <p:txBody>
          <a:bodyPr/>
          <a:lstStyle/>
          <a:p>
            <a:fld id="{D429F7A4-7C4A-6148-A6AA-ED73C8AE3448}" type="slidenum">
              <a:rPr lang="en-US" altLang="en-US" smtClean="0"/>
              <a:pPr/>
              <a:t>22</a:t>
            </a:fld>
            <a:endParaRPr lang="en-US" altLang="en-US" dirty="0"/>
          </a:p>
        </p:txBody>
      </p:sp>
      <p:pic>
        <p:nvPicPr>
          <p:cNvPr id="6" name="Content Placeholder 5" descr="A picture containing text, font, line, screenshot&#10;&#10;Description automatically generated">
            <a:extLst>
              <a:ext uri="{FF2B5EF4-FFF2-40B4-BE49-F238E27FC236}">
                <a16:creationId xmlns:a16="http://schemas.microsoft.com/office/drawing/2014/main" id="{D8DBFA9E-861F-B525-B87B-95D0F691987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4884" y="3307512"/>
            <a:ext cx="10515600" cy="2985189"/>
          </a:xfrm>
        </p:spPr>
      </p:pic>
      <p:sp>
        <p:nvSpPr>
          <p:cNvPr id="8" name="TextBox 7">
            <a:extLst>
              <a:ext uri="{FF2B5EF4-FFF2-40B4-BE49-F238E27FC236}">
                <a16:creationId xmlns:a16="http://schemas.microsoft.com/office/drawing/2014/main" id="{C828B07B-68BF-5739-8436-ECA476F7B392}"/>
              </a:ext>
            </a:extLst>
          </p:cNvPr>
          <p:cNvSpPr txBox="1"/>
          <p:nvPr/>
        </p:nvSpPr>
        <p:spPr>
          <a:xfrm>
            <a:off x="651542" y="1690688"/>
            <a:ext cx="10142284" cy="1538883"/>
          </a:xfrm>
          <a:prstGeom prst="rect">
            <a:avLst/>
          </a:prstGeom>
          <a:noFill/>
        </p:spPr>
        <p:txBody>
          <a:bodyPr wrap="square" rtlCol="0">
            <a:spAutoFit/>
          </a:bodyPr>
          <a:lstStyle/>
          <a:p>
            <a:pPr marL="285750" indent="-285750">
              <a:buFont typeface="Arial" panose="020B0604020202020204" pitchFamily="34" charset="0"/>
              <a:buChar char="•"/>
            </a:pPr>
            <a:r>
              <a:rPr lang="en-CA" sz="2000" dirty="0">
                <a:solidFill>
                  <a:schemeClr val="tx1">
                    <a:lumMod val="75000"/>
                    <a:lumOff val="25000"/>
                  </a:schemeClr>
                </a:solidFill>
                <a:latin typeface="Arial" panose="020B0604020202020204" pitchFamily="34" charset="0"/>
                <a:cs typeface="Arial" panose="020B0604020202020204" pitchFamily="34" charset="0"/>
              </a:rPr>
              <a:t>This table presents the linkages between all three stages of the OOSCI analysis: profiles, barriers and policies and strategies. </a:t>
            </a:r>
          </a:p>
          <a:p>
            <a:endParaRPr lang="en-CA" dirty="0">
              <a:solidFill>
                <a:schemeClr val="tx1">
                  <a:lumMod val="75000"/>
                  <a:lumOff val="25000"/>
                </a:schemeClr>
              </a:solidFill>
              <a:latin typeface="Arial" panose="020B0604020202020204" pitchFamily="34" charset="0"/>
              <a:cs typeface="Arial" panose="020B0604020202020204" pitchFamily="34" charset="0"/>
            </a:endParaRPr>
          </a:p>
          <a:p>
            <a:r>
              <a:rPr lang="en-CA" i="1" dirty="0">
                <a:solidFill>
                  <a:schemeClr val="tx1">
                    <a:lumMod val="75000"/>
                    <a:lumOff val="25000"/>
                  </a:schemeClr>
                </a:solidFill>
                <a:latin typeface="Arial" panose="020B0604020202020204" pitchFamily="34" charset="0"/>
                <a:cs typeface="Arial" panose="020B0604020202020204" pitchFamily="34" charset="0"/>
              </a:rPr>
              <a:t>[Note: After the policy analysis and prioritization, this slide could present the example from the Operational Manual, below, or present some initial findings for the country/region].</a:t>
            </a:r>
          </a:p>
        </p:txBody>
      </p:sp>
    </p:spTree>
    <p:extLst>
      <p:ext uri="{BB962C8B-B14F-4D97-AF65-F5344CB8AC3E}">
        <p14:creationId xmlns:p14="http://schemas.microsoft.com/office/powerpoint/2010/main" val="42600308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D0EF5-9F4B-247E-2158-C6074032D8CB}"/>
              </a:ext>
            </a:extLst>
          </p:cNvPr>
          <p:cNvSpPr>
            <a:spLocks noGrp="1"/>
          </p:cNvSpPr>
          <p:nvPr>
            <p:ph type="title"/>
          </p:nvPr>
        </p:nvSpPr>
        <p:spPr/>
        <p:txBody>
          <a:bodyPr/>
          <a:lstStyle/>
          <a:p>
            <a:r>
              <a:rPr lang="en-CA" dirty="0"/>
              <a:t>Group Activity on Policy Recommendations</a:t>
            </a:r>
          </a:p>
        </p:txBody>
      </p:sp>
      <p:sp>
        <p:nvSpPr>
          <p:cNvPr id="3" name="Content Placeholder 2">
            <a:extLst>
              <a:ext uri="{FF2B5EF4-FFF2-40B4-BE49-F238E27FC236}">
                <a16:creationId xmlns:a16="http://schemas.microsoft.com/office/drawing/2014/main" id="{EBA5297F-4021-674D-C81C-D0D074C5A483}"/>
              </a:ext>
            </a:extLst>
          </p:cNvPr>
          <p:cNvSpPr>
            <a:spLocks noGrp="1"/>
          </p:cNvSpPr>
          <p:nvPr>
            <p:ph idx="1"/>
          </p:nvPr>
        </p:nvSpPr>
        <p:spPr>
          <a:xfrm>
            <a:off x="838200" y="1825625"/>
            <a:ext cx="8573814" cy="4351338"/>
          </a:xfrm>
        </p:spPr>
        <p:txBody>
          <a:bodyPr>
            <a:normAutofit lnSpcReduction="10000"/>
          </a:bodyPr>
          <a:lstStyle/>
          <a:p>
            <a:r>
              <a:rPr lang="en-CA" dirty="0"/>
              <a:t>After having discussed the key barriers to education, possible policy areas and considerations, the technical team and steering committee can now identify some of the key policies to be investigated in the analysis:</a:t>
            </a:r>
          </a:p>
          <a:p>
            <a:pPr marL="285750" indent="-285750">
              <a:buFont typeface="Arial" panose="020B0604020202020204" pitchFamily="34" charset="0"/>
              <a:buChar char="•"/>
            </a:pPr>
            <a:r>
              <a:rPr lang="en-CA" u="sng" dirty="0">
                <a:solidFill>
                  <a:schemeClr val="tx1">
                    <a:lumMod val="75000"/>
                    <a:lumOff val="25000"/>
                  </a:schemeClr>
                </a:solidFill>
                <a:latin typeface="Arial" panose="020B0604020202020204" pitchFamily="34" charset="0"/>
                <a:cs typeface="Arial" panose="020B0604020202020204" pitchFamily="34" charset="0"/>
              </a:rPr>
              <a:t>Activity</a:t>
            </a:r>
            <a:r>
              <a:rPr lang="en-CA" dirty="0">
                <a:solidFill>
                  <a:schemeClr val="tx1">
                    <a:lumMod val="75000"/>
                    <a:lumOff val="25000"/>
                  </a:schemeClr>
                </a:solidFill>
                <a:latin typeface="Arial" panose="020B0604020202020204" pitchFamily="34" charset="0"/>
                <a:cs typeface="Arial" panose="020B0604020202020204" pitchFamily="34" charset="0"/>
              </a:rPr>
              <a:t>: Break into </a:t>
            </a:r>
            <a:r>
              <a:rPr lang="en-CA" i="1" dirty="0">
                <a:solidFill>
                  <a:schemeClr val="tx1">
                    <a:lumMod val="75000"/>
                    <a:lumOff val="25000"/>
                  </a:schemeClr>
                </a:solidFill>
                <a:latin typeface="Arial" panose="020B0604020202020204" pitchFamily="34" charset="0"/>
                <a:cs typeface="Arial" panose="020B0604020202020204" pitchFamily="34" charset="0"/>
              </a:rPr>
              <a:t>[#]</a:t>
            </a:r>
            <a:r>
              <a:rPr lang="en-CA" dirty="0">
                <a:solidFill>
                  <a:schemeClr val="tx1">
                    <a:lumMod val="75000"/>
                    <a:lumOff val="25000"/>
                  </a:schemeClr>
                </a:solidFill>
                <a:latin typeface="Arial" panose="020B0604020202020204" pitchFamily="34" charset="0"/>
                <a:cs typeface="Arial" panose="020B0604020202020204" pitchFamily="34" charset="0"/>
              </a:rPr>
              <a:t> groups (one for each key barrier) to discuss:</a:t>
            </a:r>
          </a:p>
          <a:p>
            <a:pPr lvl="1"/>
            <a:r>
              <a:rPr lang="en-CA" dirty="0"/>
              <a:t>What are the key policies impacting this barrier? What kinds of effects do they have (intended and unintended) on the targeted beneficiaries?</a:t>
            </a:r>
          </a:p>
          <a:p>
            <a:pPr lvl="1"/>
            <a:r>
              <a:rPr lang="en-CA" dirty="0"/>
              <a:t>What parts of the policy are effective, what parts are not effective? Why? </a:t>
            </a:r>
          </a:p>
          <a:p>
            <a:pPr marL="457200" lvl="1" indent="0">
              <a:buNone/>
            </a:pPr>
            <a:endParaRPr lang="en-CA" dirty="0"/>
          </a:p>
          <a:p>
            <a:pPr marL="0" indent="0">
              <a:buNone/>
            </a:pPr>
            <a:r>
              <a:rPr lang="en-CA" sz="2000" i="1" dirty="0"/>
              <a:t>[Note: Add/Modify questions as suitable to the country/workshop design]</a:t>
            </a:r>
          </a:p>
          <a:p>
            <a:endParaRPr lang="en-CA" dirty="0"/>
          </a:p>
        </p:txBody>
      </p:sp>
      <p:sp>
        <p:nvSpPr>
          <p:cNvPr id="4" name="Footer Placeholder 3">
            <a:extLst>
              <a:ext uri="{FF2B5EF4-FFF2-40B4-BE49-F238E27FC236}">
                <a16:creationId xmlns:a16="http://schemas.microsoft.com/office/drawing/2014/main" id="{7AE53845-9F9C-A942-D71A-5C4D1699CBDA}"/>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8A316C70-F2FD-B92B-1F72-865E83BA7232}"/>
              </a:ext>
            </a:extLst>
          </p:cNvPr>
          <p:cNvSpPr>
            <a:spLocks noGrp="1"/>
          </p:cNvSpPr>
          <p:nvPr>
            <p:ph type="sldNum" sz="quarter" idx="12"/>
          </p:nvPr>
        </p:nvSpPr>
        <p:spPr/>
        <p:txBody>
          <a:bodyPr/>
          <a:lstStyle/>
          <a:p>
            <a:fld id="{D429F7A4-7C4A-6148-A6AA-ED73C8AE3448}" type="slidenum">
              <a:rPr lang="en-US" altLang="en-US" smtClean="0"/>
              <a:pPr/>
              <a:t>23</a:t>
            </a:fld>
            <a:endParaRPr lang="en-US" altLang="en-US" dirty="0"/>
          </a:p>
        </p:txBody>
      </p:sp>
      <p:sp>
        <p:nvSpPr>
          <p:cNvPr id="6" name="Rectangular Callout 16">
            <a:extLst>
              <a:ext uri="{FF2B5EF4-FFF2-40B4-BE49-F238E27FC236}">
                <a16:creationId xmlns:a16="http://schemas.microsoft.com/office/drawing/2014/main" id="{28C399DD-E80A-C0D3-4651-F3C1C20AA7DF}"/>
              </a:ext>
            </a:extLst>
          </p:cNvPr>
          <p:cNvSpPr/>
          <p:nvPr/>
        </p:nvSpPr>
        <p:spPr>
          <a:xfrm>
            <a:off x="9412014" y="1027906"/>
            <a:ext cx="2533973" cy="1013766"/>
          </a:xfrm>
          <a:prstGeom prst="wedgeRectCallout">
            <a:avLst>
              <a:gd name="adj1" fmla="val -33158"/>
              <a:gd name="adj2" fmla="val 86853"/>
            </a:avLst>
          </a:prstGeom>
          <a:solidFill>
            <a:srgbClr val="374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Aleo" panose="020F0502020204030203" pitchFamily="34" charset="77"/>
              </a:rPr>
              <a:t>Groups could also be organized around key policies that affect the barriers identified</a:t>
            </a:r>
          </a:p>
        </p:txBody>
      </p:sp>
    </p:spTree>
    <p:extLst>
      <p:ext uri="{BB962C8B-B14F-4D97-AF65-F5344CB8AC3E}">
        <p14:creationId xmlns:p14="http://schemas.microsoft.com/office/powerpoint/2010/main" val="39134847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20A83-6E17-A88F-B011-062D3E1A8BB9}"/>
              </a:ext>
            </a:extLst>
          </p:cNvPr>
          <p:cNvSpPr>
            <a:spLocks noGrp="1"/>
          </p:cNvSpPr>
          <p:nvPr>
            <p:ph type="title"/>
          </p:nvPr>
        </p:nvSpPr>
        <p:spPr/>
        <p:txBody>
          <a:bodyPr/>
          <a:lstStyle/>
          <a:p>
            <a:r>
              <a:rPr lang="en-CA" dirty="0"/>
              <a:t>Plenary Presentation of Group Work</a:t>
            </a:r>
          </a:p>
        </p:txBody>
      </p:sp>
      <p:sp>
        <p:nvSpPr>
          <p:cNvPr id="3" name="Content Placeholder 2">
            <a:extLst>
              <a:ext uri="{FF2B5EF4-FFF2-40B4-BE49-F238E27FC236}">
                <a16:creationId xmlns:a16="http://schemas.microsoft.com/office/drawing/2014/main" id="{3B5435B3-3478-2AFA-07A3-66F26F30535B}"/>
              </a:ext>
            </a:extLst>
          </p:cNvPr>
          <p:cNvSpPr>
            <a:spLocks noGrp="1"/>
          </p:cNvSpPr>
          <p:nvPr>
            <p:ph idx="1"/>
          </p:nvPr>
        </p:nvSpPr>
        <p:spPr>
          <a:xfrm>
            <a:off x="838200" y="1825624"/>
            <a:ext cx="10515600" cy="4530725"/>
          </a:xfrm>
        </p:spPr>
        <p:txBody>
          <a:bodyPr>
            <a:normAutofit/>
          </a:bodyPr>
          <a:lstStyle/>
          <a:p>
            <a:pPr marL="0" indent="0">
              <a:buNone/>
            </a:pPr>
            <a:r>
              <a:rPr lang="en-CA" dirty="0"/>
              <a:t>After the group discussions, each group can report highlights back to the plenary. Then, as a plenary, the discussion can shift to looking across the policies and prioritization:</a:t>
            </a:r>
          </a:p>
          <a:p>
            <a:r>
              <a:rPr lang="en-CA" dirty="0"/>
              <a:t>What are the most commonly mentioned policies across the barriers?</a:t>
            </a:r>
          </a:p>
          <a:p>
            <a:r>
              <a:rPr lang="en-CA" dirty="0"/>
              <a:t>Are there policies that significantly affect one profile or barrier in particular?</a:t>
            </a:r>
          </a:p>
          <a:p>
            <a:r>
              <a:rPr lang="en-CA" dirty="0"/>
              <a:t>Which domains, or categories in the </a:t>
            </a:r>
            <a:r>
              <a:rPr lang="en-CA" dirty="0" err="1"/>
              <a:t>MoRES</a:t>
            </a:r>
            <a:r>
              <a:rPr lang="en-CA" dirty="0"/>
              <a:t> (or alternative) framework comes up the most often when mentioning policies?</a:t>
            </a:r>
          </a:p>
          <a:p>
            <a:r>
              <a:rPr lang="en-CA" dirty="0"/>
              <a:t> Should the policies analysis in the OOSCI include interviews and focus groups? With whom and on what topics? When?</a:t>
            </a:r>
          </a:p>
          <a:p>
            <a:endParaRPr lang="en-CA" dirty="0"/>
          </a:p>
        </p:txBody>
      </p:sp>
      <p:sp>
        <p:nvSpPr>
          <p:cNvPr id="4" name="Footer Placeholder 3">
            <a:extLst>
              <a:ext uri="{FF2B5EF4-FFF2-40B4-BE49-F238E27FC236}">
                <a16:creationId xmlns:a16="http://schemas.microsoft.com/office/drawing/2014/main" id="{6D151DB5-D327-1A6D-0D6A-3CC1DCB865B4}"/>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CE4E0F7C-4141-A71C-4F27-D7CA7DA43390}"/>
              </a:ext>
            </a:extLst>
          </p:cNvPr>
          <p:cNvSpPr>
            <a:spLocks noGrp="1"/>
          </p:cNvSpPr>
          <p:nvPr>
            <p:ph type="sldNum" sz="quarter" idx="12"/>
          </p:nvPr>
        </p:nvSpPr>
        <p:spPr/>
        <p:txBody>
          <a:bodyPr/>
          <a:lstStyle/>
          <a:p>
            <a:fld id="{D429F7A4-7C4A-6148-A6AA-ED73C8AE3448}" type="slidenum">
              <a:rPr lang="en-US" altLang="en-US" smtClean="0"/>
              <a:pPr/>
              <a:t>24</a:t>
            </a:fld>
            <a:endParaRPr lang="en-US" altLang="en-US" dirty="0"/>
          </a:p>
        </p:txBody>
      </p:sp>
    </p:spTree>
    <p:extLst>
      <p:ext uri="{BB962C8B-B14F-4D97-AF65-F5344CB8AC3E}">
        <p14:creationId xmlns:p14="http://schemas.microsoft.com/office/powerpoint/2010/main" val="18932144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A picture containing person, posing, group, people&#10;&#10;Description automatically generated">
            <a:extLst>
              <a:ext uri="{FF2B5EF4-FFF2-40B4-BE49-F238E27FC236}">
                <a16:creationId xmlns:a16="http://schemas.microsoft.com/office/drawing/2014/main" id="{458D5D3A-363B-1F2F-AAB4-4211BE8D28A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1232" b="21232"/>
          <a:stretch>
            <a:fillRect/>
          </a:stretch>
        </p:blipFill>
        <p:spPr/>
      </p:pic>
      <p:sp>
        <p:nvSpPr>
          <p:cNvPr id="3" name="Title 2">
            <a:extLst>
              <a:ext uri="{FF2B5EF4-FFF2-40B4-BE49-F238E27FC236}">
                <a16:creationId xmlns:a16="http://schemas.microsoft.com/office/drawing/2014/main" id="{7643AC62-23C7-B05B-9EB5-58FDFD3C8616}"/>
              </a:ext>
            </a:extLst>
          </p:cNvPr>
          <p:cNvSpPr>
            <a:spLocks noGrp="1"/>
          </p:cNvSpPr>
          <p:nvPr>
            <p:ph type="title"/>
          </p:nvPr>
        </p:nvSpPr>
        <p:spPr/>
        <p:txBody>
          <a:bodyPr>
            <a:noAutofit/>
          </a:bodyPr>
          <a:lstStyle/>
          <a:p>
            <a:r>
              <a:rPr lang="en-US" sz="3900" dirty="0"/>
              <a:t>Next Steps: The Dissemination And Use Of the Study</a:t>
            </a:r>
          </a:p>
        </p:txBody>
      </p:sp>
      <p:sp>
        <p:nvSpPr>
          <p:cNvPr id="4" name="Text Placeholder 3">
            <a:extLst>
              <a:ext uri="{FF2B5EF4-FFF2-40B4-BE49-F238E27FC236}">
                <a16:creationId xmlns:a16="http://schemas.microsoft.com/office/drawing/2014/main" id="{434DC799-0F53-09D1-C34B-E854EC6F55F8}"/>
              </a:ext>
            </a:extLst>
          </p:cNvPr>
          <p:cNvSpPr>
            <a:spLocks noGrp="1"/>
          </p:cNvSpPr>
          <p:nvPr>
            <p:ph type="body" idx="1"/>
          </p:nvPr>
        </p:nvSpPr>
        <p:spPr/>
        <p:txBody>
          <a:bodyPr/>
          <a:lstStyle/>
          <a:p>
            <a:r>
              <a:rPr lang="en-US" dirty="0"/>
              <a:t>Policies and Strategies Workshop</a:t>
            </a:r>
          </a:p>
        </p:txBody>
      </p:sp>
      <p:sp>
        <p:nvSpPr>
          <p:cNvPr id="5" name="Text Placeholder 4">
            <a:extLst>
              <a:ext uri="{FF2B5EF4-FFF2-40B4-BE49-F238E27FC236}">
                <a16:creationId xmlns:a16="http://schemas.microsoft.com/office/drawing/2014/main" id="{DF0A2EEF-67F1-1E99-3D10-86F09F941C32}"/>
              </a:ext>
            </a:extLst>
          </p:cNvPr>
          <p:cNvSpPr>
            <a:spLocks noGrp="1"/>
          </p:cNvSpPr>
          <p:nvPr>
            <p:ph type="body" sz="quarter" idx="12"/>
          </p:nvPr>
        </p:nvSpPr>
        <p:spPr/>
        <p:txBody>
          <a:bodyPr/>
          <a:lstStyle/>
          <a:p>
            <a:pPr>
              <a:spcBef>
                <a:spcPts val="600"/>
              </a:spcBef>
            </a:pPr>
            <a:r>
              <a:rPr lang="en-US" dirty="0"/>
              <a:t>Discuss launch events, key moments to inform decision-making and policy-making </a:t>
            </a:r>
          </a:p>
          <a:p>
            <a:pPr>
              <a:spcBef>
                <a:spcPts val="600"/>
              </a:spcBef>
            </a:pPr>
            <a:r>
              <a:rPr lang="en-US" dirty="0"/>
              <a:t>Develop national action plan on use and implementation of findings (Section 2.5)</a:t>
            </a:r>
          </a:p>
          <a:p>
            <a:pPr>
              <a:spcBef>
                <a:spcPts val="600"/>
              </a:spcBef>
            </a:pPr>
            <a:r>
              <a:rPr lang="en-US" dirty="0"/>
              <a:t>Discuss stakeholders and how each may be involved, and when (Section 2.5)</a:t>
            </a:r>
          </a:p>
        </p:txBody>
      </p:sp>
      <p:sp>
        <p:nvSpPr>
          <p:cNvPr id="6" name="Text Placeholder 5">
            <a:extLst>
              <a:ext uri="{FF2B5EF4-FFF2-40B4-BE49-F238E27FC236}">
                <a16:creationId xmlns:a16="http://schemas.microsoft.com/office/drawing/2014/main" id="{67EB421C-6E44-8D0C-7655-94919495E3AF}"/>
              </a:ext>
            </a:extLst>
          </p:cNvPr>
          <p:cNvSpPr>
            <a:spLocks noGrp="1"/>
          </p:cNvSpPr>
          <p:nvPr>
            <p:ph type="body" sz="quarter" idx="13"/>
          </p:nvPr>
        </p:nvSpPr>
        <p:spPr/>
        <p:txBody>
          <a:bodyPr/>
          <a:lstStyle/>
          <a:p>
            <a:r>
              <a:rPr lang="en-CA" dirty="0"/>
              <a:t>© UNICEF/UNI86201/RAMONEDA</a:t>
            </a:r>
            <a:endParaRPr lang="en-US" dirty="0"/>
          </a:p>
        </p:txBody>
      </p:sp>
      <p:sp>
        <p:nvSpPr>
          <p:cNvPr id="7" name="Text Placeholder 6">
            <a:extLst>
              <a:ext uri="{FF2B5EF4-FFF2-40B4-BE49-F238E27FC236}">
                <a16:creationId xmlns:a16="http://schemas.microsoft.com/office/drawing/2014/main" id="{BF02143D-99A8-FB3D-63D1-52307B400F4E}"/>
              </a:ext>
            </a:extLst>
          </p:cNvPr>
          <p:cNvSpPr>
            <a:spLocks noGrp="1"/>
          </p:cNvSpPr>
          <p:nvPr>
            <p:ph type="body" sz="quarter" idx="14"/>
          </p:nvPr>
        </p:nvSpPr>
        <p:spPr/>
        <p:txBody>
          <a:bodyPr/>
          <a:lstStyle/>
          <a:p>
            <a:r>
              <a:rPr lang="en-US" dirty="0"/>
              <a:t>6</a:t>
            </a:r>
          </a:p>
        </p:txBody>
      </p:sp>
      <p:sp>
        <p:nvSpPr>
          <p:cNvPr id="8" name="Rectangle 7">
            <a:extLst>
              <a:ext uri="{FF2B5EF4-FFF2-40B4-BE49-F238E27FC236}">
                <a16:creationId xmlns:a16="http://schemas.microsoft.com/office/drawing/2014/main" id="{2DEC1451-8866-0BE8-837B-8D57E09C3348}"/>
              </a:ext>
            </a:extLst>
          </p:cNvPr>
          <p:cNvSpPr/>
          <p:nvPr/>
        </p:nvSpPr>
        <p:spPr>
          <a:xfrm>
            <a:off x="0" y="4391043"/>
            <a:ext cx="12192000" cy="275493"/>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9" name="Rectangle 8">
            <a:extLst>
              <a:ext uri="{FF2B5EF4-FFF2-40B4-BE49-F238E27FC236}">
                <a16:creationId xmlns:a16="http://schemas.microsoft.com/office/drawing/2014/main" id="{87152B9B-CB1C-A95C-88BB-0518A5F4547C}"/>
              </a:ext>
            </a:extLst>
          </p:cNvPr>
          <p:cNvSpPr/>
          <p:nvPr/>
        </p:nvSpPr>
        <p:spPr>
          <a:xfrm>
            <a:off x="5125" y="2265338"/>
            <a:ext cx="2213002" cy="2063834"/>
          </a:xfrm>
          <a:prstGeom prst="rect">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19BD4460-E01B-DB14-659C-805323C61839}"/>
              </a:ext>
            </a:extLst>
          </p:cNvPr>
          <p:cNvCxnSpPr/>
          <p:nvPr/>
        </p:nvCxnSpPr>
        <p:spPr>
          <a:xfrm>
            <a:off x="66597" y="2572638"/>
            <a:ext cx="205163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07CA118-1361-AD36-DFBC-0DC367B1DF04}"/>
              </a:ext>
            </a:extLst>
          </p:cNvPr>
          <p:cNvSpPr txBox="1"/>
          <p:nvPr/>
        </p:nvSpPr>
        <p:spPr>
          <a:xfrm>
            <a:off x="5125" y="2265338"/>
            <a:ext cx="2213002" cy="276999"/>
          </a:xfrm>
          <a:prstGeom prst="rect">
            <a:avLst/>
          </a:prstGeom>
          <a:noFill/>
        </p:spPr>
        <p:txBody>
          <a:bodyPr wrap="square" rtlCol="0" anchor="ctr">
            <a:spAutoFit/>
          </a:bodyPr>
          <a:lstStyle/>
          <a:p>
            <a:pPr algn="ctr"/>
            <a:r>
              <a:rPr lang="en-US" sz="1200" b="0" i="0" spc="80" baseline="0" dirty="0">
                <a:solidFill>
                  <a:schemeClr val="bg1"/>
                </a:solidFill>
                <a:latin typeface="Aleo" panose="020F0502020204030203" pitchFamily="34" charset="77"/>
              </a:rPr>
              <a:t>TOPICS COVERED</a:t>
            </a:r>
          </a:p>
        </p:txBody>
      </p:sp>
      <p:sp>
        <p:nvSpPr>
          <p:cNvPr id="12" name="Text Placeholder 28">
            <a:extLst>
              <a:ext uri="{FF2B5EF4-FFF2-40B4-BE49-F238E27FC236}">
                <a16:creationId xmlns:a16="http://schemas.microsoft.com/office/drawing/2014/main" id="{252EB31A-856E-5539-634F-F4222E7018C3}"/>
              </a:ext>
            </a:extLst>
          </p:cNvPr>
          <p:cNvSpPr txBox="1">
            <a:spLocks/>
          </p:cNvSpPr>
          <p:nvPr/>
        </p:nvSpPr>
        <p:spPr>
          <a:xfrm>
            <a:off x="61470" y="2611749"/>
            <a:ext cx="2051639" cy="18215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What are the key moments where the study can be used to inform decision-making and policy-making?</a:t>
            </a:r>
          </a:p>
          <a:p>
            <a:r>
              <a:rPr lang="en-US" dirty="0"/>
              <a:t>How can we develop a national action plan to use and implement the findings?</a:t>
            </a:r>
          </a:p>
          <a:p>
            <a:r>
              <a:rPr lang="en-US" dirty="0"/>
              <a:t>How and when can we involve stakeholders in the study launch?</a:t>
            </a:r>
          </a:p>
          <a:p>
            <a:endParaRPr lang="en-US" dirty="0"/>
          </a:p>
        </p:txBody>
      </p:sp>
    </p:spTree>
    <p:extLst>
      <p:ext uri="{BB962C8B-B14F-4D97-AF65-F5344CB8AC3E}">
        <p14:creationId xmlns:p14="http://schemas.microsoft.com/office/powerpoint/2010/main" val="6310600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1A34D-C27A-CEBB-CE24-F28037AFE763}"/>
              </a:ext>
            </a:extLst>
          </p:cNvPr>
          <p:cNvSpPr>
            <a:spLocks noGrp="1"/>
          </p:cNvSpPr>
          <p:nvPr>
            <p:ph type="title"/>
          </p:nvPr>
        </p:nvSpPr>
        <p:spPr/>
        <p:txBody>
          <a:bodyPr>
            <a:normAutofit/>
          </a:bodyPr>
          <a:lstStyle/>
          <a:p>
            <a:r>
              <a:rPr lang="en-US" dirty="0"/>
              <a:t>Planning for Impact: Launch Events and Key Entry Points</a:t>
            </a:r>
            <a:endParaRPr lang="en-CA" dirty="0"/>
          </a:p>
        </p:txBody>
      </p:sp>
      <p:sp>
        <p:nvSpPr>
          <p:cNvPr id="4" name="Footer Placeholder 3">
            <a:extLst>
              <a:ext uri="{FF2B5EF4-FFF2-40B4-BE49-F238E27FC236}">
                <a16:creationId xmlns:a16="http://schemas.microsoft.com/office/drawing/2014/main" id="{3BE6DA12-7DC2-0A89-288B-478EC5FC06AE}"/>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12D0B1BA-7FC1-3F58-3EC3-51CA0F331A1A}"/>
              </a:ext>
            </a:extLst>
          </p:cNvPr>
          <p:cNvSpPr>
            <a:spLocks noGrp="1"/>
          </p:cNvSpPr>
          <p:nvPr>
            <p:ph type="sldNum" sz="quarter" idx="12"/>
          </p:nvPr>
        </p:nvSpPr>
        <p:spPr/>
        <p:txBody>
          <a:bodyPr/>
          <a:lstStyle/>
          <a:p>
            <a:fld id="{D429F7A4-7C4A-6148-A6AA-ED73C8AE3448}" type="slidenum">
              <a:rPr lang="en-US" altLang="en-US" smtClean="0"/>
              <a:pPr/>
              <a:t>26</a:t>
            </a:fld>
            <a:endParaRPr lang="en-US" altLang="en-US" dirty="0"/>
          </a:p>
        </p:txBody>
      </p:sp>
      <p:sp>
        <p:nvSpPr>
          <p:cNvPr id="6" name="Content Placeholder 5">
            <a:extLst>
              <a:ext uri="{FF2B5EF4-FFF2-40B4-BE49-F238E27FC236}">
                <a16:creationId xmlns:a16="http://schemas.microsoft.com/office/drawing/2014/main" id="{FC62B32D-7295-515F-C369-27C7AB8CBBD2}"/>
              </a:ext>
            </a:extLst>
          </p:cNvPr>
          <p:cNvSpPr>
            <a:spLocks noGrp="1"/>
          </p:cNvSpPr>
          <p:nvPr>
            <p:ph idx="1"/>
          </p:nvPr>
        </p:nvSpPr>
        <p:spPr/>
        <p:txBody>
          <a:bodyPr>
            <a:normAutofit fontScale="92500" lnSpcReduction="20000"/>
          </a:bodyPr>
          <a:lstStyle/>
          <a:p>
            <a:r>
              <a:rPr lang="en-CA" dirty="0"/>
              <a:t>In the OOSCI study process launch workshop, we identified the following: </a:t>
            </a:r>
          </a:p>
          <a:p>
            <a:pPr lvl="1"/>
            <a:r>
              <a:rPr lang="en-CA" b="1" dirty="0"/>
              <a:t>The main purpose of the OOSCI study: </a:t>
            </a:r>
            <a:r>
              <a:rPr lang="en-CA" dirty="0"/>
              <a:t>[</a:t>
            </a:r>
            <a:r>
              <a:rPr lang="en-CA" i="1" dirty="0"/>
              <a:t>Note: this could be increase advocacy on the issues; updated estimates of OOSC/dropout; improve data collection methods; analysis of particular profiles of children; evaluate specific policy/programme]</a:t>
            </a:r>
          </a:p>
          <a:p>
            <a:pPr lvl="1"/>
            <a:r>
              <a:rPr lang="en-CA" b="1" dirty="0"/>
              <a:t>Key stakeholders for policy use and dissemination: </a:t>
            </a:r>
            <a:r>
              <a:rPr lang="en-CA" dirty="0"/>
              <a:t>[</a:t>
            </a:r>
            <a:r>
              <a:rPr lang="en-CA" i="1" dirty="0"/>
              <a:t>Note: Insert agreed stakeholders, interests and roles here]</a:t>
            </a:r>
          </a:p>
          <a:p>
            <a:pPr lvl="1"/>
            <a:r>
              <a:rPr lang="en-CA" b="1" dirty="0"/>
              <a:t>Entry points for use of OOSCI study findings</a:t>
            </a:r>
            <a:r>
              <a:rPr lang="en-CA" dirty="0"/>
              <a:t>: [</a:t>
            </a:r>
            <a:r>
              <a:rPr lang="en-CA" i="1" dirty="0"/>
              <a:t>Note: Insert entry points here]</a:t>
            </a:r>
          </a:p>
          <a:p>
            <a:pPr lvl="1"/>
            <a:endParaRPr lang="en-CA" dirty="0"/>
          </a:p>
          <a:p>
            <a:r>
              <a:rPr lang="en-CA" b="1" dirty="0"/>
              <a:t>Plenary discussion:</a:t>
            </a:r>
            <a:r>
              <a:rPr lang="en-CA" dirty="0"/>
              <a:t> Are there any additions or updates to the purpose, stakeholders or entry points for the OOSCI study, as we near the official launch date? </a:t>
            </a:r>
          </a:p>
          <a:p>
            <a:pPr lvl="2"/>
            <a:r>
              <a:rPr lang="en-CA" dirty="0"/>
              <a:t>Entry points:</a:t>
            </a:r>
          </a:p>
          <a:p>
            <a:pPr lvl="3"/>
            <a:r>
              <a:rPr lang="en-CA" dirty="0"/>
              <a:t>Specific government, partner or NGO programmes related to OOSC or dropout; </a:t>
            </a:r>
          </a:p>
          <a:p>
            <a:pPr lvl="3"/>
            <a:r>
              <a:rPr lang="en-CA" dirty="0"/>
              <a:t>Upcoming policy windows – such as the Education Strategic Plan, or similar; </a:t>
            </a:r>
          </a:p>
          <a:p>
            <a:pPr lvl="3"/>
            <a:r>
              <a:rPr lang="en-CA" dirty="0"/>
              <a:t>Upcoming revisions to education data systems – EMIS, household survey; </a:t>
            </a:r>
          </a:p>
          <a:p>
            <a:pPr lvl="3"/>
            <a:r>
              <a:rPr lang="en-CA" dirty="0"/>
              <a:t>Events or meetings – such as annual ministry research meetings]</a:t>
            </a:r>
          </a:p>
        </p:txBody>
      </p:sp>
    </p:spTree>
    <p:extLst>
      <p:ext uri="{BB962C8B-B14F-4D97-AF65-F5344CB8AC3E}">
        <p14:creationId xmlns:p14="http://schemas.microsoft.com/office/powerpoint/2010/main" val="9219580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FA2B3-3436-3B16-0DF3-E9A31F50970C}"/>
              </a:ext>
            </a:extLst>
          </p:cNvPr>
          <p:cNvSpPr>
            <a:spLocks noGrp="1"/>
          </p:cNvSpPr>
          <p:nvPr>
            <p:ph type="title"/>
          </p:nvPr>
        </p:nvSpPr>
        <p:spPr/>
        <p:txBody>
          <a:bodyPr/>
          <a:lstStyle/>
          <a:p>
            <a:r>
              <a:rPr lang="en-US" dirty="0"/>
              <a:t>Developing a National Action Plan</a:t>
            </a:r>
            <a:endParaRPr lang="en-CA" dirty="0"/>
          </a:p>
        </p:txBody>
      </p:sp>
      <p:sp>
        <p:nvSpPr>
          <p:cNvPr id="3" name="Content Placeholder 2">
            <a:extLst>
              <a:ext uri="{FF2B5EF4-FFF2-40B4-BE49-F238E27FC236}">
                <a16:creationId xmlns:a16="http://schemas.microsoft.com/office/drawing/2014/main" id="{D74D427E-30A2-2902-414C-4D0C4D74F051}"/>
              </a:ext>
            </a:extLst>
          </p:cNvPr>
          <p:cNvSpPr>
            <a:spLocks noGrp="1"/>
          </p:cNvSpPr>
          <p:nvPr>
            <p:ph idx="1"/>
          </p:nvPr>
        </p:nvSpPr>
        <p:spPr/>
        <p:txBody>
          <a:bodyPr>
            <a:normAutofit lnSpcReduction="10000"/>
          </a:bodyPr>
          <a:lstStyle/>
          <a:p>
            <a:r>
              <a:rPr lang="en-CA" b="1" dirty="0"/>
              <a:t>National Action Plan:</a:t>
            </a:r>
            <a:r>
              <a:rPr lang="en-CA" dirty="0"/>
              <a:t> A working document that outlines how the OOSCI study findings will contribute to existing national policy and programming processes with government, NGOs and development partners. It moves the study to action. It could include:</a:t>
            </a:r>
          </a:p>
          <a:p>
            <a:pPr lvl="1"/>
            <a:r>
              <a:rPr lang="en-CA" dirty="0"/>
              <a:t>Planned updates of analysis or filling of gaps</a:t>
            </a:r>
          </a:p>
          <a:p>
            <a:pPr lvl="1"/>
            <a:r>
              <a:rPr lang="en-CA" dirty="0"/>
              <a:t>Costing plan for priority policy implementation</a:t>
            </a:r>
          </a:p>
          <a:p>
            <a:pPr lvl="1"/>
            <a:r>
              <a:rPr lang="en-CA" dirty="0"/>
              <a:t>Technical assistance plans to respond to capacity gaps identified in study</a:t>
            </a:r>
          </a:p>
          <a:p>
            <a:pPr lvl="1"/>
            <a:r>
              <a:rPr lang="en-CA" dirty="0"/>
              <a:t>Inter-sectoral coordination mechanisms</a:t>
            </a:r>
          </a:p>
          <a:p>
            <a:r>
              <a:rPr lang="en-CA" b="1" dirty="0"/>
              <a:t>Communication strategy: </a:t>
            </a:r>
            <a:r>
              <a:rPr lang="en-CA" dirty="0"/>
              <a:t>To maximize study impact, identify objectives, target audiences and stakeholders for key messages and media </a:t>
            </a:r>
          </a:p>
          <a:p>
            <a:pPr lvl="1"/>
            <a:r>
              <a:rPr lang="en-CA" i="1" dirty="0"/>
              <a:t>[Note: OOSCI Social media templates (Twitter, Instagram, Facebook, LinkedIn) are available for OOSCI teams on allinschool.org]</a:t>
            </a:r>
          </a:p>
          <a:p>
            <a:pPr marL="0" indent="0">
              <a:buNone/>
            </a:pPr>
            <a:r>
              <a:rPr lang="en-CA" dirty="0"/>
              <a:t>See Operational Manual Section 2.5 for more details.</a:t>
            </a:r>
          </a:p>
          <a:p>
            <a:pPr marL="0" indent="0">
              <a:buNone/>
            </a:pPr>
            <a:endParaRPr lang="en-CA" dirty="0"/>
          </a:p>
        </p:txBody>
      </p:sp>
      <p:sp>
        <p:nvSpPr>
          <p:cNvPr id="4" name="Footer Placeholder 3">
            <a:extLst>
              <a:ext uri="{FF2B5EF4-FFF2-40B4-BE49-F238E27FC236}">
                <a16:creationId xmlns:a16="http://schemas.microsoft.com/office/drawing/2014/main" id="{EE241A84-8C73-EDF6-3DDD-CD31FB721F16}"/>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CEE321E8-42AF-80B8-2AD8-808DA30B771F}"/>
              </a:ext>
            </a:extLst>
          </p:cNvPr>
          <p:cNvSpPr>
            <a:spLocks noGrp="1"/>
          </p:cNvSpPr>
          <p:nvPr>
            <p:ph type="sldNum" sz="quarter" idx="12"/>
          </p:nvPr>
        </p:nvSpPr>
        <p:spPr/>
        <p:txBody>
          <a:bodyPr/>
          <a:lstStyle/>
          <a:p>
            <a:fld id="{D429F7A4-7C4A-6148-A6AA-ED73C8AE3448}" type="slidenum">
              <a:rPr lang="en-US" altLang="en-US" smtClean="0"/>
              <a:pPr/>
              <a:t>27</a:t>
            </a:fld>
            <a:endParaRPr lang="en-US" altLang="en-US" dirty="0"/>
          </a:p>
        </p:txBody>
      </p:sp>
    </p:spTree>
    <p:extLst>
      <p:ext uri="{BB962C8B-B14F-4D97-AF65-F5344CB8AC3E}">
        <p14:creationId xmlns:p14="http://schemas.microsoft.com/office/powerpoint/2010/main" val="2377066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A81F5-2AB4-1D9F-884F-0CD1160E9857}"/>
              </a:ext>
            </a:extLst>
          </p:cNvPr>
          <p:cNvSpPr>
            <a:spLocks noGrp="1"/>
          </p:cNvSpPr>
          <p:nvPr>
            <p:ph type="title"/>
          </p:nvPr>
        </p:nvSpPr>
        <p:spPr/>
        <p:txBody>
          <a:bodyPr/>
          <a:lstStyle/>
          <a:p>
            <a:r>
              <a:rPr lang="en-CA" dirty="0"/>
              <a:t>Next Steps for the Development of the Policies and Strategies Chapter</a:t>
            </a:r>
          </a:p>
        </p:txBody>
      </p:sp>
      <p:sp>
        <p:nvSpPr>
          <p:cNvPr id="3" name="Content Placeholder 2">
            <a:extLst>
              <a:ext uri="{FF2B5EF4-FFF2-40B4-BE49-F238E27FC236}">
                <a16:creationId xmlns:a16="http://schemas.microsoft.com/office/drawing/2014/main" id="{B0A80B42-61C7-6859-7E6C-EA173C8A7A62}"/>
              </a:ext>
            </a:extLst>
          </p:cNvPr>
          <p:cNvSpPr>
            <a:spLocks noGrp="1"/>
          </p:cNvSpPr>
          <p:nvPr>
            <p:ph idx="1"/>
          </p:nvPr>
        </p:nvSpPr>
        <p:spPr/>
        <p:txBody>
          <a:bodyPr/>
          <a:lstStyle/>
          <a:p>
            <a:r>
              <a:rPr lang="en-CA" b="1" dirty="0"/>
              <a:t>Technical team members involved in policies and strategies chapter: </a:t>
            </a:r>
            <a:r>
              <a:rPr lang="en-CA" i="1" dirty="0"/>
              <a:t>[Note: List, with leads on policy desk review, policy analysis, triangulating interviews, review of draft chapter]</a:t>
            </a:r>
          </a:p>
          <a:p>
            <a:r>
              <a:rPr lang="en-CA" b="1" dirty="0"/>
              <a:t>Timeline for chapter drafting</a:t>
            </a:r>
            <a:r>
              <a:rPr lang="en-CA" dirty="0"/>
              <a:t>: </a:t>
            </a:r>
            <a:r>
              <a:rPr lang="en-CA" i="1" dirty="0"/>
              <a:t>[Note: Add key deadlines here]</a:t>
            </a:r>
          </a:p>
          <a:p>
            <a:r>
              <a:rPr lang="en-CA" b="1" dirty="0"/>
              <a:t>Role for Steering Committee members</a:t>
            </a:r>
            <a:r>
              <a:rPr lang="en-CA" dirty="0"/>
              <a:t>: </a:t>
            </a:r>
            <a:r>
              <a:rPr lang="en-CA" i="1" dirty="0"/>
              <a:t>[Note: Add key roles here – may include key informant interviews on policies; review of draft chapter]</a:t>
            </a:r>
          </a:p>
          <a:p>
            <a:pPr marL="0" indent="0">
              <a:buNone/>
            </a:pPr>
            <a:endParaRPr lang="en-CA" dirty="0"/>
          </a:p>
          <a:p>
            <a:pPr marL="0" indent="0">
              <a:buNone/>
            </a:pPr>
            <a:r>
              <a:rPr lang="en-CA" i="1" dirty="0"/>
              <a:t>[Note: Several slides may be added here to discuss the next steps for the policies chapter]</a:t>
            </a:r>
          </a:p>
          <a:p>
            <a:endParaRPr lang="en-CA" dirty="0"/>
          </a:p>
        </p:txBody>
      </p:sp>
      <p:sp>
        <p:nvSpPr>
          <p:cNvPr id="4" name="Footer Placeholder 3">
            <a:extLst>
              <a:ext uri="{FF2B5EF4-FFF2-40B4-BE49-F238E27FC236}">
                <a16:creationId xmlns:a16="http://schemas.microsoft.com/office/drawing/2014/main" id="{63C5AF16-84D9-9DA1-318C-DFFD066EA4B4}"/>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C997EEFE-5A06-5481-1029-AA057B90C4D6}"/>
              </a:ext>
            </a:extLst>
          </p:cNvPr>
          <p:cNvSpPr>
            <a:spLocks noGrp="1"/>
          </p:cNvSpPr>
          <p:nvPr>
            <p:ph type="sldNum" sz="quarter" idx="12"/>
          </p:nvPr>
        </p:nvSpPr>
        <p:spPr/>
        <p:txBody>
          <a:bodyPr/>
          <a:lstStyle/>
          <a:p>
            <a:fld id="{D429F7A4-7C4A-6148-A6AA-ED73C8AE3448}" type="slidenum">
              <a:rPr lang="en-US" altLang="en-US" smtClean="0"/>
              <a:pPr/>
              <a:t>28</a:t>
            </a:fld>
            <a:endParaRPr lang="en-US" altLang="en-US" dirty="0"/>
          </a:p>
        </p:txBody>
      </p:sp>
    </p:spTree>
    <p:extLst>
      <p:ext uri="{BB962C8B-B14F-4D97-AF65-F5344CB8AC3E}">
        <p14:creationId xmlns:p14="http://schemas.microsoft.com/office/powerpoint/2010/main" val="26776653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47038-D470-CD6A-7302-BEE5568C577C}"/>
              </a:ext>
            </a:extLst>
          </p:cNvPr>
          <p:cNvSpPr>
            <a:spLocks noGrp="1"/>
          </p:cNvSpPr>
          <p:nvPr>
            <p:ph type="title"/>
          </p:nvPr>
        </p:nvSpPr>
        <p:spPr/>
        <p:txBody>
          <a:bodyPr/>
          <a:lstStyle/>
          <a:p>
            <a:r>
              <a:rPr lang="en-CA" dirty="0"/>
              <a:t>Next Steps on Dissemination and Use</a:t>
            </a:r>
          </a:p>
        </p:txBody>
      </p:sp>
      <p:sp>
        <p:nvSpPr>
          <p:cNvPr id="3" name="Content Placeholder 2">
            <a:extLst>
              <a:ext uri="{FF2B5EF4-FFF2-40B4-BE49-F238E27FC236}">
                <a16:creationId xmlns:a16="http://schemas.microsoft.com/office/drawing/2014/main" id="{B00493AB-BC96-71CE-EDC2-7AEC366DDBCF}"/>
              </a:ext>
            </a:extLst>
          </p:cNvPr>
          <p:cNvSpPr>
            <a:spLocks noGrp="1"/>
          </p:cNvSpPr>
          <p:nvPr>
            <p:ph idx="1"/>
          </p:nvPr>
        </p:nvSpPr>
        <p:spPr/>
        <p:txBody>
          <a:bodyPr/>
          <a:lstStyle/>
          <a:p>
            <a:r>
              <a:rPr lang="en-CA" b="1" dirty="0"/>
              <a:t>Identification of entry points for use of OOSCI study findings: </a:t>
            </a:r>
            <a:r>
              <a:rPr lang="en-CA" i="1" dirty="0"/>
              <a:t>[Note: add dates here; responsible team]</a:t>
            </a:r>
            <a:endParaRPr lang="en-CA" dirty="0"/>
          </a:p>
          <a:p>
            <a:r>
              <a:rPr lang="en-CA" b="1" dirty="0"/>
              <a:t>Proposed date for the Launch workshop: </a:t>
            </a:r>
            <a:r>
              <a:rPr lang="en-CA" i="1" dirty="0"/>
              <a:t>[Note: add dates here]</a:t>
            </a:r>
            <a:endParaRPr lang="en-CA" dirty="0"/>
          </a:p>
          <a:p>
            <a:r>
              <a:rPr lang="en-CA" b="1" dirty="0"/>
              <a:t>Finalization of communication strategy</a:t>
            </a:r>
            <a:r>
              <a:rPr lang="en-CA" dirty="0"/>
              <a:t>: </a:t>
            </a:r>
            <a:r>
              <a:rPr lang="en-CA" i="1" dirty="0"/>
              <a:t>[Note: add dates here; responsible team]</a:t>
            </a:r>
            <a:endParaRPr lang="en-CA" dirty="0"/>
          </a:p>
          <a:p>
            <a:r>
              <a:rPr lang="en-CA" b="1" dirty="0"/>
              <a:t>Drafting of national plan: </a:t>
            </a:r>
            <a:r>
              <a:rPr lang="en-CA" i="1" dirty="0"/>
              <a:t>[Note: add dates here; responsible team]</a:t>
            </a:r>
            <a:endParaRPr lang="en-CA" dirty="0"/>
          </a:p>
        </p:txBody>
      </p:sp>
      <p:sp>
        <p:nvSpPr>
          <p:cNvPr id="4" name="Footer Placeholder 3">
            <a:extLst>
              <a:ext uri="{FF2B5EF4-FFF2-40B4-BE49-F238E27FC236}">
                <a16:creationId xmlns:a16="http://schemas.microsoft.com/office/drawing/2014/main" id="{43C5358E-39A9-A5AD-A6E6-07A273D237B9}"/>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E5A79826-45AE-CFA1-B5F3-6B6E48D0C073}"/>
              </a:ext>
            </a:extLst>
          </p:cNvPr>
          <p:cNvSpPr>
            <a:spLocks noGrp="1"/>
          </p:cNvSpPr>
          <p:nvPr>
            <p:ph type="sldNum" sz="quarter" idx="12"/>
          </p:nvPr>
        </p:nvSpPr>
        <p:spPr/>
        <p:txBody>
          <a:bodyPr/>
          <a:lstStyle/>
          <a:p>
            <a:fld id="{D429F7A4-7C4A-6148-A6AA-ED73C8AE3448}" type="slidenum">
              <a:rPr lang="en-US" altLang="en-US" smtClean="0"/>
              <a:pPr/>
              <a:t>29</a:t>
            </a:fld>
            <a:endParaRPr lang="en-US" altLang="en-US" dirty="0"/>
          </a:p>
        </p:txBody>
      </p:sp>
    </p:spTree>
    <p:extLst>
      <p:ext uri="{BB962C8B-B14F-4D97-AF65-F5344CB8AC3E}">
        <p14:creationId xmlns:p14="http://schemas.microsoft.com/office/powerpoint/2010/main" val="2066782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group of children in a classroom&#10;&#10;Description automatically generated with medium confidence">
            <a:extLst>
              <a:ext uri="{FF2B5EF4-FFF2-40B4-BE49-F238E27FC236}">
                <a16:creationId xmlns:a16="http://schemas.microsoft.com/office/drawing/2014/main" id="{F015EFBC-1C1C-432B-8020-4EA079E7038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1338" b="21338"/>
          <a:stretch>
            <a:fillRect/>
          </a:stretch>
        </p:blipFill>
        <p:spPr>
          <a:xfrm>
            <a:off x="0" y="1"/>
            <a:ext cx="12192000" cy="4659650"/>
          </a:xfrm>
        </p:spPr>
      </p:pic>
      <p:sp>
        <p:nvSpPr>
          <p:cNvPr id="3" name="Title 2">
            <a:extLst>
              <a:ext uri="{FF2B5EF4-FFF2-40B4-BE49-F238E27FC236}">
                <a16:creationId xmlns:a16="http://schemas.microsoft.com/office/drawing/2014/main" id="{C2306F35-024B-E62E-D2D5-7C359F79D12C}"/>
              </a:ext>
            </a:extLst>
          </p:cNvPr>
          <p:cNvSpPr>
            <a:spLocks noGrp="1"/>
          </p:cNvSpPr>
          <p:nvPr>
            <p:ph type="title"/>
          </p:nvPr>
        </p:nvSpPr>
        <p:spPr/>
        <p:txBody>
          <a:bodyPr>
            <a:normAutofit/>
          </a:bodyPr>
          <a:lstStyle/>
          <a:p>
            <a:r>
              <a:rPr lang="en-US" dirty="0"/>
              <a:t>Opening Session</a:t>
            </a:r>
          </a:p>
        </p:txBody>
      </p:sp>
      <p:sp>
        <p:nvSpPr>
          <p:cNvPr id="4" name="Text Placeholder 3">
            <a:extLst>
              <a:ext uri="{FF2B5EF4-FFF2-40B4-BE49-F238E27FC236}">
                <a16:creationId xmlns:a16="http://schemas.microsoft.com/office/drawing/2014/main" id="{6C0EDD2F-7C7E-4F0C-E519-18D7B1BDAE50}"/>
              </a:ext>
            </a:extLst>
          </p:cNvPr>
          <p:cNvSpPr>
            <a:spLocks noGrp="1"/>
          </p:cNvSpPr>
          <p:nvPr>
            <p:ph type="body" idx="1"/>
          </p:nvPr>
        </p:nvSpPr>
        <p:spPr/>
        <p:txBody>
          <a:bodyPr/>
          <a:lstStyle/>
          <a:p>
            <a:r>
              <a:rPr lang="en-US" dirty="0"/>
              <a:t>Policies and Strategies Workshop</a:t>
            </a:r>
          </a:p>
        </p:txBody>
      </p:sp>
      <p:sp>
        <p:nvSpPr>
          <p:cNvPr id="5" name="Text Placeholder 4">
            <a:extLst>
              <a:ext uri="{FF2B5EF4-FFF2-40B4-BE49-F238E27FC236}">
                <a16:creationId xmlns:a16="http://schemas.microsoft.com/office/drawing/2014/main" id="{3D87D072-B066-7D92-A224-8EC10A864649}"/>
              </a:ext>
            </a:extLst>
          </p:cNvPr>
          <p:cNvSpPr>
            <a:spLocks noGrp="1"/>
          </p:cNvSpPr>
          <p:nvPr>
            <p:ph type="body" sz="quarter" idx="12"/>
          </p:nvPr>
        </p:nvSpPr>
        <p:spPr/>
        <p:txBody>
          <a:bodyPr/>
          <a:lstStyle/>
          <a:p>
            <a:r>
              <a:rPr lang="en-US" dirty="0"/>
              <a:t>Opening remarks</a:t>
            </a:r>
          </a:p>
          <a:p>
            <a:r>
              <a:rPr lang="en-US" dirty="0"/>
              <a:t>Workshop objectives and review of agenda</a:t>
            </a:r>
          </a:p>
          <a:p>
            <a:r>
              <a:rPr lang="en-US" dirty="0"/>
              <a:t>Introduction of participants</a:t>
            </a:r>
          </a:p>
        </p:txBody>
      </p:sp>
      <p:sp>
        <p:nvSpPr>
          <p:cNvPr id="6" name="Text Placeholder 5">
            <a:extLst>
              <a:ext uri="{FF2B5EF4-FFF2-40B4-BE49-F238E27FC236}">
                <a16:creationId xmlns:a16="http://schemas.microsoft.com/office/drawing/2014/main" id="{B2DD5DC1-58B7-9E50-B928-4E8A2F2F46ED}"/>
              </a:ext>
            </a:extLst>
          </p:cNvPr>
          <p:cNvSpPr>
            <a:spLocks noGrp="1"/>
          </p:cNvSpPr>
          <p:nvPr>
            <p:ph type="body" sz="quarter" idx="13"/>
          </p:nvPr>
        </p:nvSpPr>
        <p:spPr/>
        <p:txBody>
          <a:bodyPr/>
          <a:lstStyle/>
          <a:p>
            <a:r>
              <a:rPr lang="en-CA" dirty="0">
                <a:solidFill>
                  <a:schemeClr val="tx1">
                    <a:lumMod val="75000"/>
                    <a:lumOff val="25000"/>
                  </a:schemeClr>
                </a:solidFill>
              </a:rPr>
              <a:t>© UNICEF/UNI96265/MINGFANG</a:t>
            </a:r>
            <a:endParaRPr lang="en-US" dirty="0">
              <a:solidFill>
                <a:schemeClr val="tx1">
                  <a:lumMod val="75000"/>
                  <a:lumOff val="25000"/>
                </a:schemeClr>
              </a:solidFill>
            </a:endParaRPr>
          </a:p>
        </p:txBody>
      </p:sp>
      <p:sp>
        <p:nvSpPr>
          <p:cNvPr id="7" name="Text Placeholder 6">
            <a:extLst>
              <a:ext uri="{FF2B5EF4-FFF2-40B4-BE49-F238E27FC236}">
                <a16:creationId xmlns:a16="http://schemas.microsoft.com/office/drawing/2014/main" id="{68C8C4A4-79BB-C825-BD6C-1FFC3411514D}"/>
              </a:ext>
            </a:extLst>
          </p:cNvPr>
          <p:cNvSpPr>
            <a:spLocks noGrp="1"/>
          </p:cNvSpPr>
          <p:nvPr>
            <p:ph type="body" sz="quarter" idx="14"/>
          </p:nvPr>
        </p:nvSpPr>
        <p:spPr/>
        <p:txBody>
          <a:bodyPr/>
          <a:lstStyle/>
          <a:p>
            <a:r>
              <a:rPr lang="en-US" dirty="0"/>
              <a:t>1</a:t>
            </a:r>
          </a:p>
        </p:txBody>
      </p:sp>
      <p:sp>
        <p:nvSpPr>
          <p:cNvPr id="8" name="Rectangle 7">
            <a:extLst>
              <a:ext uri="{FF2B5EF4-FFF2-40B4-BE49-F238E27FC236}">
                <a16:creationId xmlns:a16="http://schemas.microsoft.com/office/drawing/2014/main" id="{3A1A0B54-26BD-D40A-F964-D5DEFC8DAC2A}"/>
              </a:ext>
            </a:extLst>
          </p:cNvPr>
          <p:cNvSpPr/>
          <p:nvPr/>
        </p:nvSpPr>
        <p:spPr>
          <a:xfrm>
            <a:off x="0" y="697498"/>
            <a:ext cx="2213002" cy="3158138"/>
          </a:xfrm>
          <a:prstGeom prst="rect">
            <a:avLst/>
          </a:prstGeom>
          <a:solidFill>
            <a:schemeClr val="accent3">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89FABF4-0DC1-DA1B-0ADB-CDDE1BB387F6}"/>
              </a:ext>
            </a:extLst>
          </p:cNvPr>
          <p:cNvCxnSpPr/>
          <p:nvPr/>
        </p:nvCxnSpPr>
        <p:spPr>
          <a:xfrm>
            <a:off x="61472" y="1050964"/>
            <a:ext cx="205163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B35A38D-C059-C964-B414-C9D54CF4EE74}"/>
              </a:ext>
            </a:extLst>
          </p:cNvPr>
          <p:cNvSpPr txBox="1"/>
          <p:nvPr/>
        </p:nvSpPr>
        <p:spPr>
          <a:xfrm>
            <a:off x="0" y="743664"/>
            <a:ext cx="2213002" cy="276999"/>
          </a:xfrm>
          <a:prstGeom prst="rect">
            <a:avLst/>
          </a:prstGeom>
          <a:noFill/>
        </p:spPr>
        <p:txBody>
          <a:bodyPr wrap="square" rtlCol="0" anchor="ctr">
            <a:spAutoFit/>
          </a:bodyPr>
          <a:lstStyle/>
          <a:p>
            <a:pPr algn="ctr"/>
            <a:r>
              <a:rPr lang="en-US" sz="1200" b="0" i="0" spc="80" baseline="0" dirty="0">
                <a:solidFill>
                  <a:schemeClr val="bg1"/>
                </a:solidFill>
                <a:latin typeface="Aleo" panose="020F0502020204030203" pitchFamily="34" charset="77"/>
              </a:rPr>
              <a:t>TOPICS COVERED</a:t>
            </a:r>
          </a:p>
        </p:txBody>
      </p:sp>
      <p:sp>
        <p:nvSpPr>
          <p:cNvPr id="11" name="Text Placeholder 28">
            <a:extLst>
              <a:ext uri="{FF2B5EF4-FFF2-40B4-BE49-F238E27FC236}">
                <a16:creationId xmlns:a16="http://schemas.microsoft.com/office/drawing/2014/main" id="{3E65D3D7-F476-7D35-EEA4-A6344C04DD60}"/>
              </a:ext>
            </a:extLst>
          </p:cNvPr>
          <p:cNvSpPr txBox="1">
            <a:spLocks/>
          </p:cNvSpPr>
          <p:nvPr/>
        </p:nvSpPr>
        <p:spPr>
          <a:xfrm>
            <a:off x="61471" y="1081266"/>
            <a:ext cx="2051639" cy="27743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Setting the scene: Opening remarks from [Name], [Organization]</a:t>
            </a:r>
          </a:p>
          <a:p>
            <a:r>
              <a:rPr lang="en-US" dirty="0"/>
              <a:t>What do we want to achieve in this workshop?</a:t>
            </a:r>
          </a:p>
          <a:p>
            <a:r>
              <a:rPr lang="en-US" dirty="0"/>
              <a:t>Meet participants</a:t>
            </a:r>
          </a:p>
        </p:txBody>
      </p:sp>
      <p:sp>
        <p:nvSpPr>
          <p:cNvPr id="12" name="Rectangle 11">
            <a:extLst>
              <a:ext uri="{FF2B5EF4-FFF2-40B4-BE49-F238E27FC236}">
                <a16:creationId xmlns:a16="http://schemas.microsoft.com/office/drawing/2014/main" id="{CA7E29C2-17AE-E0A3-5EE0-52BF49260805}"/>
              </a:ext>
            </a:extLst>
          </p:cNvPr>
          <p:cNvSpPr/>
          <p:nvPr/>
        </p:nvSpPr>
        <p:spPr>
          <a:xfrm>
            <a:off x="7938" y="4383301"/>
            <a:ext cx="12192000" cy="275493"/>
          </a:xfrm>
          <a:prstGeom prst="rect">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22332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7">
            <a:extLst>
              <a:ext uri="{FF2B5EF4-FFF2-40B4-BE49-F238E27FC236}">
                <a16:creationId xmlns:a16="http://schemas.microsoft.com/office/drawing/2014/main" id="{9EC16D7E-2B5A-D4BF-48B2-D035E5E7755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1038" b="21038"/>
          <a:stretch>
            <a:fillRect/>
          </a:stretch>
        </p:blipFill>
        <p:spPr>
          <a:xfrm>
            <a:off x="0" y="-92075"/>
            <a:ext cx="12192000" cy="4561333"/>
          </a:xfrm>
        </p:spPr>
      </p:pic>
      <p:sp>
        <p:nvSpPr>
          <p:cNvPr id="3" name="Title 2">
            <a:extLst>
              <a:ext uri="{FF2B5EF4-FFF2-40B4-BE49-F238E27FC236}">
                <a16:creationId xmlns:a16="http://schemas.microsoft.com/office/drawing/2014/main" id="{1B64B80D-B375-63F3-D652-9DAFCBF9F583}"/>
              </a:ext>
            </a:extLst>
          </p:cNvPr>
          <p:cNvSpPr>
            <a:spLocks noGrp="1"/>
          </p:cNvSpPr>
          <p:nvPr>
            <p:ph type="ctrTitle"/>
          </p:nvPr>
        </p:nvSpPr>
        <p:spPr>
          <a:xfrm>
            <a:off x="536707" y="4659650"/>
            <a:ext cx="8102326" cy="1231011"/>
          </a:xfrm>
        </p:spPr>
        <p:txBody>
          <a:bodyPr/>
          <a:lstStyle/>
          <a:p>
            <a:pPr algn="l"/>
            <a:r>
              <a:rPr lang="en-US" dirty="0"/>
              <a:t>Thank You</a:t>
            </a:r>
          </a:p>
        </p:txBody>
      </p:sp>
      <p:sp>
        <p:nvSpPr>
          <p:cNvPr id="4" name="Subtitle 3">
            <a:extLst>
              <a:ext uri="{FF2B5EF4-FFF2-40B4-BE49-F238E27FC236}">
                <a16:creationId xmlns:a16="http://schemas.microsoft.com/office/drawing/2014/main" id="{7547A722-1947-FBBF-0CE8-CBDB2B57769C}"/>
              </a:ext>
            </a:extLst>
          </p:cNvPr>
          <p:cNvSpPr>
            <a:spLocks noGrp="1"/>
          </p:cNvSpPr>
          <p:nvPr>
            <p:ph type="subTitle" idx="1"/>
          </p:nvPr>
        </p:nvSpPr>
        <p:spPr>
          <a:xfrm>
            <a:off x="536707" y="5904950"/>
            <a:ext cx="8102326" cy="953050"/>
          </a:xfrm>
        </p:spPr>
        <p:txBody>
          <a:bodyPr/>
          <a:lstStyle/>
          <a:p>
            <a:pPr algn="l"/>
            <a:r>
              <a:rPr lang="en-US" dirty="0"/>
              <a:t>Question and Answer Session</a:t>
            </a:r>
          </a:p>
        </p:txBody>
      </p:sp>
      <p:sp>
        <p:nvSpPr>
          <p:cNvPr id="5" name="Text Placeholder 4">
            <a:extLst>
              <a:ext uri="{FF2B5EF4-FFF2-40B4-BE49-F238E27FC236}">
                <a16:creationId xmlns:a16="http://schemas.microsoft.com/office/drawing/2014/main" id="{92B0062C-D8DE-9F32-A0D7-5334A5210B28}"/>
              </a:ext>
            </a:extLst>
          </p:cNvPr>
          <p:cNvSpPr>
            <a:spLocks noGrp="1"/>
          </p:cNvSpPr>
          <p:nvPr>
            <p:ph type="body" sz="quarter" idx="11"/>
          </p:nvPr>
        </p:nvSpPr>
        <p:spPr>
          <a:xfrm>
            <a:off x="7591425" y="4282355"/>
            <a:ext cx="4600575" cy="198438"/>
          </a:xfrm>
        </p:spPr>
        <p:txBody>
          <a:bodyPr/>
          <a:lstStyle/>
          <a:p>
            <a:pPr marL="0" indent="0">
              <a:buNone/>
            </a:pPr>
            <a:r>
              <a:rPr lang="en-US" sz="700" dirty="0"/>
              <a:t>© UNICEF/UN0518460/BIDEL</a:t>
            </a:r>
            <a:endParaRPr lang="en-US" sz="600" dirty="0">
              <a:solidFill>
                <a:schemeClr val="bg1">
                  <a:lumMod val="50000"/>
                </a:schemeClr>
              </a:solidFill>
            </a:endParaRPr>
          </a:p>
        </p:txBody>
      </p:sp>
      <p:pic>
        <p:nvPicPr>
          <p:cNvPr id="6" name="Picture 5">
            <a:extLst>
              <a:ext uri="{FF2B5EF4-FFF2-40B4-BE49-F238E27FC236}">
                <a16:creationId xmlns:a16="http://schemas.microsoft.com/office/drawing/2014/main" id="{56C1CB2E-0113-83D0-A547-47D700401771}"/>
              </a:ext>
            </a:extLst>
          </p:cNvPr>
          <p:cNvPicPr>
            <a:picLocks noChangeAspect="1"/>
          </p:cNvPicPr>
          <p:nvPr/>
        </p:nvPicPr>
        <p:blipFill rotWithShape="1">
          <a:blip r:embed="rId4">
            <a:extLst>
              <a:ext uri="{28A0092B-C50C-407E-A947-70E740481C1C}">
                <a14:useLocalDpi xmlns:a14="http://schemas.microsoft.com/office/drawing/2010/main" val="0"/>
              </a:ext>
            </a:extLst>
          </a:blip>
          <a:srcRect r="61311"/>
          <a:stretch/>
        </p:blipFill>
        <p:spPr>
          <a:xfrm>
            <a:off x="7410057" y="5181681"/>
            <a:ext cx="3274960" cy="683083"/>
          </a:xfrm>
          <a:prstGeom prst="rect">
            <a:avLst/>
          </a:prstGeom>
        </p:spPr>
      </p:pic>
      <p:pic>
        <p:nvPicPr>
          <p:cNvPr id="7" name="Graphic 6">
            <a:extLst>
              <a:ext uri="{FF2B5EF4-FFF2-40B4-BE49-F238E27FC236}">
                <a16:creationId xmlns:a16="http://schemas.microsoft.com/office/drawing/2014/main" id="{A4B2A446-CBA1-2E70-CCCF-03F6D07C3EB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75332" y="5897755"/>
            <a:ext cx="2344409" cy="494931"/>
          </a:xfrm>
          <a:prstGeom prst="rect">
            <a:avLst/>
          </a:prstGeom>
        </p:spPr>
      </p:pic>
      <p:sp>
        <p:nvSpPr>
          <p:cNvPr id="8" name="Rectangle 7">
            <a:extLst>
              <a:ext uri="{FF2B5EF4-FFF2-40B4-BE49-F238E27FC236}">
                <a16:creationId xmlns:a16="http://schemas.microsoft.com/office/drawing/2014/main" id="{E4137380-F1E3-D035-11AE-4FE416AEA6A3}"/>
              </a:ext>
            </a:extLst>
          </p:cNvPr>
          <p:cNvSpPr/>
          <p:nvPr/>
        </p:nvSpPr>
        <p:spPr>
          <a:xfrm>
            <a:off x="162553" y="110981"/>
            <a:ext cx="2213002" cy="1260293"/>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48BB3AB4-4A50-6802-8F43-9351C8E4B741}"/>
              </a:ext>
            </a:extLst>
          </p:cNvPr>
          <p:cNvCxnSpPr/>
          <p:nvPr/>
        </p:nvCxnSpPr>
        <p:spPr>
          <a:xfrm>
            <a:off x="224025" y="464448"/>
            <a:ext cx="205163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DFB7317-2B9C-2240-8792-F9F584058C5E}"/>
              </a:ext>
            </a:extLst>
          </p:cNvPr>
          <p:cNvSpPr txBox="1"/>
          <p:nvPr/>
        </p:nvSpPr>
        <p:spPr>
          <a:xfrm>
            <a:off x="162553" y="157148"/>
            <a:ext cx="2213002" cy="276999"/>
          </a:xfrm>
          <a:prstGeom prst="rect">
            <a:avLst/>
          </a:prstGeom>
          <a:noFill/>
        </p:spPr>
        <p:txBody>
          <a:bodyPr wrap="square" rtlCol="0" anchor="ctr">
            <a:spAutoFit/>
          </a:bodyPr>
          <a:lstStyle/>
          <a:p>
            <a:pPr algn="ctr"/>
            <a:r>
              <a:rPr lang="en-US" sz="1200" b="0" i="0" spc="80" baseline="0" dirty="0">
                <a:solidFill>
                  <a:schemeClr val="bg1"/>
                </a:solidFill>
                <a:latin typeface="Aleo" panose="020F0502020204030203" pitchFamily="34" charset="77"/>
              </a:rPr>
              <a:t>CONTACT</a:t>
            </a:r>
          </a:p>
        </p:txBody>
      </p:sp>
      <p:sp>
        <p:nvSpPr>
          <p:cNvPr id="11" name="Text Placeholder 28">
            <a:extLst>
              <a:ext uri="{FF2B5EF4-FFF2-40B4-BE49-F238E27FC236}">
                <a16:creationId xmlns:a16="http://schemas.microsoft.com/office/drawing/2014/main" id="{CBC74E1B-82EC-3B5F-8999-75D2A2811400}"/>
              </a:ext>
            </a:extLst>
          </p:cNvPr>
          <p:cNvSpPr txBox="1">
            <a:spLocks/>
          </p:cNvSpPr>
          <p:nvPr/>
        </p:nvSpPr>
        <p:spPr>
          <a:xfrm>
            <a:off x="224024" y="494751"/>
            <a:ext cx="2051639" cy="8219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dirty="0"/>
              <a:t>First Last Name</a:t>
            </a:r>
          </a:p>
          <a:p>
            <a:pPr marL="0" indent="0" algn="ctr">
              <a:lnSpc>
                <a:spcPct val="100000"/>
              </a:lnSpc>
              <a:spcBef>
                <a:spcPts val="0"/>
              </a:spcBef>
              <a:buNone/>
            </a:pPr>
            <a:r>
              <a:rPr lang="en-US" dirty="0"/>
              <a:t>Role or Title Here</a:t>
            </a:r>
          </a:p>
          <a:p>
            <a:pPr marL="0" indent="0" algn="ctr">
              <a:lnSpc>
                <a:spcPct val="100000"/>
              </a:lnSpc>
              <a:spcBef>
                <a:spcPts val="0"/>
              </a:spcBef>
              <a:buNone/>
            </a:pPr>
            <a:r>
              <a:rPr lang="en-US" dirty="0"/>
              <a:t>Name of Department</a:t>
            </a:r>
          </a:p>
          <a:p>
            <a:pPr marL="0" indent="0" algn="ctr">
              <a:lnSpc>
                <a:spcPct val="100000"/>
              </a:lnSpc>
              <a:spcBef>
                <a:spcPts val="0"/>
              </a:spcBef>
              <a:buNone/>
            </a:pPr>
            <a:r>
              <a:rPr lang="en-US" u="sng" dirty="0" err="1"/>
              <a:t>email@address.org</a:t>
            </a:r>
            <a:endParaRPr lang="en-US" u="sng" dirty="0"/>
          </a:p>
        </p:txBody>
      </p:sp>
      <p:sp>
        <p:nvSpPr>
          <p:cNvPr id="12" name="Subtitle 3">
            <a:extLst>
              <a:ext uri="{FF2B5EF4-FFF2-40B4-BE49-F238E27FC236}">
                <a16:creationId xmlns:a16="http://schemas.microsoft.com/office/drawing/2014/main" id="{6A433981-0D02-A6D5-CD8B-1A9AB5D2C072}"/>
              </a:ext>
            </a:extLst>
          </p:cNvPr>
          <p:cNvSpPr txBox="1">
            <a:spLocks/>
          </p:cNvSpPr>
          <p:nvPr/>
        </p:nvSpPr>
        <p:spPr>
          <a:xfrm>
            <a:off x="7730122" y="4789993"/>
            <a:ext cx="2634827" cy="391688"/>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chemeClr val="accent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spc="300" dirty="0">
                <a:solidFill>
                  <a:schemeClr val="accent2"/>
                </a:solidFill>
              </a:rPr>
              <a:t>ALLINSCHOOL.ORG</a:t>
            </a:r>
          </a:p>
        </p:txBody>
      </p:sp>
    </p:spTree>
    <p:extLst>
      <p:ext uri="{BB962C8B-B14F-4D97-AF65-F5344CB8AC3E}">
        <p14:creationId xmlns:p14="http://schemas.microsoft.com/office/powerpoint/2010/main" val="2985411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1A34D-C27A-CEBB-CE24-F28037AFE763}"/>
              </a:ext>
            </a:extLst>
          </p:cNvPr>
          <p:cNvSpPr>
            <a:spLocks noGrp="1"/>
          </p:cNvSpPr>
          <p:nvPr>
            <p:ph type="title"/>
          </p:nvPr>
        </p:nvSpPr>
        <p:spPr/>
        <p:txBody>
          <a:bodyPr/>
          <a:lstStyle/>
          <a:p>
            <a:r>
              <a:rPr lang="en-CA" dirty="0"/>
              <a:t>Workshop Objectives</a:t>
            </a:r>
          </a:p>
        </p:txBody>
      </p:sp>
      <p:sp>
        <p:nvSpPr>
          <p:cNvPr id="4" name="Footer Placeholder 3">
            <a:extLst>
              <a:ext uri="{FF2B5EF4-FFF2-40B4-BE49-F238E27FC236}">
                <a16:creationId xmlns:a16="http://schemas.microsoft.com/office/drawing/2014/main" id="{3BE6DA12-7DC2-0A89-288B-478EC5FC06AE}"/>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12D0B1BA-7FC1-3F58-3EC3-51CA0F331A1A}"/>
              </a:ext>
            </a:extLst>
          </p:cNvPr>
          <p:cNvSpPr>
            <a:spLocks noGrp="1"/>
          </p:cNvSpPr>
          <p:nvPr>
            <p:ph type="sldNum" sz="quarter" idx="12"/>
          </p:nvPr>
        </p:nvSpPr>
        <p:spPr/>
        <p:txBody>
          <a:bodyPr/>
          <a:lstStyle/>
          <a:p>
            <a:fld id="{D429F7A4-7C4A-6148-A6AA-ED73C8AE3448}" type="slidenum">
              <a:rPr lang="en-US" altLang="en-US" smtClean="0"/>
              <a:pPr/>
              <a:t>4</a:t>
            </a:fld>
            <a:endParaRPr lang="en-US" altLang="en-US" dirty="0"/>
          </a:p>
        </p:txBody>
      </p:sp>
      <p:sp>
        <p:nvSpPr>
          <p:cNvPr id="9" name="Content Placeholder 8">
            <a:extLst>
              <a:ext uri="{FF2B5EF4-FFF2-40B4-BE49-F238E27FC236}">
                <a16:creationId xmlns:a16="http://schemas.microsoft.com/office/drawing/2014/main" id="{3880A79E-079B-8BE8-8604-0024F6D1A943}"/>
              </a:ext>
            </a:extLst>
          </p:cNvPr>
          <p:cNvSpPr>
            <a:spLocks noGrp="1"/>
          </p:cNvSpPr>
          <p:nvPr>
            <p:ph idx="1"/>
          </p:nvPr>
        </p:nvSpPr>
        <p:spPr>
          <a:xfrm>
            <a:off x="838199" y="1825625"/>
            <a:ext cx="9159815" cy="4351338"/>
          </a:xfrm>
        </p:spPr>
        <p:txBody>
          <a:bodyPr>
            <a:normAutofit/>
          </a:bodyPr>
          <a:lstStyle/>
          <a:p>
            <a:r>
              <a:rPr lang="en-US" sz="2000" dirty="0"/>
              <a:t>Review findings of the Barriers Analysis (Chapter 3);</a:t>
            </a:r>
            <a:endParaRPr lang="en-US" sz="1100" dirty="0"/>
          </a:p>
          <a:p>
            <a:r>
              <a:rPr lang="en-US" sz="2000" dirty="0"/>
              <a:t>Discuss findings of the assessment of existing policies and strategies as relates to the major barriers identified for the key profiles of children in the 7DE;</a:t>
            </a:r>
            <a:endParaRPr lang="en-US" sz="1100" dirty="0"/>
          </a:p>
          <a:p>
            <a:r>
              <a:rPr lang="en-US" sz="2000" dirty="0"/>
              <a:t>Discuss policy recommendations to overcome the barriers identified, and identify key stakeholders and next steps;</a:t>
            </a:r>
            <a:endParaRPr lang="en-US" sz="1100" dirty="0"/>
          </a:p>
          <a:p>
            <a:r>
              <a:rPr lang="en-US" sz="2000" dirty="0"/>
              <a:t>Develop an action plan for the implementation of recommendations; and</a:t>
            </a:r>
            <a:endParaRPr lang="en-US" sz="1100" dirty="0"/>
          </a:p>
          <a:p>
            <a:r>
              <a:rPr lang="en-US" sz="2000" dirty="0"/>
              <a:t>Discuss how the findings of the study can be used in future policy discussions and decision-making (dissemination and use).</a:t>
            </a:r>
          </a:p>
          <a:p>
            <a:pPr lvl="1"/>
            <a:endParaRPr lang="en-US" dirty="0">
              <a:solidFill>
                <a:schemeClr val="tx1"/>
              </a:solidFill>
            </a:endParaRPr>
          </a:p>
          <a:p>
            <a:pPr marL="457200" lvl="1" indent="0">
              <a:buNone/>
            </a:pPr>
            <a:r>
              <a:rPr lang="en-US" i="1" dirty="0"/>
              <a:t>[Note: Modify as appropriate]</a:t>
            </a:r>
          </a:p>
          <a:p>
            <a:pPr lvl="1"/>
            <a:endParaRPr lang="en-CA" dirty="0"/>
          </a:p>
        </p:txBody>
      </p:sp>
    </p:spTree>
    <p:extLst>
      <p:ext uri="{BB962C8B-B14F-4D97-AF65-F5344CB8AC3E}">
        <p14:creationId xmlns:p14="http://schemas.microsoft.com/office/powerpoint/2010/main" val="1861112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6013F-3536-69F7-F532-EE01AD6BB315}"/>
              </a:ext>
            </a:extLst>
          </p:cNvPr>
          <p:cNvSpPr>
            <a:spLocks noGrp="1"/>
          </p:cNvSpPr>
          <p:nvPr>
            <p:ph type="title"/>
          </p:nvPr>
        </p:nvSpPr>
        <p:spPr/>
        <p:txBody>
          <a:bodyPr/>
          <a:lstStyle/>
          <a:p>
            <a:r>
              <a:rPr lang="en-US" dirty="0"/>
              <a:t>Agenda</a:t>
            </a:r>
          </a:p>
        </p:txBody>
      </p:sp>
      <p:sp>
        <p:nvSpPr>
          <p:cNvPr id="4" name="Footer Placeholder 3">
            <a:extLst>
              <a:ext uri="{FF2B5EF4-FFF2-40B4-BE49-F238E27FC236}">
                <a16:creationId xmlns:a16="http://schemas.microsoft.com/office/drawing/2014/main" id="{0CE41461-3D13-616D-61C6-34428D2C2546}"/>
              </a:ext>
            </a:extLst>
          </p:cNvPr>
          <p:cNvSpPr>
            <a:spLocks noGrp="1"/>
          </p:cNvSpPr>
          <p:nvPr>
            <p:ph type="ftr" sz="quarter" idx="11"/>
          </p:nvPr>
        </p:nvSpPr>
        <p:spPr>
          <a:xfrm>
            <a:off x="745733" y="6175963"/>
            <a:ext cx="7315200" cy="365125"/>
          </a:xfrm>
        </p:spPr>
        <p:txBody>
          <a:bodyPr/>
          <a:lstStyle/>
          <a:p>
            <a:r>
              <a:rPr lang="en-US" dirty="0"/>
              <a:t>Global Out-of-school Children Initiative</a:t>
            </a:r>
          </a:p>
        </p:txBody>
      </p:sp>
      <p:sp>
        <p:nvSpPr>
          <p:cNvPr id="5" name="Slide Number Placeholder 4">
            <a:extLst>
              <a:ext uri="{FF2B5EF4-FFF2-40B4-BE49-F238E27FC236}">
                <a16:creationId xmlns:a16="http://schemas.microsoft.com/office/drawing/2014/main" id="{C353EC78-0186-05EF-0D50-9460413D268C}"/>
              </a:ext>
            </a:extLst>
          </p:cNvPr>
          <p:cNvSpPr>
            <a:spLocks noGrp="1"/>
          </p:cNvSpPr>
          <p:nvPr>
            <p:ph type="sldNum" sz="quarter" idx="12"/>
          </p:nvPr>
        </p:nvSpPr>
        <p:spPr/>
        <p:txBody>
          <a:bodyPr/>
          <a:lstStyle/>
          <a:p>
            <a:fld id="{D429F7A4-7C4A-6148-A6AA-ED73C8AE3448}" type="slidenum">
              <a:rPr lang="en-US" altLang="en-US" smtClean="0"/>
              <a:pPr/>
              <a:t>5</a:t>
            </a:fld>
            <a:endParaRPr lang="en-US" altLang="en-US" dirty="0"/>
          </a:p>
        </p:txBody>
      </p:sp>
      <p:graphicFrame>
        <p:nvGraphicFramePr>
          <p:cNvPr id="10" name="Table 9">
            <a:extLst>
              <a:ext uri="{FF2B5EF4-FFF2-40B4-BE49-F238E27FC236}">
                <a16:creationId xmlns:a16="http://schemas.microsoft.com/office/drawing/2014/main" id="{BC9761D9-ACCE-0478-7B81-AB6ACE6AAC71}"/>
              </a:ext>
            </a:extLst>
          </p:cNvPr>
          <p:cNvGraphicFramePr>
            <a:graphicFrameLocks noGrp="1"/>
          </p:cNvGraphicFramePr>
          <p:nvPr>
            <p:extLst>
              <p:ext uri="{D42A27DB-BD31-4B8C-83A1-F6EECF244321}">
                <p14:modId xmlns:p14="http://schemas.microsoft.com/office/powerpoint/2010/main" val="2254692978"/>
              </p:ext>
            </p:extLst>
          </p:nvPr>
        </p:nvGraphicFramePr>
        <p:xfrm>
          <a:off x="4814199" y="554920"/>
          <a:ext cx="6004690" cy="3624093"/>
        </p:xfrm>
        <a:graphic>
          <a:graphicData uri="http://schemas.openxmlformats.org/drawingml/2006/table">
            <a:tbl>
              <a:tblPr firstRow="1" firstCol="1" bandRow="1">
                <a:tableStyleId>{5C22544A-7EE6-4342-B048-85BDC9FD1C3A}</a:tableStyleId>
              </a:tblPr>
              <a:tblGrid>
                <a:gridCol w="882329">
                  <a:extLst>
                    <a:ext uri="{9D8B030D-6E8A-4147-A177-3AD203B41FA5}">
                      <a16:colId xmlns:a16="http://schemas.microsoft.com/office/drawing/2014/main" val="1433890740"/>
                    </a:ext>
                  </a:extLst>
                </a:gridCol>
                <a:gridCol w="3850150">
                  <a:extLst>
                    <a:ext uri="{9D8B030D-6E8A-4147-A177-3AD203B41FA5}">
                      <a16:colId xmlns:a16="http://schemas.microsoft.com/office/drawing/2014/main" val="1712931029"/>
                    </a:ext>
                  </a:extLst>
                </a:gridCol>
                <a:gridCol w="121624">
                  <a:extLst>
                    <a:ext uri="{9D8B030D-6E8A-4147-A177-3AD203B41FA5}">
                      <a16:colId xmlns:a16="http://schemas.microsoft.com/office/drawing/2014/main" val="219262337"/>
                    </a:ext>
                  </a:extLst>
                </a:gridCol>
                <a:gridCol w="1150587">
                  <a:extLst>
                    <a:ext uri="{9D8B030D-6E8A-4147-A177-3AD203B41FA5}">
                      <a16:colId xmlns:a16="http://schemas.microsoft.com/office/drawing/2014/main" val="3226959010"/>
                    </a:ext>
                  </a:extLst>
                </a:gridCol>
              </a:tblGrid>
              <a:tr h="508730">
                <a:tc>
                  <a:txBody>
                    <a:bodyPr/>
                    <a:lstStyle/>
                    <a:p>
                      <a:pPr algn="ctr" fontAlgn="base">
                        <a:lnSpc>
                          <a:spcPct val="100000"/>
                        </a:lnSpc>
                        <a:spcBef>
                          <a:spcPts val="600"/>
                        </a:spcBef>
                        <a:spcAft>
                          <a:spcPts val="600"/>
                        </a:spcAft>
                      </a:pPr>
                      <a:r>
                        <a:rPr lang="en-GB" sz="900" b="1" dirty="0">
                          <a:solidFill>
                            <a:schemeClr val="bg1"/>
                          </a:solidFill>
                          <a:effectLst/>
                          <a:latin typeface="Arial" panose="020B0604020202020204" pitchFamily="34" charset="0"/>
                          <a:cs typeface="Arial" panose="020B0604020202020204" pitchFamily="34" charset="0"/>
                        </a:rPr>
                        <a:t>TIME </a:t>
                      </a:r>
                      <a:endParaRPr lang="en-CA" sz="1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rgbClr val="00B0F0"/>
                    </a:solidFill>
                  </a:tcPr>
                </a:tc>
                <a:tc>
                  <a:txBody>
                    <a:bodyPr/>
                    <a:lstStyle/>
                    <a:p>
                      <a:pPr algn="ctr" fontAlgn="base">
                        <a:lnSpc>
                          <a:spcPct val="100000"/>
                        </a:lnSpc>
                        <a:spcBef>
                          <a:spcPts val="600"/>
                        </a:spcBef>
                        <a:spcAft>
                          <a:spcPts val="600"/>
                        </a:spcAft>
                      </a:pPr>
                      <a:r>
                        <a:rPr lang="en-GB" sz="900" b="1" dirty="0">
                          <a:solidFill>
                            <a:schemeClr val="bg1"/>
                          </a:solidFill>
                          <a:effectLst/>
                          <a:latin typeface="Arial" panose="020B0604020202020204" pitchFamily="34" charset="0"/>
                          <a:cs typeface="Arial" panose="020B0604020202020204" pitchFamily="34" charset="0"/>
                        </a:rPr>
                        <a:t>AGENDA ITEM AND PRESENTER</a:t>
                      </a:r>
                      <a:endParaRPr lang="en-CA" sz="1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rgbClr val="00B0F0"/>
                    </a:solidFill>
                  </a:tcPr>
                </a:tc>
                <a:tc gridSpan="2">
                  <a:txBody>
                    <a:bodyPr/>
                    <a:lstStyle/>
                    <a:p>
                      <a:pPr algn="ctr" fontAlgn="base">
                        <a:lnSpc>
                          <a:spcPct val="100000"/>
                        </a:lnSpc>
                        <a:spcBef>
                          <a:spcPts val="600"/>
                        </a:spcBef>
                        <a:spcAft>
                          <a:spcPts val="600"/>
                        </a:spcAft>
                      </a:pPr>
                      <a:r>
                        <a:rPr lang="en-GB" sz="900" b="1" dirty="0">
                          <a:solidFill>
                            <a:schemeClr val="bg1"/>
                          </a:solidFill>
                          <a:effectLst/>
                          <a:latin typeface="Arial" panose="020B0604020202020204" pitchFamily="34" charset="0"/>
                          <a:cs typeface="Arial" panose="020B0604020202020204" pitchFamily="34" charset="0"/>
                        </a:rPr>
                        <a:t>OPERATIONAL MANUAL</a:t>
                      </a:r>
                      <a:r>
                        <a:rPr lang="en-CA" sz="900" b="1" dirty="0">
                          <a:solidFill>
                            <a:schemeClr val="bg1"/>
                          </a:solidFill>
                          <a:effectLst/>
                          <a:latin typeface="Arial" panose="020B0604020202020204" pitchFamily="34" charset="0"/>
                          <a:cs typeface="Arial" panose="020B0604020202020204" pitchFamily="34" charset="0"/>
                        </a:rPr>
                        <a:t> SECTION</a:t>
                      </a:r>
                      <a:endParaRPr lang="en-CA" sz="1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rgbClr val="00B0F0"/>
                    </a:solidFill>
                  </a:tcPr>
                </a:tc>
                <a:tc hMerge="1">
                  <a:txBody>
                    <a:bodyPr/>
                    <a:lstStyle/>
                    <a:p>
                      <a:pPr algn="ctr" fontAlgn="base">
                        <a:lnSpc>
                          <a:spcPct val="100000"/>
                        </a:lnSpc>
                        <a:spcBef>
                          <a:spcPts val="600"/>
                        </a:spcBef>
                        <a:spcAft>
                          <a:spcPts val="600"/>
                        </a:spcAft>
                      </a:pPr>
                      <a:endParaRPr lang="en-CA" sz="1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rgbClr val="00B0F0"/>
                    </a:solidFill>
                  </a:tcPr>
                </a:tc>
                <a:extLst>
                  <a:ext uri="{0D108BD9-81ED-4DB2-BD59-A6C34878D82A}">
                    <a16:rowId xmlns:a16="http://schemas.microsoft.com/office/drawing/2014/main" val="758311067"/>
                  </a:ext>
                </a:extLst>
              </a:tr>
              <a:tr h="211971">
                <a:tc>
                  <a:txBody>
                    <a:bodyPr/>
                    <a:lstStyle/>
                    <a:p>
                      <a:pPr algn="ctr" fontAlgn="base">
                        <a:lnSpc>
                          <a:spcPct val="100000"/>
                        </a:lnSpc>
                        <a:spcBef>
                          <a:spcPts val="600"/>
                        </a:spcBef>
                        <a:spcAft>
                          <a:spcPts val="600"/>
                        </a:spcAft>
                      </a:pPr>
                      <a:r>
                        <a:rPr lang="en-GB" sz="900" b="1" dirty="0">
                          <a:solidFill>
                            <a:schemeClr val="tx1">
                              <a:lumMod val="75000"/>
                              <a:lumOff val="25000"/>
                            </a:schemeClr>
                          </a:solidFill>
                          <a:effectLst/>
                          <a:latin typeface="Arial" panose="020B0604020202020204" pitchFamily="34" charset="0"/>
                          <a:cs typeface="Arial" panose="020B0604020202020204" pitchFamily="34" charset="0"/>
                        </a:rPr>
                        <a:t>SESSION 1 </a:t>
                      </a:r>
                      <a:endParaRPr lang="en-CA" sz="1000" b="1"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tc gridSpan="3">
                  <a:txBody>
                    <a:bodyPr/>
                    <a:lstStyle/>
                    <a:p>
                      <a:pPr algn="l" fontAlgn="base">
                        <a:lnSpc>
                          <a:spcPct val="100000"/>
                        </a:lnSpc>
                        <a:spcBef>
                          <a:spcPts val="0"/>
                        </a:spcBef>
                        <a:spcAft>
                          <a:spcPts val="0"/>
                        </a:spcAft>
                      </a:pPr>
                      <a:r>
                        <a:rPr lang="en-GB" sz="900" b="1" dirty="0">
                          <a:solidFill>
                            <a:schemeClr val="tx1">
                              <a:lumMod val="75000"/>
                              <a:lumOff val="25000"/>
                            </a:schemeClr>
                          </a:solidFill>
                          <a:effectLst/>
                          <a:latin typeface="Arial" panose="020B0604020202020204" pitchFamily="34" charset="0"/>
                          <a:cs typeface="Arial" panose="020B0604020202020204" pitchFamily="34" charset="0"/>
                        </a:rPr>
                        <a:t> OPENING</a:t>
                      </a:r>
                      <a:endParaRPr lang="en-CA" sz="1000" b="1"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tc hMerge="1">
                  <a:txBody>
                    <a:bodyPr/>
                    <a:lstStyle/>
                    <a:p>
                      <a:pPr algn="l" fontAlgn="base">
                        <a:lnSpc>
                          <a:spcPct val="100000"/>
                        </a:lnSpc>
                        <a:spcBef>
                          <a:spcPts val="0"/>
                        </a:spcBef>
                        <a:spcAft>
                          <a:spcPts val="0"/>
                        </a:spcAft>
                      </a:pPr>
                      <a:endParaRPr lang="en-CA" sz="1000" b="1"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tc hMerge="1">
                  <a:txBody>
                    <a:bodyPr/>
                    <a:lstStyle/>
                    <a:p>
                      <a:pPr algn="l" fontAlgn="base">
                        <a:lnSpc>
                          <a:spcPct val="100000"/>
                        </a:lnSpc>
                        <a:spcBef>
                          <a:spcPts val="0"/>
                        </a:spcBef>
                        <a:spcAft>
                          <a:spcPts val="0"/>
                        </a:spcAft>
                      </a:pPr>
                      <a:endParaRPr lang="en-CA" sz="1000" b="1"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770865982"/>
                  </a:ext>
                </a:extLst>
              </a:tr>
              <a:tr h="466335">
                <a:tc>
                  <a:txBody>
                    <a:bodyPr/>
                    <a:lstStyle/>
                    <a:p>
                      <a:pPr marL="0" indent="0" algn="ctr" fontAlgn="base">
                        <a:lnSpc>
                          <a:spcPct val="100000"/>
                        </a:lnSpc>
                        <a:spcBef>
                          <a:spcPts val="0"/>
                        </a:spcBef>
                        <a:spcAft>
                          <a:spcPts val="0"/>
                        </a:spcAft>
                        <a:buFont typeface="Arial" panose="020B0604020202020204" pitchFamily="34" charset="0"/>
                        <a:buNone/>
                      </a:pPr>
                      <a:r>
                        <a:rPr lang="en-GB" sz="900" dirty="0">
                          <a:solidFill>
                            <a:schemeClr val="tx1">
                              <a:lumMod val="75000"/>
                              <a:lumOff val="25000"/>
                            </a:schemeClr>
                          </a:solidFill>
                          <a:effectLst/>
                          <a:latin typeface="Arial" panose="020B0604020202020204" pitchFamily="34" charset="0"/>
                          <a:cs typeface="Arial" panose="020B0604020202020204" pitchFamily="34" charset="0"/>
                        </a:rPr>
                        <a:t> </a:t>
                      </a:r>
                      <a:endParaRPr lang="en-CA" sz="10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tc gridSpan="2">
                  <a:txBody>
                    <a:bodyPr/>
                    <a:lstStyle/>
                    <a:p>
                      <a:pPr marL="17145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GB" sz="900" kern="1200" dirty="0">
                          <a:solidFill>
                            <a:schemeClr val="tx1">
                              <a:lumMod val="75000"/>
                              <a:lumOff val="25000"/>
                            </a:schemeClr>
                          </a:solidFill>
                          <a:effectLst/>
                          <a:latin typeface="Arial" panose="020B0604020202020204" pitchFamily="34" charset="0"/>
                          <a:ea typeface="+mn-ea"/>
                          <a:cs typeface="Arial" panose="020B0604020202020204" pitchFamily="34" charset="0"/>
                        </a:rPr>
                        <a:t>Opening Remarks</a:t>
                      </a:r>
                    </a:p>
                    <a:p>
                      <a:pPr marL="17145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GB" sz="900" kern="1200" dirty="0">
                          <a:solidFill>
                            <a:schemeClr val="tx1">
                              <a:lumMod val="75000"/>
                              <a:lumOff val="25000"/>
                            </a:schemeClr>
                          </a:solidFill>
                          <a:effectLst/>
                          <a:latin typeface="Arial" panose="020B0604020202020204" pitchFamily="34" charset="0"/>
                          <a:ea typeface="+mn-ea"/>
                          <a:cs typeface="Arial" panose="020B0604020202020204" pitchFamily="34" charset="0"/>
                        </a:rPr>
                        <a:t>Meeting Objectives and Review of the agenda </a:t>
                      </a:r>
                    </a:p>
                    <a:p>
                      <a:pPr marL="17145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GB" sz="900" kern="1200" dirty="0">
                          <a:solidFill>
                            <a:schemeClr val="tx1">
                              <a:lumMod val="75000"/>
                              <a:lumOff val="25000"/>
                            </a:schemeClr>
                          </a:solidFill>
                          <a:effectLst/>
                          <a:latin typeface="Arial" panose="020B0604020202020204" pitchFamily="34" charset="0"/>
                          <a:ea typeface="+mn-ea"/>
                          <a:cs typeface="Arial" panose="020B0604020202020204" pitchFamily="34" charset="0"/>
                        </a:rPr>
                        <a:t>Introduction of participants </a:t>
                      </a:r>
                      <a:endParaRPr lang="en-CA" sz="900" kern="120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tc hMerge="1">
                  <a:txBody>
                    <a:bodyPr/>
                    <a:lstStyle/>
                    <a:p>
                      <a:pPr marL="17145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endParaRPr lang="en-CA" sz="900" kern="120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tc>
                  <a:txBody>
                    <a:bodyPr/>
                    <a:lstStyle/>
                    <a:p>
                      <a:pPr marL="17145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endParaRPr lang="en-CA" sz="900" kern="120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extLst>
                  <a:ext uri="{0D108BD9-81ED-4DB2-BD59-A6C34878D82A}">
                    <a16:rowId xmlns:a16="http://schemas.microsoft.com/office/drawing/2014/main" val="12456387"/>
                  </a:ext>
                </a:extLst>
              </a:tr>
              <a:tr h="217354">
                <a:tc>
                  <a:txBody>
                    <a:bodyPr/>
                    <a:lstStyle/>
                    <a:p>
                      <a:pPr marL="0" indent="0" algn="ctr" fontAlgn="base">
                        <a:lnSpc>
                          <a:spcPct val="100000"/>
                        </a:lnSpc>
                        <a:spcBef>
                          <a:spcPts val="0"/>
                        </a:spcBef>
                        <a:spcAft>
                          <a:spcPts val="0"/>
                        </a:spcAft>
                        <a:buFont typeface="Arial" panose="020B0604020202020204" pitchFamily="34" charset="0"/>
                        <a:buNone/>
                      </a:pPr>
                      <a:r>
                        <a:rPr lang="en-GB" sz="900" b="1" dirty="0">
                          <a:solidFill>
                            <a:schemeClr val="tx1">
                              <a:lumMod val="75000"/>
                              <a:lumOff val="25000"/>
                            </a:schemeClr>
                          </a:solidFill>
                          <a:effectLst/>
                          <a:latin typeface="Arial" panose="020B0604020202020204" pitchFamily="34" charset="0"/>
                          <a:cs typeface="Arial" panose="020B0604020202020204" pitchFamily="34" charset="0"/>
                        </a:rPr>
                        <a:t>SESSION 2 </a:t>
                      </a:r>
                      <a:endParaRPr lang="en-CA" sz="1000" b="1"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tc gridSpan="3">
                  <a:txBody>
                    <a:bodyPr/>
                    <a:lstStyle/>
                    <a:p>
                      <a:pPr marL="0" indent="0" algn="l" fontAlgn="base">
                        <a:lnSpc>
                          <a:spcPct val="100000"/>
                        </a:lnSpc>
                        <a:spcBef>
                          <a:spcPts val="0"/>
                        </a:spcBef>
                        <a:spcAft>
                          <a:spcPts val="0"/>
                        </a:spcAft>
                        <a:buFont typeface="Arial" panose="020B0604020202020204" pitchFamily="34" charset="0"/>
                        <a:buNone/>
                      </a:pPr>
                      <a:r>
                        <a:rPr lang="en-US" sz="900" b="1" dirty="0">
                          <a:solidFill>
                            <a:schemeClr val="tx1">
                              <a:lumMod val="75000"/>
                              <a:lumOff val="25000"/>
                            </a:schemeClr>
                          </a:solidFill>
                          <a:latin typeface="Arial" panose="020B0604020202020204" pitchFamily="34" charset="0"/>
                          <a:cs typeface="Arial" panose="020B0604020202020204" pitchFamily="34" charset="0"/>
                        </a:rPr>
                        <a:t>FINDINGS OF THE BARRIERS ANALYSIS</a:t>
                      </a:r>
                      <a:endParaRPr lang="en-CA" sz="1000" b="1"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tc hMerge="1">
                  <a:txBody>
                    <a:bodyPr/>
                    <a:lstStyle/>
                    <a:p>
                      <a:pPr marL="0" indent="0" algn="l" fontAlgn="base">
                        <a:lnSpc>
                          <a:spcPct val="100000"/>
                        </a:lnSpc>
                        <a:spcBef>
                          <a:spcPts val="0"/>
                        </a:spcBef>
                        <a:spcAft>
                          <a:spcPts val="0"/>
                        </a:spcAft>
                        <a:buFont typeface="Arial" panose="020B0604020202020204" pitchFamily="34" charset="0"/>
                        <a:buNone/>
                      </a:pPr>
                      <a:endParaRPr lang="en-CA" sz="1000" b="1"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tc hMerge="1">
                  <a:txBody>
                    <a:bodyPr/>
                    <a:lstStyle/>
                    <a:p>
                      <a:pPr marL="0" indent="0" algn="l" fontAlgn="base">
                        <a:lnSpc>
                          <a:spcPct val="100000"/>
                        </a:lnSpc>
                        <a:spcBef>
                          <a:spcPts val="0"/>
                        </a:spcBef>
                        <a:spcAft>
                          <a:spcPts val="0"/>
                        </a:spcAft>
                        <a:buFont typeface="Arial" panose="020B0604020202020204" pitchFamily="34" charset="0"/>
                        <a:buNone/>
                      </a:pPr>
                      <a:endParaRPr lang="en-CA" sz="1000" b="1"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248452669"/>
                  </a:ext>
                </a:extLst>
              </a:tr>
              <a:tr h="555043">
                <a:tc>
                  <a:txBody>
                    <a:bodyPr/>
                    <a:lstStyle/>
                    <a:p>
                      <a:pPr marL="0" indent="0" algn="ctr">
                        <a:lnSpc>
                          <a:spcPct val="100000"/>
                        </a:lnSpc>
                        <a:spcBef>
                          <a:spcPts val="0"/>
                        </a:spcBef>
                        <a:spcAft>
                          <a:spcPts val="0"/>
                        </a:spcAft>
                        <a:buFont typeface="Arial" panose="020B0604020202020204" pitchFamily="34" charset="0"/>
                        <a:buNone/>
                      </a:pPr>
                      <a:endParaRPr lang="en-CA" sz="900" dirty="0">
                        <a:solidFill>
                          <a:schemeClr val="tx1">
                            <a:lumMod val="75000"/>
                            <a:lumOff val="25000"/>
                          </a:schemeClr>
                        </a:solidFill>
                        <a:effectLst/>
                        <a:latin typeface="Arial" panose="020B0604020202020204" pitchFamily="34" charset="0"/>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tc gridSpan="2">
                  <a:txBody>
                    <a:bodyPr/>
                    <a:lstStyle/>
                    <a:p>
                      <a:pPr marL="17145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US" sz="900" dirty="0">
                          <a:solidFill>
                            <a:schemeClr val="tx1">
                              <a:lumMod val="75000"/>
                              <a:lumOff val="25000"/>
                            </a:schemeClr>
                          </a:solidFill>
                          <a:latin typeface="Arial" panose="020B0604020202020204" pitchFamily="34" charset="0"/>
                          <a:cs typeface="Arial" panose="020B0604020202020204" pitchFamily="34" charset="0"/>
                        </a:rPr>
                        <a:t>Review the findings of the barriers analysis: data consulted, barriers identified, data gaps</a:t>
                      </a:r>
                      <a:endParaRPr lang="en-CA" sz="900" kern="120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tc hMerge="1">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900" dirty="0">
                          <a:solidFill>
                            <a:schemeClr val="tx1">
                              <a:lumMod val="75000"/>
                              <a:lumOff val="25000"/>
                            </a:schemeClr>
                          </a:solidFill>
                          <a:effectLst/>
                          <a:latin typeface="Arial" panose="020B0604020202020204" pitchFamily="34" charset="0"/>
                          <a:cs typeface="Arial" panose="020B0604020202020204" pitchFamily="34" charset="0"/>
                        </a:rPr>
                        <a:t>Section 3.1</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9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rPr>
                        <a:t>Annex B</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9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rPr>
                        <a:t>Section 3.1</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9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rPr>
                        <a:t>Section 3.2</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9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rPr>
                        <a:t>Section 3.2</a:t>
                      </a:r>
                      <a:endParaRPr lang="en-CA" sz="900" kern="120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fr-FR" sz="900" dirty="0">
                          <a:solidFill>
                            <a:schemeClr val="tx1">
                              <a:lumMod val="75000"/>
                              <a:lumOff val="25000"/>
                            </a:schemeClr>
                          </a:solidFill>
                          <a:latin typeface="Arial" panose="020B0604020202020204" pitchFamily="34" charset="0"/>
                          <a:cs typeface="Arial" panose="020B0604020202020204" pitchFamily="34" charset="0"/>
                        </a:rPr>
                        <a:t>Section 5 </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900" dirty="0">
                          <a:solidFill>
                            <a:schemeClr val="tx1">
                              <a:lumMod val="75000"/>
                              <a:lumOff val="25000"/>
                            </a:schemeClr>
                          </a:solidFill>
                          <a:latin typeface="Arial" panose="020B0604020202020204" pitchFamily="34" charset="0"/>
                          <a:cs typeface="Arial" panose="020B0604020202020204" pitchFamily="34" charset="0"/>
                        </a:rPr>
                        <a:t>Annex C, D, E, F</a:t>
                      </a:r>
                      <a:endParaRPr lang="en-CA" sz="900" kern="120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extLst>
                  <a:ext uri="{0D108BD9-81ED-4DB2-BD59-A6C34878D82A}">
                    <a16:rowId xmlns:a16="http://schemas.microsoft.com/office/drawing/2014/main" val="3437686286"/>
                  </a:ext>
                </a:extLst>
              </a:tr>
              <a:tr h="0">
                <a:tc>
                  <a:txBody>
                    <a:bodyPr/>
                    <a:lstStyle/>
                    <a:p>
                      <a:pPr marL="0" indent="0" algn="ctr" fontAlgn="base">
                        <a:lnSpc>
                          <a:spcPct val="100000"/>
                        </a:lnSpc>
                        <a:spcBef>
                          <a:spcPts val="0"/>
                        </a:spcBef>
                        <a:spcAft>
                          <a:spcPts val="0"/>
                        </a:spcAft>
                        <a:buFont typeface="Arial" panose="020B0604020202020204" pitchFamily="34" charset="0"/>
                        <a:buNone/>
                      </a:pPr>
                      <a:r>
                        <a:rPr lang="en-GB" sz="900" b="1" dirty="0">
                          <a:solidFill>
                            <a:schemeClr val="tx1">
                              <a:lumMod val="75000"/>
                              <a:lumOff val="25000"/>
                            </a:schemeClr>
                          </a:solidFill>
                          <a:effectLst/>
                          <a:latin typeface="Arial" panose="020B0604020202020204" pitchFamily="34" charset="0"/>
                          <a:cs typeface="Arial" panose="020B0604020202020204" pitchFamily="34" charset="0"/>
                        </a:rPr>
                        <a:t>SESSION 3</a:t>
                      </a:r>
                      <a:endParaRPr lang="en-CA" sz="1000" b="1"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tc gridSpan="3">
                  <a:txBody>
                    <a:bodyPr/>
                    <a:lstStyle/>
                    <a:p>
                      <a:pPr marL="0" indent="0" algn="l" fontAlgn="base">
                        <a:lnSpc>
                          <a:spcPct val="100000"/>
                        </a:lnSpc>
                        <a:spcBef>
                          <a:spcPts val="0"/>
                        </a:spcBef>
                        <a:spcAft>
                          <a:spcPts val="0"/>
                        </a:spcAft>
                        <a:buFont typeface="Arial" panose="020B0604020202020204" pitchFamily="34" charset="0"/>
                        <a:buNone/>
                      </a:pPr>
                      <a:r>
                        <a:rPr lang="en-GB" sz="900" b="1" dirty="0">
                          <a:solidFill>
                            <a:schemeClr val="tx1">
                              <a:lumMod val="75000"/>
                              <a:lumOff val="25000"/>
                            </a:schemeClr>
                          </a:solidFill>
                          <a:effectLst/>
                          <a:latin typeface="Arial" panose="020B0604020202020204" pitchFamily="34" charset="0"/>
                          <a:cs typeface="Arial" panose="020B0604020202020204" pitchFamily="34" charset="0"/>
                        </a:rPr>
                        <a:t> </a:t>
                      </a:r>
                      <a:r>
                        <a:rPr lang="en-US" sz="900" b="1" dirty="0">
                          <a:solidFill>
                            <a:schemeClr val="tx1">
                              <a:lumMod val="75000"/>
                              <a:lumOff val="25000"/>
                            </a:schemeClr>
                          </a:solidFill>
                          <a:latin typeface="Arial" panose="020B0604020202020204" pitchFamily="34" charset="0"/>
                          <a:cs typeface="Arial" panose="020B0604020202020204" pitchFamily="34" charset="0"/>
                        </a:rPr>
                        <a:t>REVIEW OF EXISTING POLICIES AND STRATEGIES</a:t>
                      </a:r>
                      <a:endParaRPr lang="en-CA" sz="1000" b="1"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tc hMerge="1">
                  <a:txBody>
                    <a:bodyPr/>
                    <a:lstStyle/>
                    <a:p>
                      <a:pPr marL="0" indent="0" algn="l" fontAlgn="base">
                        <a:lnSpc>
                          <a:spcPct val="100000"/>
                        </a:lnSpc>
                        <a:spcBef>
                          <a:spcPts val="0"/>
                        </a:spcBef>
                        <a:spcAft>
                          <a:spcPts val="0"/>
                        </a:spcAft>
                        <a:buFont typeface="Arial" panose="020B0604020202020204" pitchFamily="34" charset="0"/>
                        <a:buNone/>
                      </a:pPr>
                      <a:endParaRPr lang="en-CA" sz="1000" b="1"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tc hMerge="1">
                  <a:txBody>
                    <a:bodyPr/>
                    <a:lstStyle/>
                    <a:p>
                      <a:pPr marL="0" indent="0" algn="l" fontAlgn="base">
                        <a:lnSpc>
                          <a:spcPct val="100000"/>
                        </a:lnSpc>
                        <a:spcBef>
                          <a:spcPts val="0"/>
                        </a:spcBef>
                        <a:spcAft>
                          <a:spcPts val="0"/>
                        </a:spcAft>
                        <a:buFont typeface="Arial" panose="020B0604020202020204" pitchFamily="34" charset="0"/>
                        <a:buNone/>
                      </a:pPr>
                      <a:endParaRPr lang="en-CA" sz="1000" b="1"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48635434"/>
                  </a:ext>
                </a:extLst>
              </a:tr>
              <a:tr h="593518">
                <a:tc>
                  <a:txBody>
                    <a:bodyPr/>
                    <a:lstStyle/>
                    <a:p>
                      <a:pPr marL="0" indent="0" algn="ctr">
                        <a:lnSpc>
                          <a:spcPct val="100000"/>
                        </a:lnSpc>
                        <a:spcBef>
                          <a:spcPts val="0"/>
                        </a:spcBef>
                        <a:spcAft>
                          <a:spcPts val="0"/>
                        </a:spcAft>
                        <a:buFont typeface="Arial" panose="020B0604020202020204" pitchFamily="34" charset="0"/>
                        <a:buNone/>
                      </a:pPr>
                      <a:endParaRPr lang="en-CA" sz="900" dirty="0">
                        <a:solidFill>
                          <a:schemeClr val="tx1">
                            <a:lumMod val="75000"/>
                            <a:lumOff val="25000"/>
                          </a:schemeClr>
                        </a:solidFill>
                        <a:effectLst/>
                        <a:latin typeface="Arial" panose="020B0604020202020204" pitchFamily="34" charset="0"/>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tc gridSpan="2">
                  <a:txBody>
                    <a:bodyPr/>
                    <a:lstStyle/>
                    <a:p>
                      <a:pPr marL="17145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US" sz="900" dirty="0">
                          <a:solidFill>
                            <a:schemeClr val="tx1">
                              <a:lumMod val="75000"/>
                              <a:lumOff val="25000"/>
                            </a:schemeClr>
                          </a:solidFill>
                          <a:latin typeface="Arial" panose="020B0604020202020204" pitchFamily="34" charset="0"/>
                          <a:cs typeface="Arial" panose="020B0604020202020204" pitchFamily="34" charset="0"/>
                        </a:rPr>
                        <a:t>Overview of existing policy and strategy review: data sources consulted, factors considered</a:t>
                      </a:r>
                    </a:p>
                    <a:p>
                      <a:pPr marL="17145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US" sz="900" dirty="0">
                          <a:solidFill>
                            <a:schemeClr val="tx1">
                              <a:lumMod val="75000"/>
                              <a:lumOff val="25000"/>
                            </a:schemeClr>
                          </a:solidFill>
                          <a:latin typeface="Arial" panose="020B0604020202020204" pitchFamily="34" charset="0"/>
                          <a:cs typeface="Arial" panose="020B0604020202020204" pitchFamily="34" charset="0"/>
                        </a:rPr>
                        <a:t>Identification of most important policies impacting the barriers and profiles identified in the study</a:t>
                      </a:r>
                      <a:endParaRPr lang="en-CA" sz="900" kern="120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tc hMerge="1">
                  <a:txBody>
                    <a:bodyPr/>
                    <a:lstStyle/>
                    <a:p>
                      <a:pPr algn="l" fontAlgn="base">
                        <a:lnSpc>
                          <a:spcPct val="100000"/>
                        </a:lnSpc>
                        <a:spcBef>
                          <a:spcPts val="0"/>
                        </a:spcBef>
                        <a:spcAft>
                          <a:spcPts val="0"/>
                        </a:spcAft>
                      </a:pPr>
                      <a:r>
                        <a:rPr lang="en-GB" sz="900">
                          <a:solidFill>
                            <a:schemeClr val="tx1">
                              <a:lumMod val="75000"/>
                              <a:lumOff val="25000"/>
                            </a:schemeClr>
                          </a:solidFill>
                          <a:effectLst/>
                          <a:latin typeface="Arial" panose="020B0604020202020204" pitchFamily="34" charset="0"/>
                          <a:cs typeface="Arial" panose="020B0604020202020204" pitchFamily="34" charset="0"/>
                        </a:rPr>
                        <a:t>Section 3.1 </a:t>
                      </a:r>
                    </a:p>
                    <a:p>
                      <a:pPr algn="l" fontAlgn="base">
                        <a:lnSpc>
                          <a:spcPct val="100000"/>
                        </a:lnSpc>
                        <a:spcBef>
                          <a:spcPts val="0"/>
                        </a:spcBef>
                        <a:spcAft>
                          <a:spcPts val="0"/>
                        </a:spcAft>
                      </a:pPr>
                      <a:r>
                        <a:rPr lang="en-GB" sz="90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rPr>
                        <a:t>Section 3.1</a:t>
                      </a:r>
                    </a:p>
                    <a:p>
                      <a:pPr algn="l" fontAlgn="base">
                        <a:lnSpc>
                          <a:spcPct val="100000"/>
                        </a:lnSpc>
                        <a:spcBef>
                          <a:spcPts val="0"/>
                        </a:spcBef>
                        <a:spcAft>
                          <a:spcPts val="0"/>
                        </a:spcAft>
                      </a:pPr>
                      <a:r>
                        <a:rPr lang="en-GB" sz="90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rPr>
                        <a:t>Section 4.1</a:t>
                      </a:r>
                    </a:p>
                    <a:p>
                      <a:pPr marL="0" indent="0" algn="l" fontAlgn="base">
                        <a:lnSpc>
                          <a:spcPct val="100000"/>
                        </a:lnSpc>
                        <a:spcBef>
                          <a:spcPts val="0"/>
                        </a:spcBef>
                        <a:spcAft>
                          <a:spcPts val="0"/>
                        </a:spcAft>
                        <a:buFont typeface="Arial" panose="020B0604020202020204" pitchFamily="34" charset="0"/>
                        <a:buNone/>
                      </a:pPr>
                      <a:r>
                        <a:rPr lang="en-GB" sz="90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rPr>
                        <a:t>Annex G</a:t>
                      </a:r>
                      <a:endParaRPr lang="en-CA" sz="900" kern="120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tc>
                  <a:txBody>
                    <a:bodyPr/>
                    <a:lstStyle/>
                    <a:p>
                      <a:pPr algn="l" fontAlgn="base">
                        <a:lnSpc>
                          <a:spcPct val="100000"/>
                        </a:lnSpc>
                        <a:spcBef>
                          <a:spcPts val="0"/>
                        </a:spcBef>
                        <a:spcAft>
                          <a:spcPts val="0"/>
                        </a:spcAft>
                      </a:pPr>
                      <a:r>
                        <a:rPr lang="fr-FR" sz="900" dirty="0">
                          <a:solidFill>
                            <a:schemeClr val="tx1">
                              <a:lumMod val="75000"/>
                              <a:lumOff val="25000"/>
                            </a:schemeClr>
                          </a:solidFill>
                          <a:latin typeface="Arial" panose="020B0604020202020204" pitchFamily="34" charset="0"/>
                          <a:cs typeface="Arial" panose="020B0604020202020204" pitchFamily="34" charset="0"/>
                        </a:rPr>
                        <a:t>Section 6  </a:t>
                      </a:r>
                    </a:p>
                    <a:p>
                      <a:pPr algn="l" fontAlgn="base">
                        <a:lnSpc>
                          <a:spcPct val="100000"/>
                        </a:lnSpc>
                        <a:spcBef>
                          <a:spcPts val="0"/>
                        </a:spcBef>
                        <a:spcAft>
                          <a:spcPts val="0"/>
                        </a:spcAft>
                      </a:pPr>
                      <a:endParaRPr lang="fr-FR" sz="900" dirty="0">
                        <a:solidFill>
                          <a:schemeClr val="tx1">
                            <a:lumMod val="75000"/>
                            <a:lumOff val="25000"/>
                          </a:schemeClr>
                        </a:solidFill>
                        <a:latin typeface="Arial" panose="020B0604020202020204" pitchFamily="34" charset="0"/>
                        <a:cs typeface="Arial" panose="020B0604020202020204" pitchFamily="34" charset="0"/>
                      </a:endParaRPr>
                    </a:p>
                    <a:p>
                      <a:pPr algn="l" fontAlgn="base">
                        <a:lnSpc>
                          <a:spcPct val="100000"/>
                        </a:lnSpc>
                        <a:spcBef>
                          <a:spcPts val="0"/>
                        </a:spcBef>
                        <a:spcAft>
                          <a:spcPts val="0"/>
                        </a:spcAft>
                      </a:pPr>
                      <a:r>
                        <a:rPr lang="fr-FR" sz="900" dirty="0">
                          <a:solidFill>
                            <a:schemeClr val="tx1">
                              <a:lumMod val="75000"/>
                              <a:lumOff val="25000"/>
                            </a:schemeClr>
                          </a:solidFill>
                          <a:latin typeface="Arial" panose="020B0604020202020204" pitchFamily="34" charset="0"/>
                          <a:cs typeface="Arial" panose="020B0604020202020204" pitchFamily="34" charset="0"/>
                        </a:rPr>
                        <a:t>Annex C, D, E, F</a:t>
                      </a:r>
                      <a:endParaRPr lang="en-CA" sz="900" kern="120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extLst>
                  <a:ext uri="{0D108BD9-81ED-4DB2-BD59-A6C34878D82A}">
                    <a16:rowId xmlns:a16="http://schemas.microsoft.com/office/drawing/2014/main" val="388516069"/>
                  </a:ext>
                </a:extLst>
              </a:tr>
              <a:tr h="0">
                <a:tc>
                  <a:txBody>
                    <a:bodyPr/>
                    <a:lstStyle/>
                    <a:p>
                      <a:pPr marL="0" indent="0" algn="ctr" defTabSz="914400" rtl="0" eaLnBrk="1" fontAlgn="base" latinLnBrk="0" hangingPunct="1">
                        <a:lnSpc>
                          <a:spcPct val="100000"/>
                        </a:lnSpc>
                        <a:spcBef>
                          <a:spcPts val="0"/>
                        </a:spcBef>
                        <a:spcAft>
                          <a:spcPts val="0"/>
                        </a:spcAft>
                        <a:buFont typeface="Arial" panose="020B0604020202020204" pitchFamily="34" charset="0"/>
                        <a:buNone/>
                      </a:pPr>
                      <a:r>
                        <a:rPr lang="en-CA" sz="900" b="1" kern="1200" dirty="0">
                          <a:solidFill>
                            <a:schemeClr val="tx1">
                              <a:lumMod val="75000"/>
                              <a:lumOff val="25000"/>
                            </a:schemeClr>
                          </a:solidFill>
                          <a:effectLst/>
                          <a:latin typeface="Arial" panose="020B0604020202020204" pitchFamily="34" charset="0"/>
                          <a:ea typeface="+mn-ea"/>
                          <a:cs typeface="Arial" panose="020B0604020202020204" pitchFamily="34" charset="0"/>
                        </a:rPr>
                        <a:t>SESSION 4</a:t>
                      </a: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tc gridSpan="2">
                  <a:txBody>
                    <a:bodyPr/>
                    <a:lstStyle/>
                    <a:p>
                      <a:pPr marL="0" lvl="0" indent="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None/>
                      </a:pPr>
                      <a:r>
                        <a:rPr lang="en-US" sz="900" b="1" dirty="0">
                          <a:solidFill>
                            <a:schemeClr val="tx1">
                              <a:lumMod val="75000"/>
                              <a:lumOff val="25000"/>
                            </a:schemeClr>
                          </a:solidFill>
                          <a:latin typeface="Arial" panose="020B0604020202020204" pitchFamily="34" charset="0"/>
                          <a:cs typeface="Arial" panose="020B0604020202020204" pitchFamily="34" charset="0"/>
                        </a:rPr>
                        <a:t>CASE STUDIES ON PROMISING POLICIES </a:t>
                      </a:r>
                      <a:endParaRPr lang="en-CA" sz="900" b="1" kern="120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tc hMerge="1">
                  <a:txBody>
                    <a:bodyPr/>
                    <a:lstStyle/>
                    <a:p>
                      <a:pPr marL="0" lvl="0" indent="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None/>
                      </a:pPr>
                      <a:endParaRPr lang="en-CA" sz="900" b="1" kern="120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tc>
                  <a:txBody>
                    <a:bodyPr/>
                    <a:lstStyle/>
                    <a:p>
                      <a:pPr marL="0" lvl="0" indent="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None/>
                      </a:pPr>
                      <a:endParaRPr lang="en-CA" sz="900" b="1" kern="120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234915954"/>
                  </a:ext>
                </a:extLst>
              </a:tr>
              <a:tr h="439767">
                <a:tc>
                  <a:txBody>
                    <a:bodyPr/>
                    <a:lstStyle/>
                    <a:p>
                      <a:pPr marL="0" indent="0" algn="ctr">
                        <a:lnSpc>
                          <a:spcPct val="100000"/>
                        </a:lnSpc>
                        <a:spcBef>
                          <a:spcPts val="0"/>
                        </a:spcBef>
                        <a:spcAft>
                          <a:spcPts val="0"/>
                        </a:spcAft>
                        <a:buFont typeface="Arial" panose="020B0604020202020204" pitchFamily="34" charset="0"/>
                        <a:buNone/>
                      </a:pPr>
                      <a:endParaRPr lang="en-CA" sz="900" dirty="0">
                        <a:solidFill>
                          <a:schemeClr val="tx1">
                            <a:lumMod val="75000"/>
                            <a:lumOff val="25000"/>
                          </a:schemeClr>
                        </a:solidFill>
                        <a:effectLst/>
                        <a:latin typeface="Arial" panose="020B0604020202020204" pitchFamily="34" charset="0"/>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tc gridSpan="2">
                  <a:txBody>
                    <a:bodyPr/>
                    <a:lstStyle/>
                    <a:p>
                      <a:pPr marL="17145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US" sz="900" dirty="0">
                          <a:solidFill>
                            <a:schemeClr val="tx1">
                              <a:lumMod val="75000"/>
                              <a:lumOff val="25000"/>
                            </a:schemeClr>
                          </a:solidFill>
                          <a:latin typeface="Arial" panose="020B0604020202020204" pitchFamily="34" charset="0"/>
                          <a:cs typeface="Arial" panose="020B0604020202020204" pitchFamily="34" charset="0"/>
                        </a:rPr>
                        <a:t>Experts on various policies (national/international) present example policies and approaches which could address the barriers identified by the study</a:t>
                      </a:r>
                      <a:endParaRPr lang="en-CA" sz="900" kern="120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tc hMerge="1">
                  <a:txBody>
                    <a:bodyPr/>
                    <a:lstStyle/>
                    <a:p>
                      <a:pPr algn="l" fontAlgn="base">
                        <a:lnSpc>
                          <a:spcPct val="100000"/>
                        </a:lnSpc>
                        <a:spcBef>
                          <a:spcPts val="0"/>
                        </a:spcBef>
                        <a:spcAft>
                          <a:spcPts val="0"/>
                        </a:spcAft>
                      </a:pPr>
                      <a:r>
                        <a:rPr lang="en-CA" sz="9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rPr>
                        <a:t>Section 4.2</a:t>
                      </a:r>
                    </a:p>
                    <a:p>
                      <a:pPr algn="l" fontAlgn="base">
                        <a:lnSpc>
                          <a:spcPct val="100000"/>
                        </a:lnSpc>
                        <a:spcBef>
                          <a:spcPts val="0"/>
                        </a:spcBef>
                        <a:spcAft>
                          <a:spcPts val="0"/>
                        </a:spcAft>
                      </a:pPr>
                      <a:r>
                        <a:rPr lang="en-CA" sz="9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rPr>
                        <a:t>Annex H</a:t>
                      </a:r>
                    </a:p>
                    <a:p>
                      <a:pPr algn="l" fontAlgn="base">
                        <a:lnSpc>
                          <a:spcPct val="100000"/>
                        </a:lnSpc>
                        <a:spcBef>
                          <a:spcPts val="0"/>
                        </a:spcBef>
                        <a:spcAft>
                          <a:spcPts val="0"/>
                        </a:spcAft>
                      </a:pPr>
                      <a:r>
                        <a:rPr lang="en-CA" sz="9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rPr>
                        <a:t>Annex I</a:t>
                      </a:r>
                    </a:p>
                    <a:p>
                      <a:pPr algn="l" fontAlgn="base">
                        <a:lnSpc>
                          <a:spcPct val="100000"/>
                        </a:lnSpc>
                        <a:spcBef>
                          <a:spcPts val="0"/>
                        </a:spcBef>
                        <a:spcAft>
                          <a:spcPts val="0"/>
                        </a:spcAft>
                      </a:pPr>
                      <a:r>
                        <a:rPr lang="en-CA" sz="9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rPr>
                        <a:t>Section 4.2</a:t>
                      </a:r>
                      <a:endParaRPr lang="en-CA" sz="900" kern="120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tc>
                  <a:txBody>
                    <a:bodyPr/>
                    <a:lstStyle/>
                    <a:p>
                      <a:pPr algn="l" fontAlgn="base">
                        <a:lnSpc>
                          <a:spcPct val="100000"/>
                        </a:lnSpc>
                        <a:spcBef>
                          <a:spcPts val="0"/>
                        </a:spcBef>
                        <a:spcAft>
                          <a:spcPts val="0"/>
                        </a:spcAft>
                      </a:pPr>
                      <a:r>
                        <a:rPr lang="fr-FR" sz="900" dirty="0">
                          <a:solidFill>
                            <a:schemeClr val="tx1">
                              <a:lumMod val="75000"/>
                              <a:lumOff val="25000"/>
                            </a:schemeClr>
                          </a:solidFill>
                          <a:latin typeface="Arial" panose="020B0604020202020204" pitchFamily="34" charset="0"/>
                          <a:cs typeface="Arial" panose="020B0604020202020204" pitchFamily="34" charset="0"/>
                        </a:rPr>
                        <a:t>Section 6 </a:t>
                      </a:r>
                    </a:p>
                    <a:p>
                      <a:pPr algn="l" fontAlgn="base">
                        <a:lnSpc>
                          <a:spcPct val="100000"/>
                        </a:lnSpc>
                        <a:spcBef>
                          <a:spcPts val="0"/>
                        </a:spcBef>
                        <a:spcAft>
                          <a:spcPts val="0"/>
                        </a:spcAft>
                      </a:pPr>
                      <a:r>
                        <a:rPr lang="fr-FR" sz="900" dirty="0">
                          <a:solidFill>
                            <a:schemeClr val="tx1">
                              <a:lumMod val="75000"/>
                              <a:lumOff val="25000"/>
                            </a:schemeClr>
                          </a:solidFill>
                          <a:latin typeface="Arial" panose="020B0604020202020204" pitchFamily="34" charset="0"/>
                          <a:cs typeface="Arial" panose="020B0604020202020204" pitchFamily="34" charset="0"/>
                        </a:rPr>
                        <a:t>Annex C, D, E, F</a:t>
                      </a:r>
                      <a:endParaRPr lang="en-CA" sz="900" kern="120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extLst>
                  <a:ext uri="{0D108BD9-81ED-4DB2-BD59-A6C34878D82A}">
                    <a16:rowId xmlns:a16="http://schemas.microsoft.com/office/drawing/2014/main" val="1341007119"/>
                  </a:ext>
                </a:extLst>
              </a:tr>
            </a:tbl>
          </a:graphicData>
        </a:graphic>
      </p:graphicFrame>
      <p:graphicFrame>
        <p:nvGraphicFramePr>
          <p:cNvPr id="6" name="Table 5">
            <a:extLst>
              <a:ext uri="{FF2B5EF4-FFF2-40B4-BE49-F238E27FC236}">
                <a16:creationId xmlns:a16="http://schemas.microsoft.com/office/drawing/2014/main" id="{726656A4-2FB3-B4A2-8B77-E7680ADD87D5}"/>
              </a:ext>
            </a:extLst>
          </p:cNvPr>
          <p:cNvGraphicFramePr>
            <a:graphicFrameLocks noGrp="1"/>
          </p:cNvGraphicFramePr>
          <p:nvPr>
            <p:extLst>
              <p:ext uri="{D42A27DB-BD31-4B8C-83A1-F6EECF244321}">
                <p14:modId xmlns:p14="http://schemas.microsoft.com/office/powerpoint/2010/main" val="1901303250"/>
              </p:ext>
            </p:extLst>
          </p:nvPr>
        </p:nvGraphicFramePr>
        <p:xfrm>
          <a:off x="4814198" y="4166506"/>
          <a:ext cx="6004691" cy="1874520"/>
        </p:xfrm>
        <a:graphic>
          <a:graphicData uri="http://schemas.openxmlformats.org/drawingml/2006/table">
            <a:tbl>
              <a:tblPr firstRow="1" firstCol="1" bandRow="1">
                <a:tableStyleId>{5C22544A-7EE6-4342-B048-85BDC9FD1C3A}</a:tableStyleId>
              </a:tblPr>
              <a:tblGrid>
                <a:gridCol w="883909">
                  <a:extLst>
                    <a:ext uri="{9D8B030D-6E8A-4147-A177-3AD203B41FA5}">
                      <a16:colId xmlns:a16="http://schemas.microsoft.com/office/drawing/2014/main" val="3247276330"/>
                    </a:ext>
                  </a:extLst>
                </a:gridCol>
                <a:gridCol w="3977515">
                  <a:extLst>
                    <a:ext uri="{9D8B030D-6E8A-4147-A177-3AD203B41FA5}">
                      <a16:colId xmlns:a16="http://schemas.microsoft.com/office/drawing/2014/main" val="3509736163"/>
                    </a:ext>
                  </a:extLst>
                </a:gridCol>
                <a:gridCol w="1143267">
                  <a:extLst>
                    <a:ext uri="{9D8B030D-6E8A-4147-A177-3AD203B41FA5}">
                      <a16:colId xmlns:a16="http://schemas.microsoft.com/office/drawing/2014/main" val="3816104148"/>
                    </a:ext>
                  </a:extLst>
                </a:gridCol>
              </a:tblGrid>
              <a:tr h="0">
                <a:tc>
                  <a:txBody>
                    <a:bodyPr/>
                    <a:lstStyle/>
                    <a:p>
                      <a:pPr marL="0" indent="0" algn="ctr" defTabSz="914400" rtl="0" eaLnBrk="1" fontAlgn="base" latinLnBrk="0" hangingPunct="1">
                        <a:lnSpc>
                          <a:spcPct val="100000"/>
                        </a:lnSpc>
                        <a:spcBef>
                          <a:spcPts val="0"/>
                        </a:spcBef>
                        <a:spcAft>
                          <a:spcPts val="0"/>
                        </a:spcAft>
                        <a:buFont typeface="Arial" panose="020B0604020202020204" pitchFamily="34" charset="0"/>
                        <a:buNone/>
                      </a:pPr>
                      <a:r>
                        <a:rPr lang="en-CA" sz="900" b="1" kern="1200" dirty="0">
                          <a:solidFill>
                            <a:schemeClr val="tx1">
                              <a:lumMod val="75000"/>
                              <a:lumOff val="25000"/>
                            </a:schemeClr>
                          </a:solidFill>
                          <a:effectLst/>
                          <a:latin typeface="Arial" panose="020B0604020202020204" pitchFamily="34" charset="0"/>
                          <a:ea typeface="+mn-ea"/>
                          <a:cs typeface="Arial" panose="020B0604020202020204" pitchFamily="34" charset="0"/>
                        </a:rPr>
                        <a:t>SESSION 5</a:t>
                      </a: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tc>
                  <a:txBody>
                    <a:bodyPr/>
                    <a:lstStyle/>
                    <a:p>
                      <a:pPr marL="0" lvl="0" indent="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None/>
                      </a:pPr>
                      <a:r>
                        <a:rPr lang="en-CA" sz="900" b="1" dirty="0">
                          <a:solidFill>
                            <a:schemeClr val="tx1">
                              <a:lumMod val="75000"/>
                              <a:lumOff val="25000"/>
                            </a:schemeClr>
                          </a:solidFill>
                          <a:latin typeface="Arial" panose="020B0604020202020204" pitchFamily="34" charset="0"/>
                          <a:cs typeface="Arial" panose="020B0604020202020204" pitchFamily="34" charset="0"/>
                        </a:rPr>
                        <a:t>POLICY AND STRATEGY RECOMMENDATIONS</a:t>
                      </a:r>
                      <a:endParaRPr lang="en-CA" sz="900" b="1" kern="120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tc>
                  <a:txBody>
                    <a:bodyPr/>
                    <a:lstStyle/>
                    <a:p>
                      <a:pPr marL="0" lvl="0" indent="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None/>
                      </a:pPr>
                      <a:endParaRPr lang="en-CA" sz="900" b="1" kern="120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067820510"/>
                  </a:ext>
                </a:extLst>
              </a:tr>
              <a:tr h="339153">
                <a:tc>
                  <a:txBody>
                    <a:bodyPr/>
                    <a:lstStyle/>
                    <a:p>
                      <a:pPr marL="0" indent="0" algn="ctr" fontAlgn="base">
                        <a:lnSpc>
                          <a:spcPct val="100000"/>
                        </a:lnSpc>
                        <a:spcBef>
                          <a:spcPts val="0"/>
                        </a:spcBef>
                        <a:spcAft>
                          <a:spcPts val="0"/>
                        </a:spcAft>
                        <a:buFont typeface="Arial" panose="020B0604020202020204" pitchFamily="34" charset="0"/>
                        <a:buNone/>
                      </a:pPr>
                      <a:endParaRPr lang="en-CA" sz="10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tc>
                  <a:txBody>
                    <a:bodyPr/>
                    <a:lstStyle/>
                    <a:p>
                      <a:pPr marL="17145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US" sz="900" dirty="0">
                          <a:solidFill>
                            <a:schemeClr val="tx1">
                              <a:lumMod val="75000"/>
                              <a:lumOff val="25000"/>
                            </a:schemeClr>
                          </a:solidFill>
                          <a:latin typeface="Arial" panose="020B0604020202020204" pitchFamily="34" charset="0"/>
                          <a:cs typeface="Arial" panose="020B0604020202020204" pitchFamily="34" charset="0"/>
                        </a:rPr>
                        <a:t>Group Work: Participants will be divided into 5 groups to discuss 5 barriers to access identified in the study and proposed policy recommendations for removing those barriers </a:t>
                      </a:r>
                    </a:p>
                    <a:p>
                      <a:pPr marL="17145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US" sz="900" dirty="0">
                          <a:solidFill>
                            <a:schemeClr val="tx1">
                              <a:lumMod val="75000"/>
                              <a:lumOff val="25000"/>
                            </a:schemeClr>
                          </a:solidFill>
                          <a:latin typeface="Arial" panose="020B0604020202020204" pitchFamily="34" charset="0"/>
                          <a:cs typeface="Arial" panose="020B0604020202020204" pitchFamily="34" charset="0"/>
                        </a:rPr>
                        <a:t>Plenary presentation of group work</a:t>
                      </a:r>
                      <a:endParaRPr lang="en-CA" sz="900" kern="120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tc>
                  <a:txBody>
                    <a:bodyPr/>
                    <a:lstStyle/>
                    <a:p>
                      <a:pPr algn="l" fontAlgn="base">
                        <a:lnSpc>
                          <a:spcPct val="100000"/>
                        </a:lnSpc>
                        <a:spcBef>
                          <a:spcPts val="0"/>
                        </a:spcBef>
                        <a:spcAft>
                          <a:spcPts val="0"/>
                        </a:spcAft>
                      </a:pPr>
                      <a:r>
                        <a:rPr lang="fr-FR" sz="900" dirty="0">
                          <a:solidFill>
                            <a:schemeClr val="tx1">
                              <a:lumMod val="75000"/>
                              <a:lumOff val="25000"/>
                            </a:schemeClr>
                          </a:solidFill>
                          <a:latin typeface="Arial" panose="020B0604020202020204" pitchFamily="34" charset="0"/>
                          <a:cs typeface="Arial" panose="020B0604020202020204" pitchFamily="34" charset="0"/>
                        </a:rPr>
                        <a:t>Section 6 </a:t>
                      </a:r>
                    </a:p>
                    <a:p>
                      <a:pPr algn="l" fontAlgn="base">
                        <a:lnSpc>
                          <a:spcPct val="100000"/>
                        </a:lnSpc>
                        <a:spcBef>
                          <a:spcPts val="0"/>
                        </a:spcBef>
                        <a:spcAft>
                          <a:spcPts val="0"/>
                        </a:spcAft>
                      </a:pPr>
                      <a:endParaRPr lang="fr-FR" sz="900" dirty="0">
                        <a:solidFill>
                          <a:schemeClr val="tx1">
                            <a:lumMod val="75000"/>
                            <a:lumOff val="25000"/>
                          </a:schemeClr>
                        </a:solidFill>
                        <a:latin typeface="Arial" panose="020B0604020202020204" pitchFamily="34" charset="0"/>
                        <a:cs typeface="Arial" panose="020B0604020202020204" pitchFamily="34" charset="0"/>
                      </a:endParaRPr>
                    </a:p>
                    <a:p>
                      <a:pPr algn="l" fontAlgn="base">
                        <a:lnSpc>
                          <a:spcPct val="100000"/>
                        </a:lnSpc>
                        <a:spcBef>
                          <a:spcPts val="0"/>
                        </a:spcBef>
                        <a:spcAft>
                          <a:spcPts val="0"/>
                        </a:spcAft>
                      </a:pPr>
                      <a:endParaRPr lang="fr-FR" sz="900" dirty="0">
                        <a:solidFill>
                          <a:schemeClr val="tx1">
                            <a:lumMod val="75000"/>
                            <a:lumOff val="25000"/>
                          </a:schemeClr>
                        </a:solidFill>
                        <a:latin typeface="Arial" panose="020B0604020202020204" pitchFamily="34" charset="0"/>
                        <a:cs typeface="Arial" panose="020B0604020202020204" pitchFamily="34" charset="0"/>
                      </a:endParaRPr>
                    </a:p>
                    <a:p>
                      <a:pPr algn="l" fontAlgn="base">
                        <a:lnSpc>
                          <a:spcPct val="100000"/>
                        </a:lnSpc>
                        <a:spcBef>
                          <a:spcPts val="0"/>
                        </a:spcBef>
                        <a:spcAft>
                          <a:spcPts val="0"/>
                        </a:spcAft>
                      </a:pPr>
                      <a:r>
                        <a:rPr lang="fr-FR" sz="900" dirty="0">
                          <a:solidFill>
                            <a:schemeClr val="tx1">
                              <a:lumMod val="75000"/>
                              <a:lumOff val="25000"/>
                            </a:schemeClr>
                          </a:solidFill>
                          <a:latin typeface="Arial" panose="020B0604020202020204" pitchFamily="34" charset="0"/>
                          <a:cs typeface="Arial" panose="020B0604020202020204" pitchFamily="34" charset="0"/>
                        </a:rPr>
                        <a:t>Annex C, D, E, F</a:t>
                      </a:r>
                      <a:endParaRPr lang="en-CA" sz="900" kern="120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extLst>
                  <a:ext uri="{0D108BD9-81ED-4DB2-BD59-A6C34878D82A}">
                    <a16:rowId xmlns:a16="http://schemas.microsoft.com/office/drawing/2014/main" val="1261401608"/>
                  </a:ext>
                </a:extLst>
              </a:tr>
              <a:tr h="0">
                <a:tc>
                  <a:txBody>
                    <a:bodyPr/>
                    <a:lstStyle/>
                    <a:p>
                      <a:pPr marL="0" indent="0" algn="ctr" fontAlgn="base">
                        <a:lnSpc>
                          <a:spcPct val="100000"/>
                        </a:lnSpc>
                        <a:spcBef>
                          <a:spcPts val="0"/>
                        </a:spcBef>
                        <a:spcAft>
                          <a:spcPts val="0"/>
                        </a:spcAft>
                        <a:buFont typeface="Arial" panose="020B0604020202020204" pitchFamily="34" charset="0"/>
                        <a:buNone/>
                      </a:pPr>
                      <a:r>
                        <a:rPr lang="en-GB" sz="900" b="1" dirty="0">
                          <a:solidFill>
                            <a:schemeClr val="tx1">
                              <a:lumMod val="75000"/>
                              <a:lumOff val="25000"/>
                            </a:schemeClr>
                          </a:solidFill>
                          <a:effectLst/>
                          <a:latin typeface="Arial" panose="020B0604020202020204" pitchFamily="34" charset="0"/>
                          <a:cs typeface="Arial" panose="020B0604020202020204" pitchFamily="34" charset="0"/>
                        </a:rPr>
                        <a:t>SESSION 6</a:t>
                      </a:r>
                      <a:endParaRPr lang="en-CA" sz="1000" b="1"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tc>
                  <a:txBody>
                    <a:bodyPr/>
                    <a:lstStyle/>
                    <a:p>
                      <a:pPr marL="0" indent="0" algn="l" fontAlgn="base">
                        <a:lnSpc>
                          <a:spcPct val="100000"/>
                        </a:lnSpc>
                        <a:spcBef>
                          <a:spcPts val="0"/>
                        </a:spcBef>
                        <a:spcAft>
                          <a:spcPts val="0"/>
                        </a:spcAft>
                        <a:buFont typeface="Arial" panose="020B0604020202020204" pitchFamily="34" charset="0"/>
                        <a:buNone/>
                      </a:pPr>
                      <a:r>
                        <a:rPr lang="en-GB" sz="900" b="1" dirty="0">
                          <a:solidFill>
                            <a:schemeClr val="tx1">
                              <a:lumMod val="75000"/>
                              <a:lumOff val="25000"/>
                            </a:schemeClr>
                          </a:solidFill>
                          <a:effectLst/>
                          <a:latin typeface="Arial" panose="020B0604020202020204" pitchFamily="34" charset="0"/>
                          <a:cs typeface="Arial" panose="020B0604020202020204" pitchFamily="34" charset="0"/>
                        </a:rPr>
                        <a:t> </a:t>
                      </a:r>
                      <a:r>
                        <a:rPr lang="en-US" sz="900" b="1" dirty="0">
                          <a:solidFill>
                            <a:schemeClr val="tx1">
                              <a:lumMod val="75000"/>
                              <a:lumOff val="25000"/>
                            </a:schemeClr>
                          </a:solidFill>
                          <a:latin typeface="Arial" panose="020B0604020202020204" pitchFamily="34" charset="0"/>
                          <a:cs typeface="Arial" panose="020B0604020202020204" pitchFamily="34" charset="0"/>
                        </a:rPr>
                        <a:t>NEXT STEPS – DISSEMINATION AND USE OF STUDY</a:t>
                      </a:r>
                      <a:endParaRPr lang="en-CA" sz="1000" b="1"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tc>
                  <a:txBody>
                    <a:bodyPr/>
                    <a:lstStyle/>
                    <a:p>
                      <a:pPr marL="0" indent="0" algn="l" fontAlgn="base">
                        <a:lnSpc>
                          <a:spcPct val="100000"/>
                        </a:lnSpc>
                        <a:spcBef>
                          <a:spcPts val="0"/>
                        </a:spcBef>
                        <a:spcAft>
                          <a:spcPts val="0"/>
                        </a:spcAft>
                        <a:buFont typeface="Arial" panose="020B0604020202020204" pitchFamily="34" charset="0"/>
                        <a:buNone/>
                      </a:pPr>
                      <a:r>
                        <a:rPr lang="en-GB" sz="900">
                          <a:solidFill>
                            <a:schemeClr val="tx1">
                              <a:lumMod val="75000"/>
                              <a:lumOff val="25000"/>
                            </a:schemeClr>
                          </a:solidFill>
                          <a:effectLst/>
                          <a:latin typeface="Arial" panose="020B0604020202020204" pitchFamily="34" charset="0"/>
                          <a:cs typeface="Arial" panose="020B0604020202020204" pitchFamily="34" charset="0"/>
                        </a:rPr>
                        <a:t> </a:t>
                      </a:r>
                      <a:endParaRPr lang="en-CA" sz="1000" b="1"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024496568"/>
                  </a:ext>
                </a:extLst>
              </a:tr>
              <a:tr h="238460">
                <a:tc>
                  <a:txBody>
                    <a:bodyPr/>
                    <a:lstStyle/>
                    <a:p>
                      <a:pPr marL="0" indent="0" algn="ctr" fontAlgn="base">
                        <a:lnSpc>
                          <a:spcPct val="100000"/>
                        </a:lnSpc>
                        <a:spcBef>
                          <a:spcPts val="0"/>
                        </a:spcBef>
                        <a:spcAft>
                          <a:spcPts val="0"/>
                        </a:spcAft>
                        <a:buFont typeface="Arial" panose="020B0604020202020204" pitchFamily="34" charset="0"/>
                        <a:buNone/>
                      </a:pPr>
                      <a:r>
                        <a:rPr lang="en-GB" sz="900" dirty="0">
                          <a:solidFill>
                            <a:schemeClr val="tx1">
                              <a:lumMod val="75000"/>
                              <a:lumOff val="25000"/>
                            </a:schemeClr>
                          </a:solidFill>
                          <a:effectLst/>
                          <a:latin typeface="Arial" panose="020B0604020202020204" pitchFamily="34" charset="0"/>
                          <a:cs typeface="Arial" panose="020B0604020202020204" pitchFamily="34" charset="0"/>
                        </a:rPr>
                        <a:t> </a:t>
                      </a:r>
                      <a:endParaRPr lang="en-CA" sz="10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tc>
                  <a:txBody>
                    <a:bodyPr/>
                    <a:lstStyle/>
                    <a:p>
                      <a:pPr marL="17145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US" sz="900" dirty="0">
                          <a:solidFill>
                            <a:schemeClr val="tx1">
                              <a:lumMod val="75000"/>
                              <a:lumOff val="25000"/>
                            </a:schemeClr>
                          </a:solidFill>
                          <a:latin typeface="Arial" panose="020B0604020202020204" pitchFamily="34" charset="0"/>
                          <a:cs typeface="Arial" panose="020B0604020202020204" pitchFamily="34" charset="0"/>
                        </a:rPr>
                        <a:t>Discuss launch events, key moments where the study can be used to inform decision-making and policy-making </a:t>
                      </a:r>
                    </a:p>
                    <a:p>
                      <a:pPr marL="17145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US" sz="900" dirty="0">
                          <a:solidFill>
                            <a:schemeClr val="tx1">
                              <a:lumMod val="75000"/>
                              <a:lumOff val="25000"/>
                            </a:schemeClr>
                          </a:solidFill>
                          <a:latin typeface="Arial" panose="020B0604020202020204" pitchFamily="34" charset="0"/>
                          <a:cs typeface="Arial" panose="020B0604020202020204" pitchFamily="34" charset="0"/>
                        </a:rPr>
                        <a:t>Develop national action plan on use and implementation of findings</a:t>
                      </a:r>
                    </a:p>
                    <a:p>
                      <a:pPr marL="17145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US" sz="900" dirty="0">
                          <a:solidFill>
                            <a:schemeClr val="tx1">
                              <a:lumMod val="75000"/>
                              <a:lumOff val="25000"/>
                            </a:schemeClr>
                          </a:solidFill>
                          <a:latin typeface="Arial" panose="020B0604020202020204" pitchFamily="34" charset="0"/>
                          <a:cs typeface="Arial" panose="020B0604020202020204" pitchFamily="34" charset="0"/>
                        </a:rPr>
                        <a:t>Discuss stakeholders in the study launch and use, how each may be involved, and when</a:t>
                      </a:r>
                      <a:endParaRPr lang="en-CA" sz="900" kern="120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tc>
                  <a:txBody>
                    <a:bodyPr/>
                    <a:lstStyle/>
                    <a:p>
                      <a:pPr marL="0" lvl="0" indent="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None/>
                      </a:pPr>
                      <a:r>
                        <a:rPr lang="en-CA" sz="900" dirty="0">
                          <a:solidFill>
                            <a:schemeClr val="tx1">
                              <a:lumMod val="75000"/>
                              <a:lumOff val="25000"/>
                            </a:schemeClr>
                          </a:solidFill>
                          <a:latin typeface="Arial" panose="020B0604020202020204" pitchFamily="34" charset="0"/>
                          <a:cs typeface="Arial" panose="020B0604020202020204" pitchFamily="34" charset="0"/>
                        </a:rPr>
                        <a:t> Section 2.5</a:t>
                      </a:r>
                      <a:endParaRPr lang="en-CA" sz="900" kern="120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extLst>
                  <a:ext uri="{0D108BD9-81ED-4DB2-BD59-A6C34878D82A}">
                    <a16:rowId xmlns:a16="http://schemas.microsoft.com/office/drawing/2014/main" val="487881036"/>
                  </a:ext>
                </a:extLst>
              </a:tr>
            </a:tbl>
          </a:graphicData>
        </a:graphic>
      </p:graphicFrame>
      <p:sp>
        <p:nvSpPr>
          <p:cNvPr id="7" name="Content Placeholder 2">
            <a:extLst>
              <a:ext uri="{FF2B5EF4-FFF2-40B4-BE49-F238E27FC236}">
                <a16:creationId xmlns:a16="http://schemas.microsoft.com/office/drawing/2014/main" id="{79450A49-1BE8-8757-1905-E435CB47AF99}"/>
              </a:ext>
            </a:extLst>
          </p:cNvPr>
          <p:cNvSpPr>
            <a:spLocks noGrp="1"/>
          </p:cNvSpPr>
          <p:nvPr>
            <p:ph idx="1"/>
          </p:nvPr>
        </p:nvSpPr>
        <p:spPr>
          <a:xfrm>
            <a:off x="838200" y="1825625"/>
            <a:ext cx="10515600" cy="4351338"/>
          </a:xfrm>
        </p:spPr>
        <p:txBody>
          <a:bodyPr>
            <a:normAutofit/>
          </a:bodyPr>
          <a:lstStyle/>
          <a:p>
            <a:r>
              <a:rPr lang="en-US" dirty="0"/>
              <a:t>Session 1: [Title]</a:t>
            </a:r>
          </a:p>
          <a:p>
            <a:r>
              <a:rPr lang="en-US" dirty="0"/>
              <a:t>Session 2: [Title]</a:t>
            </a:r>
          </a:p>
          <a:p>
            <a:r>
              <a:rPr lang="en-US" dirty="0"/>
              <a:t>Session 3: [Title]</a:t>
            </a:r>
          </a:p>
          <a:p>
            <a:r>
              <a:rPr lang="en-US" dirty="0"/>
              <a:t>Session 4: [Title]</a:t>
            </a:r>
          </a:p>
          <a:p>
            <a:r>
              <a:rPr lang="en-US" dirty="0"/>
              <a:t>Session 5: [Title]</a:t>
            </a:r>
          </a:p>
          <a:p>
            <a:r>
              <a:rPr lang="en-US" dirty="0"/>
              <a:t>Session 6: [Title]</a:t>
            </a:r>
          </a:p>
          <a:p>
            <a:r>
              <a:rPr lang="en-US" dirty="0"/>
              <a:t>Session 7: [Title]</a:t>
            </a:r>
          </a:p>
          <a:p>
            <a:endParaRPr lang="en-US" dirty="0"/>
          </a:p>
        </p:txBody>
      </p:sp>
    </p:spTree>
    <p:extLst>
      <p:ext uri="{BB962C8B-B14F-4D97-AF65-F5344CB8AC3E}">
        <p14:creationId xmlns:p14="http://schemas.microsoft.com/office/powerpoint/2010/main" val="3667855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CCCAB-2A5D-A86E-FDD0-0583C094AD3B}"/>
              </a:ext>
            </a:extLst>
          </p:cNvPr>
          <p:cNvSpPr>
            <a:spLocks noGrp="1"/>
          </p:cNvSpPr>
          <p:nvPr>
            <p:ph type="title"/>
          </p:nvPr>
        </p:nvSpPr>
        <p:spPr/>
        <p:txBody>
          <a:bodyPr/>
          <a:lstStyle/>
          <a:p>
            <a:r>
              <a:rPr lang="en-CA" dirty="0"/>
              <a:t>Participants</a:t>
            </a:r>
          </a:p>
        </p:txBody>
      </p:sp>
      <p:sp>
        <p:nvSpPr>
          <p:cNvPr id="3" name="Content Placeholder 2">
            <a:extLst>
              <a:ext uri="{FF2B5EF4-FFF2-40B4-BE49-F238E27FC236}">
                <a16:creationId xmlns:a16="http://schemas.microsoft.com/office/drawing/2014/main" id="{067C9D6D-86C8-6208-2997-571A501703DE}"/>
              </a:ext>
            </a:extLst>
          </p:cNvPr>
          <p:cNvSpPr>
            <a:spLocks noGrp="1"/>
          </p:cNvSpPr>
          <p:nvPr>
            <p:ph idx="1"/>
          </p:nvPr>
        </p:nvSpPr>
        <p:spPr>
          <a:xfrm>
            <a:off x="838200" y="1825625"/>
            <a:ext cx="7497726" cy="4351338"/>
          </a:xfrm>
        </p:spPr>
        <p:txBody>
          <a:bodyPr/>
          <a:lstStyle/>
          <a:p>
            <a:pPr marL="0" indent="0">
              <a:buNone/>
            </a:pPr>
            <a:r>
              <a:rPr lang="en-CA" dirty="0">
                <a:solidFill>
                  <a:schemeClr val="tx1"/>
                </a:solidFill>
              </a:rPr>
              <a:t>[</a:t>
            </a:r>
            <a:r>
              <a:rPr lang="en-CA" i="1" dirty="0"/>
              <a:t>Note: Introduce participants, including members of the OOSCI steering committee and technical team (if already established)</a:t>
            </a:r>
          </a:p>
          <a:p>
            <a:pPr marL="0" indent="0">
              <a:buNone/>
            </a:pPr>
            <a:endParaRPr lang="en-CA" i="1" dirty="0"/>
          </a:p>
          <a:p>
            <a:pPr marL="0" indent="0">
              <a:buNone/>
            </a:pPr>
            <a:r>
              <a:rPr lang="en-CA" i="1" dirty="0"/>
              <a:t>This workshop may have more policy-oriented participants in order to facilitate discussion]</a:t>
            </a:r>
          </a:p>
        </p:txBody>
      </p:sp>
      <p:sp>
        <p:nvSpPr>
          <p:cNvPr id="4" name="Footer Placeholder 3">
            <a:extLst>
              <a:ext uri="{FF2B5EF4-FFF2-40B4-BE49-F238E27FC236}">
                <a16:creationId xmlns:a16="http://schemas.microsoft.com/office/drawing/2014/main" id="{C57F6E5C-DB88-C547-8712-A9A2372BBCF5}"/>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98DB5B70-EF15-DC98-C2AE-E12590BDD9FF}"/>
              </a:ext>
            </a:extLst>
          </p:cNvPr>
          <p:cNvSpPr>
            <a:spLocks noGrp="1"/>
          </p:cNvSpPr>
          <p:nvPr>
            <p:ph type="sldNum" sz="quarter" idx="12"/>
          </p:nvPr>
        </p:nvSpPr>
        <p:spPr/>
        <p:txBody>
          <a:bodyPr/>
          <a:lstStyle/>
          <a:p>
            <a:fld id="{D429F7A4-7C4A-6148-A6AA-ED73C8AE3448}" type="slidenum">
              <a:rPr lang="en-US" altLang="en-US" smtClean="0"/>
              <a:pPr/>
              <a:t>6</a:t>
            </a:fld>
            <a:endParaRPr lang="en-US" altLang="en-US" dirty="0"/>
          </a:p>
        </p:txBody>
      </p:sp>
      <p:sp>
        <p:nvSpPr>
          <p:cNvPr id="6" name="Rectangular Callout 7">
            <a:extLst>
              <a:ext uri="{FF2B5EF4-FFF2-40B4-BE49-F238E27FC236}">
                <a16:creationId xmlns:a16="http://schemas.microsoft.com/office/drawing/2014/main" id="{7C4D3FC4-5A74-09F5-BA69-6DED0815C0B3}"/>
              </a:ext>
            </a:extLst>
          </p:cNvPr>
          <p:cNvSpPr/>
          <p:nvPr/>
        </p:nvSpPr>
        <p:spPr>
          <a:xfrm>
            <a:off x="8918944" y="1413208"/>
            <a:ext cx="2713074" cy="2099597"/>
          </a:xfrm>
          <a:prstGeom prst="wedgeRectCallout">
            <a:avLst>
              <a:gd name="adj1" fmla="val -33158"/>
              <a:gd name="adj2" fmla="val 8685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Aleo" panose="020F0502020204030203" pitchFamily="34" charset="77"/>
              </a:rPr>
              <a:t>[Share your name, organization and connection to children and adolescents out of school and at risk of dropping out]</a:t>
            </a:r>
          </a:p>
        </p:txBody>
      </p:sp>
    </p:spTree>
    <p:extLst>
      <p:ext uri="{BB962C8B-B14F-4D97-AF65-F5344CB8AC3E}">
        <p14:creationId xmlns:p14="http://schemas.microsoft.com/office/powerpoint/2010/main" val="1429423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group of children sitting at a table&#10;&#10;Description automatically generated with low confidence">
            <a:extLst>
              <a:ext uri="{FF2B5EF4-FFF2-40B4-BE49-F238E27FC236}">
                <a16:creationId xmlns:a16="http://schemas.microsoft.com/office/drawing/2014/main" id="{F942BCE2-989F-1140-5479-8FE1BA35C96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1395" b="21395"/>
          <a:stretch>
            <a:fillRect/>
          </a:stretch>
        </p:blipFill>
        <p:spPr/>
      </p:pic>
      <p:sp>
        <p:nvSpPr>
          <p:cNvPr id="3" name="Title 2">
            <a:extLst>
              <a:ext uri="{FF2B5EF4-FFF2-40B4-BE49-F238E27FC236}">
                <a16:creationId xmlns:a16="http://schemas.microsoft.com/office/drawing/2014/main" id="{DC8C8A77-CBDB-D0D4-3FD3-A904B36D5E39}"/>
              </a:ext>
            </a:extLst>
          </p:cNvPr>
          <p:cNvSpPr>
            <a:spLocks noGrp="1"/>
          </p:cNvSpPr>
          <p:nvPr>
            <p:ph type="title"/>
          </p:nvPr>
        </p:nvSpPr>
        <p:spPr/>
        <p:txBody>
          <a:bodyPr>
            <a:normAutofit fontScale="90000"/>
          </a:bodyPr>
          <a:lstStyle/>
          <a:p>
            <a:r>
              <a:rPr lang="en-US" dirty="0"/>
              <a:t>Findings of the Barriers Analysis</a:t>
            </a:r>
          </a:p>
        </p:txBody>
      </p:sp>
      <p:sp>
        <p:nvSpPr>
          <p:cNvPr id="4" name="Text Placeholder 3">
            <a:extLst>
              <a:ext uri="{FF2B5EF4-FFF2-40B4-BE49-F238E27FC236}">
                <a16:creationId xmlns:a16="http://schemas.microsoft.com/office/drawing/2014/main" id="{7E7D91C5-6F3C-1B48-F1F8-EE241DE916B7}"/>
              </a:ext>
            </a:extLst>
          </p:cNvPr>
          <p:cNvSpPr>
            <a:spLocks noGrp="1"/>
          </p:cNvSpPr>
          <p:nvPr>
            <p:ph type="body" idx="1"/>
          </p:nvPr>
        </p:nvSpPr>
        <p:spPr/>
        <p:txBody>
          <a:bodyPr/>
          <a:lstStyle/>
          <a:p>
            <a:r>
              <a:rPr lang="en-US" dirty="0"/>
              <a:t>Policies and Strategies Workshop</a:t>
            </a:r>
          </a:p>
        </p:txBody>
      </p:sp>
      <p:sp>
        <p:nvSpPr>
          <p:cNvPr id="5" name="Text Placeholder 4">
            <a:extLst>
              <a:ext uri="{FF2B5EF4-FFF2-40B4-BE49-F238E27FC236}">
                <a16:creationId xmlns:a16="http://schemas.microsoft.com/office/drawing/2014/main" id="{2ADC4CCF-DE74-F2DD-B474-835C652AC2FE}"/>
              </a:ext>
            </a:extLst>
          </p:cNvPr>
          <p:cNvSpPr>
            <a:spLocks noGrp="1"/>
          </p:cNvSpPr>
          <p:nvPr>
            <p:ph type="body" sz="quarter" idx="12"/>
          </p:nvPr>
        </p:nvSpPr>
        <p:spPr/>
        <p:txBody>
          <a:bodyPr/>
          <a:lstStyle/>
          <a:p>
            <a:r>
              <a:rPr lang="en-US" dirty="0"/>
              <a:t>Review the findings of the barriers analysis: data consulted, barriers identified, data gaps (Section 5, Annexes C, D, E, F)</a:t>
            </a:r>
          </a:p>
        </p:txBody>
      </p:sp>
      <p:sp>
        <p:nvSpPr>
          <p:cNvPr id="6" name="Text Placeholder 5">
            <a:extLst>
              <a:ext uri="{FF2B5EF4-FFF2-40B4-BE49-F238E27FC236}">
                <a16:creationId xmlns:a16="http://schemas.microsoft.com/office/drawing/2014/main" id="{4921AEC9-DB33-617E-9FF2-8529C8898947}"/>
              </a:ext>
            </a:extLst>
          </p:cNvPr>
          <p:cNvSpPr>
            <a:spLocks noGrp="1"/>
          </p:cNvSpPr>
          <p:nvPr>
            <p:ph type="body" sz="quarter" idx="13"/>
          </p:nvPr>
        </p:nvSpPr>
        <p:spPr/>
        <p:txBody>
          <a:bodyPr/>
          <a:lstStyle/>
          <a:p>
            <a:r>
              <a:rPr lang="en-CA" dirty="0">
                <a:solidFill>
                  <a:schemeClr val="tx2">
                    <a:lumMod val="75000"/>
                  </a:schemeClr>
                </a:solidFill>
              </a:rPr>
              <a:t>© UNICEF/UNI177582/RICHTER</a:t>
            </a:r>
            <a:endParaRPr lang="en-US" dirty="0">
              <a:solidFill>
                <a:schemeClr val="tx2">
                  <a:lumMod val="75000"/>
                </a:schemeClr>
              </a:solidFill>
            </a:endParaRPr>
          </a:p>
        </p:txBody>
      </p:sp>
      <p:sp>
        <p:nvSpPr>
          <p:cNvPr id="7" name="Text Placeholder 6">
            <a:extLst>
              <a:ext uri="{FF2B5EF4-FFF2-40B4-BE49-F238E27FC236}">
                <a16:creationId xmlns:a16="http://schemas.microsoft.com/office/drawing/2014/main" id="{FDEC2681-DDBB-3E58-920B-D6DB2D054124}"/>
              </a:ext>
            </a:extLst>
          </p:cNvPr>
          <p:cNvSpPr>
            <a:spLocks noGrp="1"/>
          </p:cNvSpPr>
          <p:nvPr>
            <p:ph type="body" sz="quarter" idx="14"/>
          </p:nvPr>
        </p:nvSpPr>
        <p:spPr/>
        <p:txBody>
          <a:bodyPr/>
          <a:lstStyle/>
          <a:p>
            <a:r>
              <a:rPr lang="en-US" dirty="0"/>
              <a:t>2</a:t>
            </a:r>
          </a:p>
        </p:txBody>
      </p:sp>
      <p:sp>
        <p:nvSpPr>
          <p:cNvPr id="8" name="Rectangle 7">
            <a:extLst>
              <a:ext uri="{FF2B5EF4-FFF2-40B4-BE49-F238E27FC236}">
                <a16:creationId xmlns:a16="http://schemas.microsoft.com/office/drawing/2014/main" id="{DFE0B1F9-8455-952F-1841-4B201B8A367E}"/>
              </a:ext>
            </a:extLst>
          </p:cNvPr>
          <p:cNvSpPr/>
          <p:nvPr/>
        </p:nvSpPr>
        <p:spPr>
          <a:xfrm>
            <a:off x="7938" y="4384158"/>
            <a:ext cx="12192000" cy="275493"/>
          </a:xfrm>
          <a:prstGeom prst="rect">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F702BD4-1DB6-71D6-BFD6-2216DE2E5AA2}"/>
              </a:ext>
            </a:extLst>
          </p:cNvPr>
          <p:cNvSpPr/>
          <p:nvPr/>
        </p:nvSpPr>
        <p:spPr>
          <a:xfrm>
            <a:off x="0" y="111941"/>
            <a:ext cx="2213002" cy="1644940"/>
          </a:xfrm>
          <a:prstGeom prst="rect">
            <a:avLst/>
          </a:prstGeom>
          <a:solidFill>
            <a:schemeClr val="accent4">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DE2E3DC-2591-1C66-ADD3-CDAC68EF5E1A}"/>
              </a:ext>
            </a:extLst>
          </p:cNvPr>
          <p:cNvSpPr txBox="1"/>
          <p:nvPr/>
        </p:nvSpPr>
        <p:spPr>
          <a:xfrm>
            <a:off x="0" y="158107"/>
            <a:ext cx="2213002" cy="276999"/>
          </a:xfrm>
          <a:prstGeom prst="rect">
            <a:avLst/>
          </a:prstGeom>
          <a:noFill/>
        </p:spPr>
        <p:txBody>
          <a:bodyPr wrap="square" rtlCol="0" anchor="ctr">
            <a:spAutoFit/>
          </a:bodyPr>
          <a:lstStyle/>
          <a:p>
            <a:pPr algn="ctr"/>
            <a:r>
              <a:rPr lang="en-US" sz="1200" b="0" i="0" spc="80" baseline="0" dirty="0">
                <a:solidFill>
                  <a:schemeClr val="bg1"/>
                </a:solidFill>
                <a:latin typeface="Aleo" panose="020F0502020204030203" pitchFamily="34" charset="77"/>
              </a:rPr>
              <a:t>TOPICS COVERED</a:t>
            </a:r>
          </a:p>
        </p:txBody>
      </p:sp>
      <p:sp>
        <p:nvSpPr>
          <p:cNvPr id="11" name="Text Placeholder 28">
            <a:extLst>
              <a:ext uri="{FF2B5EF4-FFF2-40B4-BE49-F238E27FC236}">
                <a16:creationId xmlns:a16="http://schemas.microsoft.com/office/drawing/2014/main" id="{970E4F1D-8525-AA33-B42A-3D4281B93D8E}"/>
              </a:ext>
            </a:extLst>
          </p:cNvPr>
          <p:cNvSpPr txBox="1">
            <a:spLocks/>
          </p:cNvSpPr>
          <p:nvPr/>
        </p:nvSpPr>
        <p:spPr>
          <a:xfrm>
            <a:off x="61471" y="495709"/>
            <a:ext cx="2051639" cy="10034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What data was consulted in the barrier analysis?</a:t>
            </a:r>
          </a:p>
          <a:p>
            <a:r>
              <a:rPr lang="en-US" dirty="0"/>
              <a:t>Which barriers were identified?</a:t>
            </a:r>
          </a:p>
          <a:p>
            <a:r>
              <a:rPr lang="en-US" dirty="0"/>
              <a:t>What are the gaps in the data?</a:t>
            </a:r>
          </a:p>
        </p:txBody>
      </p:sp>
    </p:spTree>
    <p:extLst>
      <p:ext uri="{BB962C8B-B14F-4D97-AF65-F5344CB8AC3E}">
        <p14:creationId xmlns:p14="http://schemas.microsoft.com/office/powerpoint/2010/main" val="2187962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54979-37E1-D092-5324-FDD8CA05C0F9}"/>
              </a:ext>
            </a:extLst>
          </p:cNvPr>
          <p:cNvSpPr>
            <a:spLocks noGrp="1"/>
          </p:cNvSpPr>
          <p:nvPr>
            <p:ph type="title"/>
          </p:nvPr>
        </p:nvSpPr>
        <p:spPr>
          <a:xfrm>
            <a:off x="838200" y="365125"/>
            <a:ext cx="11018178" cy="1325563"/>
          </a:xfrm>
        </p:spPr>
        <p:txBody>
          <a:bodyPr/>
          <a:lstStyle/>
          <a:p>
            <a:r>
              <a:rPr lang="en-US" dirty="0"/>
              <a:t>Summary of the Findings of the Barrier Analysis Chapter</a:t>
            </a:r>
          </a:p>
        </p:txBody>
      </p:sp>
      <p:sp>
        <p:nvSpPr>
          <p:cNvPr id="3" name="Content Placeholder 2">
            <a:extLst>
              <a:ext uri="{FF2B5EF4-FFF2-40B4-BE49-F238E27FC236}">
                <a16:creationId xmlns:a16="http://schemas.microsoft.com/office/drawing/2014/main" id="{9073F2A4-272E-06E4-FCD5-EF471D6BB868}"/>
              </a:ext>
            </a:extLst>
          </p:cNvPr>
          <p:cNvSpPr>
            <a:spLocks noGrp="1"/>
          </p:cNvSpPr>
          <p:nvPr>
            <p:ph idx="1"/>
          </p:nvPr>
        </p:nvSpPr>
        <p:spPr>
          <a:xfrm>
            <a:off x="838199" y="1825625"/>
            <a:ext cx="9415409" cy="4351338"/>
          </a:xfrm>
        </p:spPr>
        <p:txBody>
          <a:bodyPr>
            <a:normAutofit/>
          </a:bodyPr>
          <a:lstStyle/>
          <a:p>
            <a:pPr marL="0" indent="0">
              <a:buNone/>
            </a:pPr>
            <a:r>
              <a:rPr lang="en-CA" dirty="0"/>
              <a:t>[</a:t>
            </a:r>
            <a:r>
              <a:rPr lang="en-CA" i="1" dirty="0"/>
              <a:t>Note: In this slide, present an overview of the key findings of the barriers chapter, which includes:</a:t>
            </a:r>
          </a:p>
          <a:p>
            <a:r>
              <a:rPr lang="en-CA" i="1" dirty="0"/>
              <a:t>Key barriers identified for the profiles of children in the 7DE</a:t>
            </a:r>
          </a:p>
          <a:p>
            <a:r>
              <a:rPr lang="en-CA" i="1" dirty="0"/>
              <a:t>Framework used to categorize barriers, with important domains and categories of barriers identified]</a:t>
            </a:r>
          </a:p>
          <a:p>
            <a:endParaRPr lang="en-CA" i="1" dirty="0"/>
          </a:p>
          <a:p>
            <a:pPr marL="0" indent="0">
              <a:buNone/>
            </a:pPr>
            <a:r>
              <a:rPr lang="en-CA" i="1" dirty="0"/>
              <a:t>[Note: Several slides may be added here to present the results of the analysis]</a:t>
            </a:r>
          </a:p>
          <a:p>
            <a:pPr marL="109538" lvl="1" indent="0" eaLnBrk="1" hangingPunct="1">
              <a:buNone/>
            </a:pPr>
            <a:endParaRPr lang="en-CA" dirty="0"/>
          </a:p>
        </p:txBody>
      </p:sp>
      <p:sp>
        <p:nvSpPr>
          <p:cNvPr id="4" name="Footer Placeholder 3">
            <a:extLst>
              <a:ext uri="{FF2B5EF4-FFF2-40B4-BE49-F238E27FC236}">
                <a16:creationId xmlns:a16="http://schemas.microsoft.com/office/drawing/2014/main" id="{2AA0A334-0248-02CC-9635-99CA30E0B7B0}"/>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1374DA8A-B4D7-B158-CED2-4C5D109CD8FE}"/>
              </a:ext>
            </a:extLst>
          </p:cNvPr>
          <p:cNvSpPr>
            <a:spLocks noGrp="1"/>
          </p:cNvSpPr>
          <p:nvPr>
            <p:ph type="sldNum" sz="quarter" idx="12"/>
          </p:nvPr>
        </p:nvSpPr>
        <p:spPr/>
        <p:txBody>
          <a:bodyPr/>
          <a:lstStyle/>
          <a:p>
            <a:fld id="{D429F7A4-7C4A-6148-A6AA-ED73C8AE3448}" type="slidenum">
              <a:rPr lang="en-US" altLang="en-US" smtClean="0"/>
              <a:pPr/>
              <a:t>8</a:t>
            </a:fld>
            <a:endParaRPr lang="en-US" altLang="en-US" dirty="0"/>
          </a:p>
        </p:txBody>
      </p:sp>
    </p:spTree>
    <p:extLst>
      <p:ext uri="{BB962C8B-B14F-4D97-AF65-F5344CB8AC3E}">
        <p14:creationId xmlns:p14="http://schemas.microsoft.com/office/powerpoint/2010/main" val="26828226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DDA02-466C-37D8-0CDF-1F4DAFC189AE}"/>
              </a:ext>
            </a:extLst>
          </p:cNvPr>
          <p:cNvSpPr>
            <a:spLocks noGrp="1"/>
          </p:cNvSpPr>
          <p:nvPr>
            <p:ph type="title"/>
          </p:nvPr>
        </p:nvSpPr>
        <p:spPr/>
        <p:txBody>
          <a:bodyPr/>
          <a:lstStyle/>
          <a:p>
            <a:r>
              <a:rPr lang="en-CA" dirty="0"/>
              <a:t>Findings of the Barrier Analysis</a:t>
            </a:r>
          </a:p>
        </p:txBody>
      </p:sp>
      <p:sp>
        <p:nvSpPr>
          <p:cNvPr id="4" name="Footer Placeholder 3">
            <a:extLst>
              <a:ext uri="{FF2B5EF4-FFF2-40B4-BE49-F238E27FC236}">
                <a16:creationId xmlns:a16="http://schemas.microsoft.com/office/drawing/2014/main" id="{62CEA71F-B61E-7E86-C9CF-FF5BACBE2EDF}"/>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F2074F28-BF00-AB79-28DC-8D66B5897AF6}"/>
              </a:ext>
            </a:extLst>
          </p:cNvPr>
          <p:cNvSpPr>
            <a:spLocks noGrp="1"/>
          </p:cNvSpPr>
          <p:nvPr>
            <p:ph type="sldNum" sz="quarter" idx="12"/>
          </p:nvPr>
        </p:nvSpPr>
        <p:spPr/>
        <p:txBody>
          <a:bodyPr/>
          <a:lstStyle/>
          <a:p>
            <a:fld id="{D429F7A4-7C4A-6148-A6AA-ED73C8AE3448}" type="slidenum">
              <a:rPr lang="en-US" altLang="en-US" smtClean="0"/>
              <a:pPr/>
              <a:t>9</a:t>
            </a:fld>
            <a:endParaRPr lang="en-US" altLang="en-US" dirty="0"/>
          </a:p>
        </p:txBody>
      </p:sp>
      <p:sp>
        <p:nvSpPr>
          <p:cNvPr id="6" name="TextBox 5">
            <a:extLst>
              <a:ext uri="{FF2B5EF4-FFF2-40B4-BE49-F238E27FC236}">
                <a16:creationId xmlns:a16="http://schemas.microsoft.com/office/drawing/2014/main" id="{858D5AB9-765E-5BD6-327C-22681400276C}"/>
              </a:ext>
            </a:extLst>
          </p:cNvPr>
          <p:cNvSpPr txBox="1"/>
          <p:nvPr/>
        </p:nvSpPr>
        <p:spPr>
          <a:xfrm>
            <a:off x="700417" y="5566282"/>
            <a:ext cx="11491583" cy="707886"/>
          </a:xfrm>
          <a:prstGeom prst="rect">
            <a:avLst/>
          </a:prstGeom>
          <a:noFill/>
        </p:spPr>
        <p:txBody>
          <a:bodyPr wrap="square" rtlCol="0">
            <a:spAutoFit/>
          </a:bodyPr>
          <a:lstStyle/>
          <a:p>
            <a:r>
              <a:rPr lang="en-CA" sz="2000" i="1" dirty="0">
                <a:solidFill>
                  <a:schemeClr val="tx1">
                    <a:lumMod val="75000"/>
                    <a:lumOff val="25000"/>
                  </a:schemeClr>
                </a:solidFill>
                <a:latin typeface="Arial" panose="020B0604020202020204" pitchFamily="34" charset="0"/>
                <a:cs typeface="Arial" panose="020B0604020202020204" pitchFamily="34" charset="0"/>
              </a:rPr>
              <a:t>[Note: This slide presents the summary table across the critical barriers, profiles affected, severity (what share of the dimension it represents), magnitude (ranking), and explanatory notes]</a:t>
            </a:r>
          </a:p>
        </p:txBody>
      </p:sp>
      <p:sp>
        <p:nvSpPr>
          <p:cNvPr id="8" name="TextBox 7">
            <a:extLst>
              <a:ext uri="{FF2B5EF4-FFF2-40B4-BE49-F238E27FC236}">
                <a16:creationId xmlns:a16="http://schemas.microsoft.com/office/drawing/2014/main" id="{D87E394E-AD57-2821-9264-15C1817921B2}"/>
              </a:ext>
            </a:extLst>
          </p:cNvPr>
          <p:cNvSpPr txBox="1"/>
          <p:nvPr/>
        </p:nvSpPr>
        <p:spPr>
          <a:xfrm>
            <a:off x="4924200" y="1837142"/>
            <a:ext cx="7514690" cy="369332"/>
          </a:xfrm>
          <a:prstGeom prst="rect">
            <a:avLst/>
          </a:prstGeom>
          <a:noFill/>
        </p:spPr>
        <p:txBody>
          <a:bodyPr wrap="square" rtlCol="0">
            <a:spAutoFit/>
          </a:bodyPr>
          <a:lstStyle/>
          <a:p>
            <a:r>
              <a:rPr lang="en-CA" dirty="0">
                <a:solidFill>
                  <a:schemeClr val="tx1">
                    <a:lumMod val="75000"/>
                    <a:lumOff val="25000"/>
                  </a:schemeClr>
                </a:solidFill>
                <a:latin typeface="Arial" panose="020B0604020202020204" pitchFamily="34" charset="0"/>
                <a:cs typeface="Arial" panose="020B0604020202020204" pitchFamily="34" charset="0"/>
              </a:rPr>
              <a:t>[Example table to be replaced with country OOSCI barriers matrix]</a:t>
            </a:r>
          </a:p>
        </p:txBody>
      </p:sp>
      <p:pic>
        <p:nvPicPr>
          <p:cNvPr id="11" name="Picture 10" descr="A screenshot of a computer&#10;&#10;Description automatically generated with medium confidence">
            <a:extLst>
              <a:ext uri="{FF2B5EF4-FFF2-40B4-BE49-F238E27FC236}">
                <a16:creationId xmlns:a16="http://schemas.microsoft.com/office/drawing/2014/main" id="{8941988C-3F1D-A534-1A43-3068AB1170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101" y="1658953"/>
            <a:ext cx="11864899" cy="3576209"/>
          </a:xfrm>
          <a:prstGeom prst="rect">
            <a:avLst/>
          </a:prstGeom>
        </p:spPr>
      </p:pic>
    </p:spTree>
    <p:extLst>
      <p:ext uri="{BB962C8B-B14F-4D97-AF65-F5344CB8AC3E}">
        <p14:creationId xmlns:p14="http://schemas.microsoft.com/office/powerpoint/2010/main" val="2802422830"/>
      </p:ext>
    </p:extLst>
  </p:cSld>
  <p:clrMapOvr>
    <a:masterClrMapping/>
  </p:clrMapOvr>
</p:sld>
</file>

<file path=ppt/theme/theme1.xml><?xml version="1.0" encoding="utf-8"?>
<a:theme xmlns:a="http://schemas.openxmlformats.org/drawingml/2006/main" name="UNICEF OOSCI Theme">
  <a:themeElements>
    <a:clrScheme name="UNICEF">
      <a:dk1>
        <a:srgbClr val="000000"/>
      </a:dk1>
      <a:lt1>
        <a:srgbClr val="FFFFFF"/>
      </a:lt1>
      <a:dk2>
        <a:srgbClr val="777778"/>
      </a:dk2>
      <a:lt2>
        <a:srgbClr val="D7D0C8"/>
      </a:lt2>
      <a:accent1>
        <a:srgbClr val="00AEEF"/>
      </a:accent1>
      <a:accent2>
        <a:srgbClr val="364DA1"/>
      </a:accent2>
      <a:accent3>
        <a:srgbClr val="691D74"/>
      </a:accent3>
      <a:accent4>
        <a:srgbClr val="F16920"/>
      </a:accent4>
      <a:accent5>
        <a:srgbClr val="7FBD41"/>
      </a:accent5>
      <a:accent6>
        <a:srgbClr val="E13319"/>
      </a:accent6>
      <a:hlink>
        <a:srgbClr val="364DA1"/>
      </a:hlink>
      <a:folHlink>
        <a:srgbClr val="00AEE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a283e0b-db31-4043-a2ef-b80661bf084a" xsi:nil="true"/>
    <_dlc_DocId xmlns="ca37cef5-d76b-462f-b7df-99e96f74f866">RFHZET2QM3D3-1700166127-189</_dlc_DocId>
    <_dlc_DocIdUrl xmlns="ca37cef5-d76b-462f-b7df-99e96f74f866">
      <Url>https://unicef.sharepoint.com/teams/PD-OOSCI/_layouts/15/DocIdRedir.aspx?ID=RFHZET2QM3D3-1700166127-189</Url>
      <Description>RFHZET2QM3D3-1700166127-189</Description>
    </_dlc_DocIdUrl>
    <lcf76f155ced4ddcb4097134ff3c332f xmlns="b4f6ec6a-dcf3-479e-8d5a-eeb3a74b865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64DEC1F0761294CACFB2EA050F371B4" ma:contentTypeVersion="9" ma:contentTypeDescription="Create a new document." ma:contentTypeScope="" ma:versionID="0803b098c50cbd827cf6713768198374">
  <xsd:schema xmlns:xsd="http://www.w3.org/2001/XMLSchema" xmlns:xs="http://www.w3.org/2001/XMLSchema" xmlns:p="http://schemas.microsoft.com/office/2006/metadata/properties" xmlns:ns2="ca37cef5-d76b-462f-b7df-99e96f74f866" xmlns:ns3="b4f6ec6a-dcf3-479e-8d5a-eeb3a74b8654" xmlns:ns4="ca283e0b-db31-4043-a2ef-b80661bf084a" targetNamespace="http://schemas.microsoft.com/office/2006/metadata/properties" ma:root="true" ma:fieldsID="2315c99f92b4f900da1351ad1307baf6" ns2:_="" ns3:_="" ns4:_="">
    <xsd:import namespace="ca37cef5-d76b-462f-b7df-99e96f74f866"/>
    <xsd:import namespace="b4f6ec6a-dcf3-479e-8d5a-eeb3a74b8654"/>
    <xsd:import namespace="ca283e0b-db31-4043-a2ef-b80661bf084a"/>
    <xsd:element name="properties">
      <xsd:complexType>
        <xsd:sequence>
          <xsd:element name="documentManagement">
            <xsd:complexType>
              <xsd:all>
                <xsd:element ref="ns2:_dlc_DocId" minOccurs="0"/>
                <xsd:element ref="ns2:_dlc_DocIdUrl" minOccurs="0"/>
                <xsd:element ref="ns2:_dlc_DocIdPersistId" minOccurs="0"/>
                <xsd:element ref="ns3:lcf76f155ced4ddcb4097134ff3c332f" minOccurs="0"/>
                <xsd:element ref="ns4:TaxCatchAll" minOccurs="0"/>
                <xsd:element ref="ns3:MediaServiceMetadata" minOccurs="0"/>
                <xsd:element ref="ns3:MediaServiceFastMetadata"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37cef5-d76b-462f-b7df-99e96f74f866"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4f6ec6a-dcf3-479e-8d5a-eeb3a74b8654" elementFormDefault="qualified">
    <xsd:import namespace="http://schemas.microsoft.com/office/2006/documentManagement/types"/>
    <xsd:import namespace="http://schemas.microsoft.com/office/infopath/2007/PartnerControls"/>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73f51738-d318-4883-9d64-4f0bd0ccc55e" ma:termSetId="09814cd3-568e-fe90-9814-8d621ff8fb84" ma:anchorId="fba54fb3-c3e1-fe81-a776-ca4b69148c4d" ma:open="true" ma:isKeyword="false">
      <xsd:complexType>
        <xsd:sequence>
          <xsd:element ref="pc:Terms" minOccurs="0" maxOccurs="1"/>
        </xsd:sequence>
      </xsd:complex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a283e0b-db31-4043-a2ef-b80661bf084a"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ce54d47d-42a3-4214-8ca8-1b80455558f9}" ma:internalName="TaxCatchAll" ma:showField="CatchAllData" ma:web="ca37cef5-d76b-462f-b7df-99e96f74f86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441DEEA1-25DE-4E62-9997-3FA1B9F5BE75}">
  <ds:schemaRefs>
    <ds:schemaRef ds:uri="http://schemas.microsoft.com/sharepoint/v3/contenttype/forms"/>
  </ds:schemaRefs>
</ds:datastoreItem>
</file>

<file path=customXml/itemProps2.xml><?xml version="1.0" encoding="utf-8"?>
<ds:datastoreItem xmlns:ds="http://schemas.openxmlformats.org/officeDocument/2006/customXml" ds:itemID="{030A80EC-47FE-4EC0-A9CA-0CCCF4CDD728}">
  <ds:schemaRefs>
    <ds:schemaRef ds:uri="http://schemas.microsoft.com/office/2006/metadata/properties"/>
    <ds:schemaRef ds:uri="http://schemas.microsoft.com/office/2006/documentManagement/types"/>
    <ds:schemaRef ds:uri="ca283e0b-db31-4043-a2ef-b80661bf084a"/>
    <ds:schemaRef ds:uri="http://schemas.openxmlformats.org/package/2006/metadata/core-properties"/>
    <ds:schemaRef ds:uri="http://schemas.microsoft.com/office/infopath/2007/PartnerControls"/>
    <ds:schemaRef ds:uri="http://www.w3.org/XML/1998/namespace"/>
    <ds:schemaRef ds:uri="http://purl.org/dc/elements/1.1/"/>
    <ds:schemaRef ds:uri="ca37cef5-d76b-462f-b7df-99e96f74f866"/>
    <ds:schemaRef ds:uri="2a0eedfa-184a-4347-aa51-fc4dfb805209"/>
    <ds:schemaRef ds:uri="http://purl.org/dc/dcmitype/"/>
    <ds:schemaRef ds:uri="http://purl.org/dc/terms/"/>
    <ds:schemaRef ds:uri="b4f6ec6a-dcf3-479e-8d5a-eeb3a74b8654"/>
  </ds:schemaRefs>
</ds:datastoreItem>
</file>

<file path=customXml/itemProps3.xml><?xml version="1.0" encoding="utf-8"?>
<ds:datastoreItem xmlns:ds="http://schemas.openxmlformats.org/officeDocument/2006/customXml" ds:itemID="{2FA6AA88-F655-4BE7-B54B-DF11DE0C27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37cef5-d76b-462f-b7df-99e96f74f866"/>
    <ds:schemaRef ds:uri="b4f6ec6a-dcf3-479e-8d5a-eeb3a74b8654"/>
    <ds:schemaRef ds:uri="ca283e0b-db31-4043-a2ef-b80661bf08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F9333B68-1E87-405F-A8FC-844C454ADB5F}">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6126</TotalTime>
  <Words>3162</Words>
  <Application>Microsoft Office PowerPoint</Application>
  <PresentationFormat>Widescreen</PresentationFormat>
  <Paragraphs>331</Paragraphs>
  <Slides>30</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Aleo</vt:lpstr>
      <vt:lpstr>Aleo Light</vt:lpstr>
      <vt:lpstr>Arial</vt:lpstr>
      <vt:lpstr>Arial</vt:lpstr>
      <vt:lpstr>Calibri</vt:lpstr>
      <vt:lpstr>Univers LT Pro 45 Light</vt:lpstr>
      <vt:lpstr>UNICEF OOSCI Theme</vt:lpstr>
      <vt:lpstr>How to Use this Slide Deck</vt:lpstr>
      <vt:lpstr>Policies and Strategies Workshop</vt:lpstr>
      <vt:lpstr>Opening Session</vt:lpstr>
      <vt:lpstr>Workshop Objectives</vt:lpstr>
      <vt:lpstr>Agenda</vt:lpstr>
      <vt:lpstr>Participants</vt:lpstr>
      <vt:lpstr>Findings of the Barriers Analysis</vt:lpstr>
      <vt:lpstr>Summary of the Findings of the Barrier Analysis Chapter</vt:lpstr>
      <vt:lpstr>Findings of the Barrier Analysis</vt:lpstr>
      <vt:lpstr>Key Barrier: [Insert Here]</vt:lpstr>
      <vt:lpstr>Key Barrier: [Insert Here]</vt:lpstr>
      <vt:lpstr>Key Barrier: [Insert Here]</vt:lpstr>
      <vt:lpstr>Review of Existing Policies and Strategies</vt:lpstr>
      <vt:lpstr>Existing Policy and Programme Review</vt:lpstr>
      <vt:lpstr>Considerations for Policy Analysis</vt:lpstr>
      <vt:lpstr>Considerations for Prioritizing Policy Recommendations</vt:lpstr>
      <vt:lpstr>Considerations for Prioritizing Policy Recommendations</vt:lpstr>
      <vt:lpstr>Case Studies on Promising Policies</vt:lpstr>
      <vt:lpstr>Case Study or Policy Example 1</vt:lpstr>
      <vt:lpstr>Case Study or Policy Example 2</vt:lpstr>
      <vt:lpstr>Policy and Strategy Recommendations</vt:lpstr>
      <vt:lpstr>Policies Impacting Barriers and Profiles</vt:lpstr>
      <vt:lpstr>Group Activity on Policy Recommendations</vt:lpstr>
      <vt:lpstr>Plenary Presentation of Group Work</vt:lpstr>
      <vt:lpstr>Next Steps: The Dissemination And Use Of the Study</vt:lpstr>
      <vt:lpstr>Planning for Impact: Launch Events and Key Entry Points</vt:lpstr>
      <vt:lpstr>Developing a National Action Plan</vt:lpstr>
      <vt:lpstr>Next Steps for the Development of the Policies and Strategies Chapter</vt:lpstr>
      <vt:lpstr>Next Steps on Dissemination and Use</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Big Yellow Taxi, Inc.</dc:creator>
  <cp:keywords/>
  <dc:description/>
  <cp:lastModifiedBy>Sheena Bell</cp:lastModifiedBy>
  <cp:revision>320</cp:revision>
  <dcterms:created xsi:type="dcterms:W3CDTF">2021-11-14T03:57:20Z</dcterms:created>
  <dcterms:modified xsi:type="dcterms:W3CDTF">2023-06-27T00:07:05Z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0x010100A64DEC1F0761294CACFB2EA050F371B4</vt:lpwstr>
  </property>
  <property fmtid="{D5CDD505-2E9C-101B-9397-08002B2CF9AE}" pid="3" name="_dlc_DocIdItemGuid">
    <vt:lpwstr>7ad94b9e-531a-450b-b832-60ab2b84ca3d</vt:lpwstr>
  </property>
  <property fmtid="{D5CDD505-2E9C-101B-9397-08002B2CF9AE}" pid="4" name="MediaServiceImageTags">
    <vt:lpwstr/>
  </property>
</Properties>
</file>