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5" r:id="rId1"/>
  </p:sldMasterIdLst>
  <p:notesMasterIdLst>
    <p:notesMasterId r:id="rId26"/>
  </p:notesMasterIdLst>
  <p:sldIdLst>
    <p:sldId id="1022" r:id="rId2"/>
    <p:sldId id="1054" r:id="rId3"/>
    <p:sldId id="1055" r:id="rId4"/>
    <p:sldId id="1056" r:id="rId5"/>
    <p:sldId id="1061" r:id="rId6"/>
    <p:sldId id="1062" r:id="rId7"/>
    <p:sldId id="1059" r:id="rId8"/>
    <p:sldId id="1028" r:id="rId9"/>
    <p:sldId id="1029" r:id="rId10"/>
    <p:sldId id="1030" r:id="rId11"/>
    <p:sldId id="1032" r:id="rId12"/>
    <p:sldId id="1034" r:id="rId13"/>
    <p:sldId id="1036" r:id="rId14"/>
    <p:sldId id="1038" r:id="rId15"/>
    <p:sldId id="1040" r:id="rId16"/>
    <p:sldId id="1042" r:id="rId17"/>
    <p:sldId id="1060" r:id="rId18"/>
    <p:sldId id="1025" r:id="rId19"/>
    <p:sldId id="1043" r:id="rId20"/>
    <p:sldId id="1045" r:id="rId21"/>
    <p:sldId id="1046" r:id="rId22"/>
    <p:sldId id="1044" r:id="rId23"/>
    <p:sldId id="1047" r:id="rId24"/>
    <p:sldId id="106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Andersson" initials="KA" lastIdx="6" clrIdx="0">
    <p:extLst>
      <p:ext uri="{19B8F6BF-5375-455C-9EA6-DF929625EA0E}">
        <p15:presenceInfo xmlns:p15="http://schemas.microsoft.com/office/powerpoint/2012/main" userId="S::kandersson@unicef.org::4e63ed49-1f64-4ac8-926f-b0b68570b00e" providerId="AD"/>
      </p:ext>
    </p:extLst>
  </p:cmAuthor>
  <p:cmAuthor id="2" name="Manahil Siddiqi" initials="MS" lastIdx="1" clrIdx="1">
    <p:extLst>
      <p:ext uri="{19B8F6BF-5375-455C-9EA6-DF929625EA0E}">
        <p15:presenceInfo xmlns:p15="http://schemas.microsoft.com/office/powerpoint/2012/main" userId="S::msiddiqi@unicef.org::6d1286a8-2ea8-429d-91aa-b94cd04ccd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1A4B"/>
    <a:srgbClr val="F7931D"/>
    <a:srgbClr val="975C14"/>
    <a:srgbClr val="FF4D37"/>
    <a:srgbClr val="A26215"/>
    <a:srgbClr val="CC7A19"/>
    <a:srgbClr val="77777A"/>
    <a:srgbClr val="374EA2"/>
    <a:srgbClr val="81BD41"/>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2" autoAdjust="0"/>
    <p:restoredTop sz="94660"/>
  </p:normalViewPr>
  <p:slideViewPr>
    <p:cSldViewPr snapToGrid="0">
      <p:cViewPr varScale="1">
        <p:scale>
          <a:sx n="186" d="100"/>
          <a:sy n="186" d="100"/>
        </p:scale>
        <p:origin x="20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4.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20D9B-FDA9-E649-BFD6-FB5F696A8D36}" type="datetimeFigureOut">
              <a:rPr lang="en-US" smtClean="0"/>
              <a:t>4/5/23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0D4B0-C1B5-8542-89A8-2703E779CBD1}" type="slidenum">
              <a:rPr lang="en-US" smtClean="0"/>
              <a:t>‹#›</a:t>
            </a:fld>
            <a:endParaRPr lang="en-US"/>
          </a:p>
        </p:txBody>
      </p:sp>
    </p:spTree>
    <p:extLst>
      <p:ext uri="{BB962C8B-B14F-4D97-AF65-F5344CB8AC3E}">
        <p14:creationId xmlns:p14="http://schemas.microsoft.com/office/powerpoint/2010/main" val="350628181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7F4C4A3-131D-DB01-7FB0-5BCC2E632B79}"/>
              </a:ext>
            </a:extLst>
          </p:cNvPr>
          <p:cNvSpPr>
            <a:spLocks noGrp="1"/>
          </p:cNvSpPr>
          <p:nvPr>
            <p:ph type="pic" sz="quarter" idx="10"/>
          </p:nvPr>
        </p:nvSpPr>
        <p:spPr>
          <a:xfrm>
            <a:off x="-61472" y="-92208"/>
            <a:ext cx="12317506" cy="4751859"/>
          </a:xfrm>
        </p:spPr>
        <p:txBody>
          <a:bodyPr/>
          <a:lstStyle/>
          <a:p>
            <a:endParaRPr lang="en-US" dirty="0"/>
          </a:p>
        </p:txBody>
      </p:sp>
      <p:sp>
        <p:nvSpPr>
          <p:cNvPr id="2" name="Title 1"/>
          <p:cNvSpPr>
            <a:spLocks noGrp="1"/>
          </p:cNvSpPr>
          <p:nvPr>
            <p:ph type="ctrTitle"/>
          </p:nvPr>
        </p:nvSpPr>
        <p:spPr>
          <a:xfrm>
            <a:off x="0" y="4659650"/>
            <a:ext cx="12192000" cy="1231011"/>
          </a:xfrm>
          <a:prstGeom prst="rect">
            <a:avLst/>
          </a:prstGeo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hasCustomPrompt="1"/>
          </p:nvPr>
        </p:nvSpPr>
        <p:spPr>
          <a:xfrm>
            <a:off x="0" y="5904950"/>
            <a:ext cx="12192000" cy="953050"/>
          </a:xfrm>
        </p:spPr>
        <p:txBody>
          <a:bodyPr/>
          <a:lstStyle>
            <a:lvl1pPr marL="0" indent="0" algn="ctr">
              <a:buNone/>
              <a:defRPr sz="2400" b="1" i="0">
                <a:solidFill>
                  <a:schemeClr val="accent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9" name="Group 18">
            <a:extLst>
              <a:ext uri="{FF2B5EF4-FFF2-40B4-BE49-F238E27FC236}">
                <a16:creationId xmlns:a16="http://schemas.microsoft.com/office/drawing/2014/main" id="{345137B5-5089-5D43-F741-F3AB8C9FB5BB}"/>
              </a:ext>
            </a:extLst>
          </p:cNvPr>
          <p:cNvGrpSpPr/>
          <p:nvPr userDrawn="1"/>
        </p:nvGrpSpPr>
        <p:grpSpPr>
          <a:xfrm>
            <a:off x="0" y="4385237"/>
            <a:ext cx="12192000" cy="275493"/>
            <a:chOff x="0" y="4369869"/>
            <a:chExt cx="9586251" cy="275493"/>
          </a:xfrm>
        </p:grpSpPr>
        <p:sp>
          <p:nvSpPr>
            <p:cNvPr id="9" name="Rectangle 8">
              <a:extLst>
                <a:ext uri="{FF2B5EF4-FFF2-40B4-BE49-F238E27FC236}">
                  <a16:creationId xmlns:a16="http://schemas.microsoft.com/office/drawing/2014/main" id="{6E73769C-C404-C8B6-3B87-F0927762C717}"/>
                </a:ext>
              </a:extLst>
            </p:cNvPr>
            <p:cNvSpPr/>
            <p:nvPr userDrawn="1"/>
          </p:nvSpPr>
          <p:spPr>
            <a:xfrm>
              <a:off x="0" y="4369869"/>
              <a:ext cx="1065139" cy="275493"/>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141B8F-38ED-A48A-BA46-E20B50D6E68B}"/>
                </a:ext>
              </a:extLst>
            </p:cNvPr>
            <p:cNvSpPr/>
            <p:nvPr userDrawn="1"/>
          </p:nvSpPr>
          <p:spPr>
            <a:xfrm>
              <a:off x="1065139" y="4369869"/>
              <a:ext cx="1065139" cy="275493"/>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864E11-E595-6DD8-DCF9-64A830644340}"/>
                </a:ext>
              </a:extLst>
            </p:cNvPr>
            <p:cNvSpPr/>
            <p:nvPr userDrawn="1"/>
          </p:nvSpPr>
          <p:spPr>
            <a:xfrm>
              <a:off x="2130278" y="4369869"/>
              <a:ext cx="1065139" cy="275493"/>
            </a:xfrm>
            <a:prstGeom prst="rect">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00ACF2-55C8-1CFC-0893-E12BE966462E}"/>
                </a:ext>
              </a:extLst>
            </p:cNvPr>
            <p:cNvSpPr/>
            <p:nvPr userDrawn="1"/>
          </p:nvSpPr>
          <p:spPr>
            <a:xfrm>
              <a:off x="3195417" y="4369869"/>
              <a:ext cx="1065139" cy="275493"/>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FBF0D0E-6F0F-98DF-7488-9D2AADBAA16D}"/>
                </a:ext>
              </a:extLst>
            </p:cNvPr>
            <p:cNvSpPr/>
            <p:nvPr userDrawn="1"/>
          </p:nvSpPr>
          <p:spPr>
            <a:xfrm>
              <a:off x="4260556" y="4369869"/>
              <a:ext cx="1065139" cy="275493"/>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0CF4A3-BA66-897F-ED04-14D39B07D8B0}"/>
                </a:ext>
              </a:extLst>
            </p:cNvPr>
            <p:cNvSpPr/>
            <p:nvPr userDrawn="1"/>
          </p:nvSpPr>
          <p:spPr>
            <a:xfrm>
              <a:off x="5325695" y="4369869"/>
              <a:ext cx="1065139" cy="275493"/>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B50909-BF57-DCC9-4F23-892BCA530ED7}"/>
                </a:ext>
              </a:extLst>
            </p:cNvPr>
            <p:cNvSpPr/>
            <p:nvPr userDrawn="1"/>
          </p:nvSpPr>
          <p:spPr>
            <a:xfrm>
              <a:off x="6390834" y="4369869"/>
              <a:ext cx="1065139" cy="275493"/>
            </a:xfrm>
            <a:prstGeom prst="rect">
              <a:avLst/>
            </a:prstGeom>
            <a:solidFill>
              <a:srgbClr val="F7931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DAD09DC-C3F7-5639-EF58-DF6DE4F60A7C}"/>
                </a:ext>
              </a:extLst>
            </p:cNvPr>
            <p:cNvSpPr/>
            <p:nvPr userDrawn="1"/>
          </p:nvSpPr>
          <p:spPr>
            <a:xfrm>
              <a:off x="7455973" y="4369869"/>
              <a:ext cx="1065139" cy="275493"/>
            </a:xfrm>
            <a:prstGeom prst="rect">
              <a:avLst/>
            </a:prstGeom>
            <a:solidFill>
              <a:srgbClr val="961A4B">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C3D38B9-8326-08F6-8C19-3AE1D20D00A3}"/>
                </a:ext>
              </a:extLst>
            </p:cNvPr>
            <p:cNvSpPr/>
            <p:nvPr userDrawn="1"/>
          </p:nvSpPr>
          <p:spPr>
            <a:xfrm>
              <a:off x="8521112" y="4369869"/>
              <a:ext cx="1065139" cy="275493"/>
            </a:xfrm>
            <a:prstGeom prst="rect">
              <a:avLst/>
            </a:prstGeom>
            <a:solidFill>
              <a:srgbClr val="77777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B5D3791A-A50F-379F-00D1-DCDE5F2C8917}"/>
              </a:ext>
            </a:extLst>
          </p:cNvPr>
          <p:cNvSpPr>
            <a:spLocks noGrp="1"/>
          </p:cNvSpPr>
          <p:nvPr>
            <p:ph type="body" sz="quarter" idx="11" hasCustomPrompt="1"/>
          </p:nvPr>
        </p:nvSpPr>
        <p:spPr>
          <a:xfrm>
            <a:off x="7599363" y="4179634"/>
            <a:ext cx="4600575" cy="198438"/>
          </a:xfrm>
        </p:spPr>
        <p:txBody>
          <a:bodyPr>
            <a:noAutofit/>
          </a:bodyPr>
          <a:lstStyle>
            <a:lvl1pPr marL="0" indent="0" algn="r">
              <a:buNone/>
              <a:defRPr sz="700">
                <a:solidFill>
                  <a:schemeClr val="bg1">
                    <a:lumMod val="50000"/>
                  </a:schemeClr>
                </a:solidFill>
              </a:defRPr>
            </a:lvl1pPr>
            <a:lvl2pPr marL="457200" indent="0" algn="r">
              <a:buNone/>
              <a:defRPr sz="700">
                <a:solidFill>
                  <a:schemeClr val="bg1">
                    <a:lumMod val="50000"/>
                  </a:schemeClr>
                </a:solidFill>
              </a:defRPr>
            </a:lvl2pPr>
            <a:lvl3pPr marL="914400" indent="0" algn="r">
              <a:buNone/>
              <a:defRPr sz="700">
                <a:solidFill>
                  <a:schemeClr val="bg1">
                    <a:lumMod val="50000"/>
                  </a:schemeClr>
                </a:solidFill>
              </a:defRPr>
            </a:lvl3pPr>
            <a:lvl4pPr marL="1371600" indent="0" algn="r">
              <a:buNone/>
              <a:defRPr sz="700">
                <a:solidFill>
                  <a:schemeClr val="bg1">
                    <a:lumMod val="50000"/>
                  </a:schemeClr>
                </a:solidFill>
              </a:defRPr>
            </a:lvl4pPr>
            <a:lvl5pPr marL="1828800" indent="0" algn="r">
              <a:buNone/>
              <a:defRPr sz="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051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Purple - 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F87EEF-FED5-038A-B3D8-161D93032F3A}"/>
              </a:ext>
            </a:extLst>
          </p:cNvPr>
          <p:cNvSpPr/>
          <p:nvPr userDrawn="1"/>
        </p:nvSpPr>
        <p:spPr>
          <a:xfrm>
            <a:off x="10988168" y="6356350"/>
            <a:ext cx="365632" cy="365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b="0" i="0">
                <a:solidFill>
                  <a:schemeClr val="accent3"/>
                </a:solidFill>
                <a:latin typeface="Ale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59212"/>
            <a:ext cx="3932237" cy="3709775"/>
          </a:xfrm>
        </p:spPr>
        <p:txBody>
          <a:bodyPr>
            <a:normAutofit/>
          </a:bodyPr>
          <a:lstStyle>
            <a:lvl1pPr marL="0" indent="0">
              <a:buNone/>
              <a:defRPr sz="1400" b="0" i="1">
                <a:solidFill>
                  <a:schemeClr val="accent3"/>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B6BDD57F-56E8-5849-7EAF-5E5F1A34EC41}"/>
              </a:ext>
            </a:extLst>
          </p:cNvPr>
          <p:cNvSpPr/>
          <p:nvPr userDrawn="1"/>
        </p:nvSpPr>
        <p:spPr>
          <a:xfrm>
            <a:off x="-8826" y="-15166"/>
            <a:ext cx="12200825" cy="275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21672920-DDE4-0149-B30F-BB4D2FA28F7E}"/>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195708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 Section Header">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779F140-C7A4-2D85-4DEF-0C8D01436DD3}"/>
              </a:ext>
            </a:extLst>
          </p:cNvPr>
          <p:cNvSpPr>
            <a:spLocks noGrp="1"/>
          </p:cNvSpPr>
          <p:nvPr>
            <p:ph type="pic" sz="quarter" idx="10"/>
          </p:nvPr>
        </p:nvSpPr>
        <p:spPr>
          <a:xfrm>
            <a:off x="0" y="1"/>
            <a:ext cx="12192000" cy="4659650"/>
          </a:xfrm>
        </p:spPr>
        <p:txBody>
          <a:bodyPr/>
          <a:lstStyle/>
          <a:p>
            <a:endParaRPr lang="en-US" dirty="0"/>
          </a:p>
        </p:txBody>
      </p:sp>
      <p:sp>
        <p:nvSpPr>
          <p:cNvPr id="2" name="Title 1"/>
          <p:cNvSpPr>
            <a:spLocks noGrp="1"/>
          </p:cNvSpPr>
          <p:nvPr>
            <p:ph type="title"/>
          </p:nvPr>
        </p:nvSpPr>
        <p:spPr>
          <a:xfrm>
            <a:off x="2113110" y="5125250"/>
            <a:ext cx="7360828" cy="1732750"/>
          </a:xfrm>
          <a:prstGeom prst="rect">
            <a:avLst/>
          </a:prstGeom>
        </p:spPr>
        <p:txBody>
          <a:bodyPr anchor="t"/>
          <a:lstStyle>
            <a:lvl1pPr>
              <a:defRPr sz="6000">
                <a:solidFill>
                  <a:schemeClr val="accent4"/>
                </a:solidFill>
              </a:defRPr>
            </a:lvl1pPr>
          </a:lstStyle>
          <a:p>
            <a:r>
              <a:rPr lang="en-US" dirty="0"/>
              <a:t>Click to edit Master title style</a:t>
            </a:r>
          </a:p>
        </p:txBody>
      </p:sp>
      <p:sp>
        <p:nvSpPr>
          <p:cNvPr id="3" name="Text Placeholder 2"/>
          <p:cNvSpPr>
            <a:spLocks noGrp="1"/>
          </p:cNvSpPr>
          <p:nvPr>
            <p:ph type="body" idx="1" hasCustomPrompt="1"/>
          </p:nvPr>
        </p:nvSpPr>
        <p:spPr>
          <a:xfrm>
            <a:off x="2113111" y="4790279"/>
            <a:ext cx="7360828" cy="427179"/>
          </a:xfrm>
        </p:spPr>
        <p:txBody>
          <a:bodyPr anchor="b"/>
          <a:lstStyle>
            <a:lvl1pPr marL="0" indent="0">
              <a:buNone/>
              <a:defRPr sz="2400" b="0" i="0">
                <a:solidFill>
                  <a:schemeClr val="accent4"/>
                </a:solidFill>
                <a:latin typeface="Aleo Light" panose="020F030202020403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a:extLst>
              <a:ext uri="{FF2B5EF4-FFF2-40B4-BE49-F238E27FC236}">
                <a16:creationId xmlns:a16="http://schemas.microsoft.com/office/drawing/2014/main" id="{C7D26D19-43F4-8382-BB2A-B7D4668603A0}"/>
              </a:ext>
            </a:extLst>
          </p:cNvPr>
          <p:cNvSpPr/>
          <p:nvPr userDrawn="1"/>
        </p:nvSpPr>
        <p:spPr>
          <a:xfrm>
            <a:off x="9757442" y="4790279"/>
            <a:ext cx="2213002" cy="1940934"/>
          </a:xfrm>
          <a:prstGeom prst="rect">
            <a:avLst/>
          </a:prstGeom>
          <a:solidFill>
            <a:schemeClr val="bg1">
              <a:alpha val="8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F3D54B3-6A9D-4121-1600-4B530DBCE84D}"/>
              </a:ext>
            </a:extLst>
          </p:cNvPr>
          <p:cNvCxnSpPr/>
          <p:nvPr userDrawn="1"/>
        </p:nvCxnSpPr>
        <p:spPr>
          <a:xfrm>
            <a:off x="9818914" y="5143745"/>
            <a:ext cx="2051638" cy="0"/>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4C766E0-EAE6-C303-6FDE-7F12FF4298B1}"/>
              </a:ext>
            </a:extLst>
          </p:cNvPr>
          <p:cNvSpPr txBox="1"/>
          <p:nvPr userDrawn="1"/>
        </p:nvSpPr>
        <p:spPr>
          <a:xfrm>
            <a:off x="9757442" y="4836445"/>
            <a:ext cx="2213002" cy="276999"/>
          </a:xfrm>
          <a:prstGeom prst="rect">
            <a:avLst/>
          </a:prstGeom>
          <a:noFill/>
        </p:spPr>
        <p:txBody>
          <a:bodyPr wrap="square" rtlCol="0" anchor="ctr">
            <a:spAutoFit/>
          </a:bodyPr>
          <a:lstStyle/>
          <a:p>
            <a:pPr algn="ctr"/>
            <a:r>
              <a:rPr lang="en-US" sz="1200" b="0" i="0" spc="80" baseline="0" dirty="0">
                <a:solidFill>
                  <a:schemeClr val="accent4"/>
                </a:solidFill>
                <a:latin typeface="Aleo" panose="020F0502020204030203" pitchFamily="34" charset="77"/>
              </a:rPr>
              <a:t>SECTION CONTENTS</a:t>
            </a:r>
          </a:p>
        </p:txBody>
      </p:sp>
      <p:sp>
        <p:nvSpPr>
          <p:cNvPr id="12" name="Text Placeholder 28">
            <a:extLst>
              <a:ext uri="{FF2B5EF4-FFF2-40B4-BE49-F238E27FC236}">
                <a16:creationId xmlns:a16="http://schemas.microsoft.com/office/drawing/2014/main" id="{2BE5C36D-807D-D356-6E2F-663429BA1306}"/>
              </a:ext>
            </a:extLst>
          </p:cNvPr>
          <p:cNvSpPr>
            <a:spLocks noGrp="1"/>
          </p:cNvSpPr>
          <p:nvPr>
            <p:ph type="body" sz="quarter" idx="12"/>
          </p:nvPr>
        </p:nvSpPr>
        <p:spPr>
          <a:xfrm>
            <a:off x="9818913" y="5174047"/>
            <a:ext cx="2051639" cy="1557161"/>
          </a:xfrm>
        </p:spPr>
        <p:txBody>
          <a:bodyPr>
            <a:noAutofit/>
          </a:bodyPr>
          <a:lstStyle>
            <a:lvl1pPr>
              <a:defRPr sz="1000">
                <a:solidFill>
                  <a:schemeClr val="tx1">
                    <a:lumMod val="75000"/>
                    <a:lumOff val="25000"/>
                  </a:schemeClr>
                </a:solidFill>
              </a:defRPr>
            </a:lvl1pPr>
            <a:lvl2pPr>
              <a:defRPr sz="1000">
                <a:solidFill>
                  <a:schemeClr val="tx1">
                    <a:lumMod val="75000"/>
                    <a:lumOff val="25000"/>
                  </a:schemeClr>
                </a:solidFill>
              </a:defRPr>
            </a:lvl2pPr>
            <a:lvl3pPr>
              <a:defRPr sz="1000">
                <a:solidFill>
                  <a:schemeClr val="tx1">
                    <a:lumMod val="75000"/>
                    <a:lumOff val="25000"/>
                  </a:schemeClr>
                </a:solidFill>
              </a:defRPr>
            </a:lvl3pPr>
            <a:lvl4pPr>
              <a:defRPr sz="1000">
                <a:solidFill>
                  <a:schemeClr val="tx1">
                    <a:lumMod val="75000"/>
                    <a:lumOff val="25000"/>
                  </a:schemeClr>
                </a:solidFill>
              </a:defRPr>
            </a:lvl4pPr>
            <a:lvl5pPr>
              <a:defRPr sz="1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24FCDB5C-D7F1-5D3B-EB12-E9FDA3ED3888}"/>
              </a:ext>
            </a:extLst>
          </p:cNvPr>
          <p:cNvSpPr>
            <a:spLocks noGrp="1"/>
          </p:cNvSpPr>
          <p:nvPr>
            <p:ph type="body" sz="quarter" idx="13" hasCustomPrompt="1"/>
          </p:nvPr>
        </p:nvSpPr>
        <p:spPr>
          <a:xfrm>
            <a:off x="7599363" y="4171950"/>
            <a:ext cx="4600575" cy="198438"/>
          </a:xfrm>
        </p:spPr>
        <p:txBody>
          <a:bodyPr>
            <a:noAutofit/>
          </a:bodyPr>
          <a:lstStyle>
            <a:lvl1pPr marL="0" indent="0" algn="r">
              <a:buNone/>
              <a:defRPr sz="700">
                <a:solidFill>
                  <a:schemeClr val="bg1">
                    <a:lumMod val="50000"/>
                  </a:schemeClr>
                </a:solidFill>
              </a:defRPr>
            </a:lvl1pPr>
            <a:lvl2pPr marL="457200" indent="0" algn="r">
              <a:buNone/>
              <a:defRPr sz="700">
                <a:solidFill>
                  <a:schemeClr val="bg1">
                    <a:lumMod val="50000"/>
                  </a:schemeClr>
                </a:solidFill>
              </a:defRPr>
            </a:lvl2pPr>
            <a:lvl3pPr marL="914400" indent="0" algn="r">
              <a:buNone/>
              <a:defRPr sz="700">
                <a:solidFill>
                  <a:schemeClr val="bg1">
                    <a:lumMod val="50000"/>
                  </a:schemeClr>
                </a:solidFill>
              </a:defRPr>
            </a:lvl3pPr>
            <a:lvl4pPr marL="1371600" indent="0" algn="r">
              <a:buNone/>
              <a:defRPr sz="700">
                <a:solidFill>
                  <a:schemeClr val="bg1">
                    <a:lumMod val="50000"/>
                  </a:schemeClr>
                </a:solidFill>
              </a:defRPr>
            </a:lvl4pPr>
            <a:lvl5pPr marL="1828800" indent="0" algn="r">
              <a:buNone/>
              <a:defRPr sz="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6">
            <a:extLst>
              <a:ext uri="{FF2B5EF4-FFF2-40B4-BE49-F238E27FC236}">
                <a16:creationId xmlns:a16="http://schemas.microsoft.com/office/drawing/2014/main" id="{E815EAC1-1E00-9A33-CC57-8BED6B059A85}"/>
              </a:ext>
            </a:extLst>
          </p:cNvPr>
          <p:cNvSpPr>
            <a:spLocks noGrp="1"/>
          </p:cNvSpPr>
          <p:nvPr>
            <p:ph type="body" sz="quarter" idx="14"/>
          </p:nvPr>
        </p:nvSpPr>
        <p:spPr>
          <a:xfrm>
            <a:off x="0" y="4790279"/>
            <a:ext cx="2113109" cy="2067720"/>
          </a:xfrm>
        </p:spPr>
        <p:txBody>
          <a:bodyPr anchor="ctr">
            <a:noAutofit/>
          </a:bodyPr>
          <a:lstStyle>
            <a:lvl1pPr marL="0" indent="0" algn="ctr">
              <a:buNone/>
              <a:defRPr sz="20000" b="1">
                <a:solidFill>
                  <a:srgbClr val="F7941E">
                    <a:alpha val="10000"/>
                  </a:srgbClr>
                </a:solidFill>
              </a:defRPr>
            </a:lvl1pPr>
            <a:lvl2pPr marL="457200" indent="0" algn="ctr">
              <a:buNone/>
              <a:defRPr sz="20000" b="1">
                <a:solidFill>
                  <a:srgbClr val="F7941E">
                    <a:alpha val="10000"/>
                  </a:srgbClr>
                </a:solidFill>
              </a:defRPr>
            </a:lvl2pPr>
            <a:lvl3pPr marL="914400" indent="0" algn="ctr">
              <a:buNone/>
              <a:defRPr sz="20000" b="1">
                <a:solidFill>
                  <a:srgbClr val="F7941E">
                    <a:alpha val="10000"/>
                  </a:srgbClr>
                </a:solidFill>
              </a:defRPr>
            </a:lvl3pPr>
            <a:lvl4pPr marL="1371600" indent="0" algn="ctr">
              <a:buNone/>
              <a:defRPr sz="20000" b="1">
                <a:solidFill>
                  <a:srgbClr val="F7941E">
                    <a:alpha val="10000"/>
                  </a:srgbClr>
                </a:solidFill>
              </a:defRPr>
            </a:lvl4pPr>
            <a:lvl5pPr marL="1828800" indent="0" algn="ctr">
              <a:buNone/>
              <a:defRPr sz="20000" b="1">
                <a:solidFill>
                  <a:srgbClr val="F7941E">
                    <a:alpha val="10000"/>
                  </a:srgb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4703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86A99D-60CC-00A6-4F83-E5A7CCEEE31A}"/>
              </a:ext>
            </a:extLst>
          </p:cNvPr>
          <p:cNvSpPr/>
          <p:nvPr userDrawn="1"/>
        </p:nvSpPr>
        <p:spPr>
          <a:xfrm>
            <a:off x="10988168" y="6356350"/>
            <a:ext cx="365632" cy="36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4"/>
                </a:solidFill>
              </a:defRPr>
            </a:lvl1pPr>
          </a:lstStyle>
          <a:p>
            <a:r>
              <a:rPr lang="en-US" dirty="0"/>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6" name="Rectangle 5">
            <a:extLst>
              <a:ext uri="{FF2B5EF4-FFF2-40B4-BE49-F238E27FC236}">
                <a16:creationId xmlns:a16="http://schemas.microsoft.com/office/drawing/2014/main" id="{E22A63C1-8CFE-02BA-63FC-88D23C288D19}"/>
              </a:ext>
            </a:extLst>
          </p:cNvPr>
          <p:cNvSpPr/>
          <p:nvPr userDrawn="1"/>
        </p:nvSpPr>
        <p:spPr>
          <a:xfrm>
            <a:off x="-8826" y="-15166"/>
            <a:ext cx="12200825" cy="275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id="{13309BBF-5270-6D48-C2C7-F9759973CBD4}"/>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
        <p:nvSpPr>
          <p:cNvPr id="5" name="Content Placeholder 2">
            <a:extLst>
              <a:ext uri="{FF2B5EF4-FFF2-40B4-BE49-F238E27FC236}">
                <a16:creationId xmlns:a16="http://schemas.microsoft.com/office/drawing/2014/main" id="{1CA2871B-1EF6-8D3B-7639-C0C5927B8D17}"/>
              </a:ext>
            </a:extLst>
          </p:cNvPr>
          <p:cNvSpPr>
            <a:spLocks noGrp="1"/>
          </p:cNvSpPr>
          <p:nvPr>
            <p:ph idx="1"/>
          </p:nvPr>
        </p:nvSpPr>
        <p:spPr>
          <a:xfrm>
            <a:off x="838200" y="1825625"/>
            <a:ext cx="10515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5462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Orange -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7AE5E9-25E6-3EC5-ABD7-32A40645565C}"/>
              </a:ext>
            </a:extLst>
          </p:cNvPr>
          <p:cNvSpPr/>
          <p:nvPr userDrawn="1"/>
        </p:nvSpPr>
        <p:spPr>
          <a:xfrm>
            <a:off x="10988168" y="6356350"/>
            <a:ext cx="365632" cy="36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4"/>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C17BB0F7-3EC2-73F6-A1BA-6C85D5C90EA9}"/>
              </a:ext>
            </a:extLst>
          </p:cNvPr>
          <p:cNvSpPr/>
          <p:nvPr userDrawn="1"/>
        </p:nvSpPr>
        <p:spPr>
          <a:xfrm>
            <a:off x="-8826" y="-15166"/>
            <a:ext cx="12200825" cy="275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6DA7201A-4865-5B32-EA17-91D25BDF1982}"/>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3798921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Orange -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18C8D-C9B7-FB9A-D8D7-43C32182FF7C}"/>
              </a:ext>
            </a:extLst>
          </p:cNvPr>
          <p:cNvSpPr/>
          <p:nvPr userDrawn="1"/>
        </p:nvSpPr>
        <p:spPr>
          <a:xfrm>
            <a:off x="10988168" y="6356350"/>
            <a:ext cx="365632" cy="36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a:prstGeom prst="rect">
            <a:avLst/>
          </a:prstGeom>
        </p:spPr>
        <p:txBody>
          <a:bodyPr/>
          <a:lstStyle>
            <a:lvl1pPr>
              <a:defRPr>
                <a:solidFill>
                  <a:schemeClr val="accent4"/>
                </a:solidFill>
              </a:defRPr>
            </a:lvl1p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ctr">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ctr">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7" name="Rectangle 6">
            <a:extLst>
              <a:ext uri="{FF2B5EF4-FFF2-40B4-BE49-F238E27FC236}">
                <a16:creationId xmlns:a16="http://schemas.microsoft.com/office/drawing/2014/main" id="{CEBDD556-CF71-B6F6-686E-BF79E7BFC2C9}"/>
              </a:ext>
            </a:extLst>
          </p:cNvPr>
          <p:cNvSpPr/>
          <p:nvPr userDrawn="1"/>
        </p:nvSpPr>
        <p:spPr>
          <a:xfrm>
            <a:off x="-8826" y="-15166"/>
            <a:ext cx="12200825" cy="275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8">
            <a:extLst>
              <a:ext uri="{FF2B5EF4-FFF2-40B4-BE49-F238E27FC236}">
                <a16:creationId xmlns:a16="http://schemas.microsoft.com/office/drawing/2014/main" id="{16CC14D7-2E67-7CD0-A4DA-90EC4AA30D84}"/>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1006233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Orange - 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F87EEF-FED5-038A-B3D8-161D93032F3A}"/>
              </a:ext>
            </a:extLst>
          </p:cNvPr>
          <p:cNvSpPr/>
          <p:nvPr userDrawn="1"/>
        </p:nvSpPr>
        <p:spPr>
          <a:xfrm>
            <a:off x="10988168" y="6356350"/>
            <a:ext cx="365632" cy="3656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b="0" i="0">
                <a:solidFill>
                  <a:schemeClr val="accent4"/>
                </a:solidFill>
                <a:latin typeface="Ale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59212"/>
            <a:ext cx="3932237" cy="3709775"/>
          </a:xfrm>
        </p:spPr>
        <p:txBody>
          <a:bodyPr>
            <a:normAutofit/>
          </a:bodyPr>
          <a:lstStyle>
            <a:lvl1pPr marL="0" indent="0">
              <a:buNone/>
              <a:defRPr sz="1400" b="0" i="1">
                <a:solidFill>
                  <a:schemeClr val="accent4"/>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A677D7CB-7D18-863E-1087-E4FC69978FE7}"/>
              </a:ext>
            </a:extLst>
          </p:cNvPr>
          <p:cNvSpPr/>
          <p:nvPr userDrawn="1"/>
        </p:nvSpPr>
        <p:spPr>
          <a:xfrm>
            <a:off x="-8826" y="-15166"/>
            <a:ext cx="12200825" cy="275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17B6AA2B-DBE2-4806-0EDB-1D8A4E3FBE4A}"/>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750452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yan - Section Header">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779F140-C7A4-2D85-4DEF-0C8D01436DD3}"/>
              </a:ext>
            </a:extLst>
          </p:cNvPr>
          <p:cNvSpPr>
            <a:spLocks noGrp="1"/>
          </p:cNvSpPr>
          <p:nvPr>
            <p:ph type="pic" sz="quarter" idx="10"/>
          </p:nvPr>
        </p:nvSpPr>
        <p:spPr>
          <a:xfrm>
            <a:off x="0" y="1"/>
            <a:ext cx="12192000" cy="4659650"/>
          </a:xfrm>
        </p:spPr>
        <p:txBody>
          <a:bodyPr/>
          <a:lstStyle/>
          <a:p>
            <a:endParaRPr lang="en-US" dirty="0"/>
          </a:p>
        </p:txBody>
      </p:sp>
      <p:sp>
        <p:nvSpPr>
          <p:cNvPr id="2" name="Title 1"/>
          <p:cNvSpPr>
            <a:spLocks noGrp="1"/>
          </p:cNvSpPr>
          <p:nvPr>
            <p:ph type="title"/>
          </p:nvPr>
        </p:nvSpPr>
        <p:spPr>
          <a:xfrm>
            <a:off x="2113110" y="5125250"/>
            <a:ext cx="7422776" cy="1732750"/>
          </a:xfrm>
          <a:prstGeom prst="rect">
            <a:avLst/>
          </a:prstGeom>
        </p:spPr>
        <p:txBody>
          <a:bodyPr anchor="t"/>
          <a:lstStyle>
            <a:lvl1pPr>
              <a:defRPr sz="6000">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2113111" y="4790279"/>
            <a:ext cx="7422776" cy="427179"/>
          </a:xfrm>
        </p:spPr>
        <p:txBody>
          <a:bodyPr anchor="b"/>
          <a:lstStyle>
            <a:lvl1pPr marL="0" indent="0">
              <a:buNone/>
              <a:defRPr sz="2400" b="0" i="0">
                <a:solidFill>
                  <a:schemeClr val="accent1"/>
                </a:solidFill>
                <a:latin typeface="Aleo Light" panose="020F030202020403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8" name="Rectangle 17">
            <a:extLst>
              <a:ext uri="{FF2B5EF4-FFF2-40B4-BE49-F238E27FC236}">
                <a16:creationId xmlns:a16="http://schemas.microsoft.com/office/drawing/2014/main" id="{114150B2-C286-7356-91FB-B7CD6A4136F2}"/>
              </a:ext>
            </a:extLst>
          </p:cNvPr>
          <p:cNvSpPr/>
          <p:nvPr userDrawn="1"/>
        </p:nvSpPr>
        <p:spPr>
          <a:xfrm>
            <a:off x="9757442" y="4790279"/>
            <a:ext cx="2213002" cy="1940934"/>
          </a:xfrm>
          <a:prstGeom prst="rect">
            <a:avLst/>
          </a:prstGeom>
          <a:solidFill>
            <a:schemeClr val="bg1">
              <a:alpha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F65E1AB-F8E0-4612-6A73-05BDBA898A87}"/>
              </a:ext>
            </a:extLst>
          </p:cNvPr>
          <p:cNvCxnSpPr/>
          <p:nvPr userDrawn="1"/>
        </p:nvCxnSpPr>
        <p:spPr>
          <a:xfrm>
            <a:off x="9818914" y="5143745"/>
            <a:ext cx="2051638"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C123674-1434-F788-F283-4449B420C33E}"/>
              </a:ext>
            </a:extLst>
          </p:cNvPr>
          <p:cNvSpPr txBox="1"/>
          <p:nvPr userDrawn="1"/>
        </p:nvSpPr>
        <p:spPr>
          <a:xfrm>
            <a:off x="9757442" y="4836445"/>
            <a:ext cx="2213002" cy="276999"/>
          </a:xfrm>
          <a:prstGeom prst="rect">
            <a:avLst/>
          </a:prstGeom>
          <a:noFill/>
        </p:spPr>
        <p:txBody>
          <a:bodyPr wrap="square" rtlCol="0" anchor="ctr">
            <a:spAutoFit/>
          </a:bodyPr>
          <a:lstStyle/>
          <a:p>
            <a:pPr algn="ctr"/>
            <a:r>
              <a:rPr lang="en-US" sz="1200" b="0" i="0" spc="80" baseline="0" dirty="0">
                <a:solidFill>
                  <a:schemeClr val="accent1"/>
                </a:solidFill>
                <a:latin typeface="Aleo" panose="020F0502020204030203" pitchFamily="34" charset="77"/>
              </a:rPr>
              <a:t>SECTION CONTENTS</a:t>
            </a:r>
          </a:p>
        </p:txBody>
      </p:sp>
      <p:sp>
        <p:nvSpPr>
          <p:cNvPr id="21" name="Text Placeholder 28">
            <a:extLst>
              <a:ext uri="{FF2B5EF4-FFF2-40B4-BE49-F238E27FC236}">
                <a16:creationId xmlns:a16="http://schemas.microsoft.com/office/drawing/2014/main" id="{6A590FD8-00C9-2C23-EC45-1D54481E1ECD}"/>
              </a:ext>
            </a:extLst>
          </p:cNvPr>
          <p:cNvSpPr>
            <a:spLocks noGrp="1"/>
          </p:cNvSpPr>
          <p:nvPr>
            <p:ph type="body" sz="quarter" idx="12"/>
          </p:nvPr>
        </p:nvSpPr>
        <p:spPr>
          <a:xfrm>
            <a:off x="9818913" y="5174047"/>
            <a:ext cx="2051639" cy="1557161"/>
          </a:xfrm>
        </p:spPr>
        <p:txBody>
          <a:bodyPr>
            <a:noAutofit/>
          </a:bodyPr>
          <a:lstStyle>
            <a:lvl1pPr>
              <a:defRPr sz="1000">
                <a:solidFill>
                  <a:schemeClr val="tx1">
                    <a:lumMod val="75000"/>
                    <a:lumOff val="25000"/>
                  </a:schemeClr>
                </a:solidFill>
              </a:defRPr>
            </a:lvl1pPr>
            <a:lvl2pPr>
              <a:defRPr sz="1000">
                <a:solidFill>
                  <a:schemeClr val="tx1">
                    <a:lumMod val="75000"/>
                    <a:lumOff val="25000"/>
                  </a:schemeClr>
                </a:solidFill>
              </a:defRPr>
            </a:lvl2pPr>
            <a:lvl3pPr>
              <a:defRPr sz="1000">
                <a:solidFill>
                  <a:schemeClr val="tx1">
                    <a:lumMod val="75000"/>
                    <a:lumOff val="25000"/>
                  </a:schemeClr>
                </a:solidFill>
              </a:defRPr>
            </a:lvl3pPr>
            <a:lvl4pPr>
              <a:defRPr sz="1000">
                <a:solidFill>
                  <a:schemeClr val="tx1">
                    <a:lumMod val="75000"/>
                    <a:lumOff val="25000"/>
                  </a:schemeClr>
                </a:solidFill>
              </a:defRPr>
            </a:lvl4pPr>
            <a:lvl5pPr>
              <a:defRPr sz="1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D6A48BC4-4C25-FDB7-C5F3-DE31C3F1565D}"/>
              </a:ext>
            </a:extLst>
          </p:cNvPr>
          <p:cNvSpPr>
            <a:spLocks noGrp="1"/>
          </p:cNvSpPr>
          <p:nvPr>
            <p:ph type="body" sz="quarter" idx="13" hasCustomPrompt="1"/>
          </p:nvPr>
        </p:nvSpPr>
        <p:spPr>
          <a:xfrm>
            <a:off x="7599363" y="4171950"/>
            <a:ext cx="4600575" cy="198438"/>
          </a:xfrm>
        </p:spPr>
        <p:txBody>
          <a:bodyPr>
            <a:noAutofit/>
          </a:bodyPr>
          <a:lstStyle>
            <a:lvl1pPr marL="0" indent="0" algn="r">
              <a:buNone/>
              <a:defRPr sz="700">
                <a:solidFill>
                  <a:schemeClr val="bg1">
                    <a:lumMod val="50000"/>
                  </a:schemeClr>
                </a:solidFill>
              </a:defRPr>
            </a:lvl1pPr>
            <a:lvl2pPr marL="457200" indent="0" algn="r">
              <a:buNone/>
              <a:defRPr sz="700">
                <a:solidFill>
                  <a:schemeClr val="bg1">
                    <a:lumMod val="50000"/>
                  </a:schemeClr>
                </a:solidFill>
              </a:defRPr>
            </a:lvl2pPr>
            <a:lvl3pPr marL="914400" indent="0" algn="r">
              <a:buNone/>
              <a:defRPr sz="700">
                <a:solidFill>
                  <a:schemeClr val="bg1">
                    <a:lumMod val="50000"/>
                  </a:schemeClr>
                </a:solidFill>
              </a:defRPr>
            </a:lvl3pPr>
            <a:lvl4pPr marL="1371600" indent="0" algn="r">
              <a:buNone/>
              <a:defRPr sz="700">
                <a:solidFill>
                  <a:schemeClr val="bg1">
                    <a:lumMod val="50000"/>
                  </a:schemeClr>
                </a:solidFill>
              </a:defRPr>
            </a:lvl4pPr>
            <a:lvl5pPr marL="1828800" indent="0" algn="r">
              <a:buNone/>
              <a:defRPr sz="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25E3B9C8-611F-DC10-565A-D503F331E342}"/>
              </a:ext>
            </a:extLst>
          </p:cNvPr>
          <p:cNvSpPr>
            <a:spLocks noGrp="1"/>
          </p:cNvSpPr>
          <p:nvPr>
            <p:ph type="body" sz="quarter" idx="14"/>
          </p:nvPr>
        </p:nvSpPr>
        <p:spPr>
          <a:xfrm>
            <a:off x="0" y="4790279"/>
            <a:ext cx="2113109" cy="2067720"/>
          </a:xfrm>
        </p:spPr>
        <p:txBody>
          <a:bodyPr anchor="ctr">
            <a:noAutofit/>
          </a:bodyPr>
          <a:lstStyle>
            <a:lvl1pPr marL="0" indent="0" algn="ctr">
              <a:buNone/>
              <a:defRPr sz="20000" b="1">
                <a:solidFill>
                  <a:srgbClr val="00A3DB">
                    <a:alpha val="10000"/>
                  </a:srgbClr>
                </a:solidFill>
              </a:defRPr>
            </a:lvl1pPr>
            <a:lvl2pPr marL="457200" indent="0" algn="ctr">
              <a:buNone/>
              <a:defRPr sz="20000" b="1">
                <a:solidFill>
                  <a:srgbClr val="00A3DB">
                    <a:alpha val="10000"/>
                  </a:srgbClr>
                </a:solidFill>
              </a:defRPr>
            </a:lvl2pPr>
            <a:lvl3pPr marL="914400" indent="0" algn="ctr">
              <a:buNone/>
              <a:defRPr sz="20000" b="1">
                <a:solidFill>
                  <a:srgbClr val="00A3DB">
                    <a:alpha val="10000"/>
                  </a:srgbClr>
                </a:solidFill>
              </a:defRPr>
            </a:lvl3pPr>
            <a:lvl4pPr marL="1371600" indent="0" algn="ctr">
              <a:buNone/>
              <a:defRPr sz="20000" b="1">
                <a:solidFill>
                  <a:srgbClr val="00A3DB">
                    <a:alpha val="10000"/>
                  </a:srgbClr>
                </a:solidFill>
              </a:defRPr>
            </a:lvl4pPr>
            <a:lvl5pPr marL="1828800" indent="0" algn="ctr">
              <a:buNone/>
              <a:defRPr sz="20000" b="1">
                <a:solidFill>
                  <a:srgbClr val="00A3DB">
                    <a:alpha val="10000"/>
                  </a:srgb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0615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yan -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86A99D-60CC-00A6-4F83-E5A7CCEEE31A}"/>
              </a:ext>
            </a:extLst>
          </p:cNvPr>
          <p:cNvSpPr/>
          <p:nvPr userDrawn="1"/>
        </p:nvSpPr>
        <p:spPr>
          <a:xfrm>
            <a:off x="10988168" y="6356350"/>
            <a:ext cx="365632" cy="365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6" name="Rectangle 5">
            <a:extLst>
              <a:ext uri="{FF2B5EF4-FFF2-40B4-BE49-F238E27FC236}">
                <a16:creationId xmlns:a16="http://schemas.microsoft.com/office/drawing/2014/main" id="{9AA484FE-CFCF-A8D6-E454-2CE3DAC163F2}"/>
              </a:ext>
            </a:extLst>
          </p:cNvPr>
          <p:cNvSpPr/>
          <p:nvPr userDrawn="1"/>
        </p:nvSpPr>
        <p:spPr>
          <a:xfrm>
            <a:off x="-8826" y="-15166"/>
            <a:ext cx="12200825" cy="275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id="{D0EC4411-B73B-50C8-AB2E-3FD4E4B8D081}"/>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
        <p:nvSpPr>
          <p:cNvPr id="5" name="Content Placeholder 2">
            <a:extLst>
              <a:ext uri="{FF2B5EF4-FFF2-40B4-BE49-F238E27FC236}">
                <a16:creationId xmlns:a16="http://schemas.microsoft.com/office/drawing/2014/main" id="{56917698-E0FE-E4BB-FEC8-6767CAAFCE18}"/>
              </a:ext>
            </a:extLst>
          </p:cNvPr>
          <p:cNvSpPr>
            <a:spLocks noGrp="1"/>
          </p:cNvSpPr>
          <p:nvPr>
            <p:ph idx="1"/>
          </p:nvPr>
        </p:nvSpPr>
        <p:spPr>
          <a:xfrm>
            <a:off x="838200" y="1825625"/>
            <a:ext cx="10515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3152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yan -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7AE5E9-25E6-3EC5-ABD7-32A40645565C}"/>
              </a:ext>
            </a:extLst>
          </p:cNvPr>
          <p:cNvSpPr/>
          <p:nvPr userDrawn="1"/>
        </p:nvSpPr>
        <p:spPr>
          <a:xfrm>
            <a:off x="10988168" y="6356350"/>
            <a:ext cx="365632" cy="365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8719DB82-5C90-16EB-7425-A2161E81896F}"/>
              </a:ext>
            </a:extLst>
          </p:cNvPr>
          <p:cNvSpPr/>
          <p:nvPr userDrawn="1"/>
        </p:nvSpPr>
        <p:spPr>
          <a:xfrm>
            <a:off x="-8826" y="-15166"/>
            <a:ext cx="12200825" cy="275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A799C093-CF53-329C-EEEC-B85890D829D0}"/>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162487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yan -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18C8D-C9B7-FB9A-D8D7-43C32182FF7C}"/>
              </a:ext>
            </a:extLst>
          </p:cNvPr>
          <p:cNvSpPr/>
          <p:nvPr userDrawn="1"/>
        </p:nvSpPr>
        <p:spPr>
          <a:xfrm>
            <a:off x="10988168" y="6356350"/>
            <a:ext cx="365632" cy="365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ctr">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ctr">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7" name="Rectangle 6">
            <a:extLst>
              <a:ext uri="{FF2B5EF4-FFF2-40B4-BE49-F238E27FC236}">
                <a16:creationId xmlns:a16="http://schemas.microsoft.com/office/drawing/2014/main" id="{3D3AA860-63BE-1B85-3C86-68D05037D8CD}"/>
              </a:ext>
            </a:extLst>
          </p:cNvPr>
          <p:cNvSpPr/>
          <p:nvPr userDrawn="1"/>
        </p:nvSpPr>
        <p:spPr>
          <a:xfrm>
            <a:off x="-8826" y="-15166"/>
            <a:ext cx="12200825" cy="275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8">
            <a:extLst>
              <a:ext uri="{FF2B5EF4-FFF2-40B4-BE49-F238E27FC236}">
                <a16:creationId xmlns:a16="http://schemas.microsoft.com/office/drawing/2014/main" id="{C9134EAE-34E7-4B66-A66F-0AE203BCED11}"/>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209767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spc="50" baseline="0">
                <a:solidFill>
                  <a:schemeClr val="bg1">
                    <a:lumMod val="50000"/>
                  </a:schemeClr>
                </a:solidFill>
              </a:defRPr>
            </a:lvl1pPr>
          </a:lstStyle>
          <a:p>
            <a:r>
              <a:rPr lang="en-US" dirty="0"/>
              <a:t>Global Out-of-School Children Initiative</a:t>
            </a:r>
          </a:p>
        </p:txBody>
      </p:sp>
      <p:sp>
        <p:nvSpPr>
          <p:cNvPr id="6" name="Slide Number Placeholder 5"/>
          <p:cNvSpPr>
            <a:spLocks noGrp="1"/>
          </p:cNvSpPr>
          <p:nvPr>
            <p:ph type="sldNum" sz="quarter" idx="12"/>
          </p:nvPr>
        </p:nvSpPr>
        <p:spPr>
          <a:xfrm>
            <a:off x="10980484" y="6356350"/>
            <a:ext cx="373316" cy="365125"/>
          </a:xfrm>
          <a:solidFill>
            <a:schemeClr val="bg1">
              <a:lumMod val="50000"/>
            </a:schemeClr>
          </a:solidFill>
        </p:spPr>
        <p:txBody>
          <a:bodyPr/>
          <a:lstStyle>
            <a:lvl1pPr algn="ctr">
              <a:defRPr>
                <a:solidFill>
                  <a:schemeClr val="bg1"/>
                </a:solidFill>
              </a:defRPr>
            </a:lvl1pPr>
          </a:lstStyle>
          <a:p>
            <a:fld id="{D429F7A4-7C4A-6148-A6AA-ED73C8AE3448}" type="slidenum">
              <a:rPr lang="en-US" altLang="en-US" smtClean="0"/>
              <a:pPr/>
              <a:t>‹#›</a:t>
            </a:fld>
            <a:endParaRPr lang="en-US" altLang="en-US" dirty="0"/>
          </a:p>
        </p:txBody>
      </p:sp>
      <p:grpSp>
        <p:nvGrpSpPr>
          <p:cNvPr id="4" name="Group 3">
            <a:extLst>
              <a:ext uri="{FF2B5EF4-FFF2-40B4-BE49-F238E27FC236}">
                <a16:creationId xmlns:a16="http://schemas.microsoft.com/office/drawing/2014/main" id="{941ECE51-0822-CCF0-5B2B-E22F42CC53CF}"/>
              </a:ext>
            </a:extLst>
          </p:cNvPr>
          <p:cNvGrpSpPr/>
          <p:nvPr userDrawn="1"/>
        </p:nvGrpSpPr>
        <p:grpSpPr>
          <a:xfrm>
            <a:off x="0" y="0"/>
            <a:ext cx="12192000" cy="275493"/>
            <a:chOff x="0" y="4369869"/>
            <a:chExt cx="9586251" cy="275493"/>
          </a:xfrm>
        </p:grpSpPr>
        <p:sp>
          <p:nvSpPr>
            <p:cNvPr id="7" name="Rectangle 6">
              <a:extLst>
                <a:ext uri="{FF2B5EF4-FFF2-40B4-BE49-F238E27FC236}">
                  <a16:creationId xmlns:a16="http://schemas.microsoft.com/office/drawing/2014/main" id="{E56D5CBC-950E-DE2A-F1BC-DE4A58D6DC65}"/>
                </a:ext>
              </a:extLst>
            </p:cNvPr>
            <p:cNvSpPr/>
            <p:nvPr userDrawn="1"/>
          </p:nvSpPr>
          <p:spPr>
            <a:xfrm>
              <a:off x="0" y="4369869"/>
              <a:ext cx="1065139" cy="275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EBB847-7014-A47A-9592-761E3D5917F6}"/>
                </a:ext>
              </a:extLst>
            </p:cNvPr>
            <p:cNvSpPr/>
            <p:nvPr userDrawn="1"/>
          </p:nvSpPr>
          <p:spPr>
            <a:xfrm>
              <a:off x="1065139" y="4369869"/>
              <a:ext cx="1065139" cy="275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B30529-68F5-BD2C-A47D-BE451ED0C479}"/>
                </a:ext>
              </a:extLst>
            </p:cNvPr>
            <p:cNvSpPr/>
            <p:nvPr userDrawn="1"/>
          </p:nvSpPr>
          <p:spPr>
            <a:xfrm>
              <a:off x="2130278" y="4369869"/>
              <a:ext cx="1065139" cy="2754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C23294-72DC-C44D-4B83-7CD516AB8321}"/>
                </a:ext>
              </a:extLst>
            </p:cNvPr>
            <p:cNvSpPr/>
            <p:nvPr userDrawn="1"/>
          </p:nvSpPr>
          <p:spPr>
            <a:xfrm>
              <a:off x="3195417" y="4369869"/>
              <a:ext cx="1065139" cy="275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4FF844-25A7-FC6F-0045-359DBA10EE48}"/>
                </a:ext>
              </a:extLst>
            </p:cNvPr>
            <p:cNvSpPr/>
            <p:nvPr userDrawn="1"/>
          </p:nvSpPr>
          <p:spPr>
            <a:xfrm>
              <a:off x="4260556" y="4369869"/>
              <a:ext cx="1065139" cy="275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40D271-42C7-5C79-7F61-6360FAE5EA92}"/>
                </a:ext>
              </a:extLst>
            </p:cNvPr>
            <p:cNvSpPr/>
            <p:nvPr userDrawn="1"/>
          </p:nvSpPr>
          <p:spPr>
            <a:xfrm>
              <a:off x="5325695" y="4369869"/>
              <a:ext cx="1065139" cy="275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77A57E-6969-D2C2-03C7-22BFA3548306}"/>
                </a:ext>
              </a:extLst>
            </p:cNvPr>
            <p:cNvSpPr/>
            <p:nvPr userDrawn="1"/>
          </p:nvSpPr>
          <p:spPr>
            <a:xfrm>
              <a:off x="6390834" y="4369869"/>
              <a:ext cx="1065139" cy="275493"/>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CE0F07-E1C5-AAA4-A16B-A17D9067B339}"/>
                </a:ext>
              </a:extLst>
            </p:cNvPr>
            <p:cNvSpPr/>
            <p:nvPr userDrawn="1"/>
          </p:nvSpPr>
          <p:spPr>
            <a:xfrm>
              <a:off x="7455973" y="4369869"/>
              <a:ext cx="1065139" cy="275493"/>
            </a:xfrm>
            <a:prstGeom prst="rect">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17D4C-0CA5-26C8-96DD-6FDC2606FCA8}"/>
                </a:ext>
              </a:extLst>
            </p:cNvPr>
            <p:cNvSpPr/>
            <p:nvPr userDrawn="1"/>
          </p:nvSpPr>
          <p:spPr>
            <a:xfrm>
              <a:off x="8521112" y="4369869"/>
              <a:ext cx="1065139" cy="275493"/>
            </a:xfrm>
            <a:prstGeom prst="rect">
              <a:avLst/>
            </a:prstGeom>
            <a:solidFill>
              <a:srgbClr val="77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8877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yan - 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F87EEF-FED5-038A-B3D8-161D93032F3A}"/>
              </a:ext>
            </a:extLst>
          </p:cNvPr>
          <p:cNvSpPr/>
          <p:nvPr userDrawn="1"/>
        </p:nvSpPr>
        <p:spPr>
          <a:xfrm>
            <a:off x="10988168" y="6356350"/>
            <a:ext cx="365632" cy="365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b="0" i="0">
                <a:solidFill>
                  <a:schemeClr val="accent1"/>
                </a:solidFill>
                <a:latin typeface="Ale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59212"/>
            <a:ext cx="3932237" cy="3709775"/>
          </a:xfrm>
        </p:spPr>
        <p:txBody>
          <a:bodyPr>
            <a:normAutofit/>
          </a:bodyPr>
          <a:lstStyle>
            <a:lvl1pPr marL="0" indent="0">
              <a:buNone/>
              <a:defRPr sz="1400" b="0" i="1">
                <a:solidFill>
                  <a:schemeClr val="accent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6CC1F6BC-0CA4-7C6F-EDBA-92C48B4FB4EB}"/>
              </a:ext>
            </a:extLst>
          </p:cNvPr>
          <p:cNvSpPr/>
          <p:nvPr userDrawn="1"/>
        </p:nvSpPr>
        <p:spPr>
          <a:xfrm>
            <a:off x="-8826" y="-15166"/>
            <a:ext cx="12200825" cy="275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A671385E-6FED-41E2-50F3-EBDDAD6546E1}"/>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1581208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 - Section Header">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779F140-C7A4-2D85-4DEF-0C8D01436DD3}"/>
              </a:ext>
            </a:extLst>
          </p:cNvPr>
          <p:cNvSpPr>
            <a:spLocks noGrp="1"/>
          </p:cNvSpPr>
          <p:nvPr>
            <p:ph type="pic" sz="quarter" idx="10"/>
          </p:nvPr>
        </p:nvSpPr>
        <p:spPr>
          <a:xfrm>
            <a:off x="0" y="1"/>
            <a:ext cx="12192000" cy="4659650"/>
          </a:xfrm>
        </p:spPr>
        <p:txBody>
          <a:bodyPr/>
          <a:lstStyle/>
          <a:p>
            <a:endParaRPr lang="en-US" dirty="0"/>
          </a:p>
        </p:txBody>
      </p:sp>
      <p:sp>
        <p:nvSpPr>
          <p:cNvPr id="2" name="Title 1"/>
          <p:cNvSpPr>
            <a:spLocks noGrp="1"/>
          </p:cNvSpPr>
          <p:nvPr>
            <p:ph type="title"/>
          </p:nvPr>
        </p:nvSpPr>
        <p:spPr>
          <a:xfrm>
            <a:off x="2113110" y="5125250"/>
            <a:ext cx="7422776" cy="1732750"/>
          </a:xfrm>
          <a:prstGeom prst="rect">
            <a:avLst/>
          </a:prstGeom>
        </p:spPr>
        <p:txBody>
          <a:bodyPr anchor="t"/>
          <a:lstStyle>
            <a:lvl1pPr>
              <a:defRPr sz="6000">
                <a:solidFill>
                  <a:schemeClr val="accent5"/>
                </a:solidFill>
              </a:defRPr>
            </a:lvl1pPr>
          </a:lstStyle>
          <a:p>
            <a:r>
              <a:rPr lang="en-US" dirty="0"/>
              <a:t>Click to edit Master title style</a:t>
            </a:r>
          </a:p>
        </p:txBody>
      </p:sp>
      <p:sp>
        <p:nvSpPr>
          <p:cNvPr id="3" name="Text Placeholder 2"/>
          <p:cNvSpPr>
            <a:spLocks noGrp="1"/>
          </p:cNvSpPr>
          <p:nvPr>
            <p:ph type="body" idx="1" hasCustomPrompt="1"/>
          </p:nvPr>
        </p:nvSpPr>
        <p:spPr>
          <a:xfrm>
            <a:off x="2113111" y="4790279"/>
            <a:ext cx="7422776" cy="427179"/>
          </a:xfrm>
        </p:spPr>
        <p:txBody>
          <a:bodyPr anchor="b"/>
          <a:lstStyle>
            <a:lvl1pPr marL="0" indent="0">
              <a:buNone/>
              <a:defRPr sz="2400" b="0" i="0">
                <a:solidFill>
                  <a:schemeClr val="accent5"/>
                </a:solidFill>
                <a:latin typeface="Aleo Light" panose="020F030202020403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a:extLst>
              <a:ext uri="{FF2B5EF4-FFF2-40B4-BE49-F238E27FC236}">
                <a16:creationId xmlns:a16="http://schemas.microsoft.com/office/drawing/2014/main" id="{C2C38461-CB98-6733-155E-50C91DF9FC01}"/>
              </a:ext>
            </a:extLst>
          </p:cNvPr>
          <p:cNvSpPr/>
          <p:nvPr userDrawn="1"/>
        </p:nvSpPr>
        <p:spPr>
          <a:xfrm>
            <a:off x="9757442" y="4790279"/>
            <a:ext cx="2213002" cy="1940934"/>
          </a:xfrm>
          <a:prstGeom prst="rect">
            <a:avLst/>
          </a:prstGeom>
          <a:solidFill>
            <a:schemeClr val="bg1">
              <a:alpha val="8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8EA5C9A-CA98-799F-E849-6DAA3225B2CB}"/>
              </a:ext>
            </a:extLst>
          </p:cNvPr>
          <p:cNvCxnSpPr/>
          <p:nvPr userDrawn="1"/>
        </p:nvCxnSpPr>
        <p:spPr>
          <a:xfrm>
            <a:off x="9818914" y="5143745"/>
            <a:ext cx="2051638"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F7EB2D8-B440-EF07-E87F-117D6050D0F1}"/>
              </a:ext>
            </a:extLst>
          </p:cNvPr>
          <p:cNvSpPr txBox="1"/>
          <p:nvPr userDrawn="1"/>
        </p:nvSpPr>
        <p:spPr>
          <a:xfrm>
            <a:off x="9757442" y="4836445"/>
            <a:ext cx="2213002" cy="276999"/>
          </a:xfrm>
          <a:prstGeom prst="rect">
            <a:avLst/>
          </a:prstGeom>
          <a:noFill/>
        </p:spPr>
        <p:txBody>
          <a:bodyPr wrap="square" rtlCol="0" anchor="ctr">
            <a:spAutoFit/>
          </a:bodyPr>
          <a:lstStyle/>
          <a:p>
            <a:pPr algn="ctr"/>
            <a:r>
              <a:rPr lang="en-US" sz="1200" b="0" i="0" spc="80" baseline="0" dirty="0">
                <a:solidFill>
                  <a:schemeClr val="accent5"/>
                </a:solidFill>
                <a:latin typeface="Aleo" panose="020F0502020204030203" pitchFamily="34" charset="77"/>
              </a:rPr>
              <a:t>SECTION CONTENTS</a:t>
            </a:r>
          </a:p>
        </p:txBody>
      </p:sp>
      <p:sp>
        <p:nvSpPr>
          <p:cNvPr id="12" name="Text Placeholder 28">
            <a:extLst>
              <a:ext uri="{FF2B5EF4-FFF2-40B4-BE49-F238E27FC236}">
                <a16:creationId xmlns:a16="http://schemas.microsoft.com/office/drawing/2014/main" id="{9D40F90C-63CD-1E8C-92BF-43DEDDB5B827}"/>
              </a:ext>
            </a:extLst>
          </p:cNvPr>
          <p:cNvSpPr>
            <a:spLocks noGrp="1"/>
          </p:cNvSpPr>
          <p:nvPr>
            <p:ph type="body" sz="quarter" idx="12"/>
          </p:nvPr>
        </p:nvSpPr>
        <p:spPr>
          <a:xfrm>
            <a:off x="9818913" y="5174047"/>
            <a:ext cx="2051639" cy="1557161"/>
          </a:xfrm>
        </p:spPr>
        <p:txBody>
          <a:bodyPr>
            <a:noAutofit/>
          </a:bodyPr>
          <a:lstStyle>
            <a:lvl1pPr>
              <a:defRPr sz="1000">
                <a:solidFill>
                  <a:schemeClr val="tx1">
                    <a:lumMod val="75000"/>
                    <a:lumOff val="25000"/>
                  </a:schemeClr>
                </a:solidFill>
              </a:defRPr>
            </a:lvl1pPr>
            <a:lvl2pPr>
              <a:defRPr sz="1000">
                <a:solidFill>
                  <a:schemeClr val="tx1">
                    <a:lumMod val="75000"/>
                    <a:lumOff val="25000"/>
                  </a:schemeClr>
                </a:solidFill>
              </a:defRPr>
            </a:lvl2pPr>
            <a:lvl3pPr>
              <a:defRPr sz="1000">
                <a:solidFill>
                  <a:schemeClr val="tx1">
                    <a:lumMod val="75000"/>
                    <a:lumOff val="25000"/>
                  </a:schemeClr>
                </a:solidFill>
              </a:defRPr>
            </a:lvl3pPr>
            <a:lvl4pPr>
              <a:defRPr sz="1000">
                <a:solidFill>
                  <a:schemeClr val="tx1">
                    <a:lumMod val="75000"/>
                    <a:lumOff val="25000"/>
                  </a:schemeClr>
                </a:solidFill>
              </a:defRPr>
            </a:lvl4pPr>
            <a:lvl5pPr>
              <a:defRPr sz="1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7C8444C1-1CEF-202B-9614-56FC6CAB83A1}"/>
              </a:ext>
            </a:extLst>
          </p:cNvPr>
          <p:cNvSpPr>
            <a:spLocks noGrp="1"/>
          </p:cNvSpPr>
          <p:nvPr>
            <p:ph type="body" sz="quarter" idx="13" hasCustomPrompt="1"/>
          </p:nvPr>
        </p:nvSpPr>
        <p:spPr>
          <a:xfrm>
            <a:off x="7599363" y="4171950"/>
            <a:ext cx="4600575" cy="198438"/>
          </a:xfrm>
        </p:spPr>
        <p:txBody>
          <a:bodyPr>
            <a:noAutofit/>
          </a:bodyPr>
          <a:lstStyle>
            <a:lvl1pPr marL="0" indent="0" algn="r">
              <a:buNone/>
              <a:defRPr sz="700">
                <a:solidFill>
                  <a:schemeClr val="bg1">
                    <a:lumMod val="50000"/>
                  </a:schemeClr>
                </a:solidFill>
              </a:defRPr>
            </a:lvl1pPr>
            <a:lvl2pPr marL="457200" indent="0" algn="r">
              <a:buNone/>
              <a:defRPr sz="700">
                <a:solidFill>
                  <a:schemeClr val="bg1">
                    <a:lumMod val="50000"/>
                  </a:schemeClr>
                </a:solidFill>
              </a:defRPr>
            </a:lvl2pPr>
            <a:lvl3pPr marL="914400" indent="0" algn="r">
              <a:buNone/>
              <a:defRPr sz="700">
                <a:solidFill>
                  <a:schemeClr val="bg1">
                    <a:lumMod val="50000"/>
                  </a:schemeClr>
                </a:solidFill>
              </a:defRPr>
            </a:lvl3pPr>
            <a:lvl4pPr marL="1371600" indent="0" algn="r">
              <a:buNone/>
              <a:defRPr sz="700">
                <a:solidFill>
                  <a:schemeClr val="bg1">
                    <a:lumMod val="50000"/>
                  </a:schemeClr>
                </a:solidFill>
              </a:defRPr>
            </a:lvl4pPr>
            <a:lvl5pPr marL="1828800" indent="0" algn="r">
              <a:buNone/>
              <a:defRPr sz="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AB5493B4-5744-E878-D04A-4DA68197E204}"/>
              </a:ext>
            </a:extLst>
          </p:cNvPr>
          <p:cNvSpPr>
            <a:spLocks noGrp="1"/>
          </p:cNvSpPr>
          <p:nvPr>
            <p:ph type="body" sz="quarter" idx="14"/>
          </p:nvPr>
        </p:nvSpPr>
        <p:spPr>
          <a:xfrm>
            <a:off x="0" y="4790279"/>
            <a:ext cx="2113109" cy="2067720"/>
          </a:xfrm>
        </p:spPr>
        <p:txBody>
          <a:bodyPr anchor="ctr">
            <a:noAutofit/>
          </a:bodyPr>
          <a:lstStyle>
            <a:lvl1pPr marL="0" indent="0" algn="ctr">
              <a:buNone/>
              <a:defRPr sz="20000" b="1">
                <a:solidFill>
                  <a:srgbClr val="81BD41">
                    <a:alpha val="10000"/>
                  </a:srgbClr>
                </a:solidFill>
              </a:defRPr>
            </a:lvl1pPr>
            <a:lvl2pPr marL="457200" indent="0" algn="ctr">
              <a:buNone/>
              <a:defRPr sz="20000" b="1">
                <a:solidFill>
                  <a:srgbClr val="81BD41">
                    <a:alpha val="10000"/>
                  </a:srgbClr>
                </a:solidFill>
              </a:defRPr>
            </a:lvl2pPr>
            <a:lvl3pPr marL="914400" indent="0" algn="ctr">
              <a:buNone/>
              <a:defRPr sz="20000" b="1">
                <a:solidFill>
                  <a:srgbClr val="81BD41">
                    <a:alpha val="10000"/>
                  </a:srgbClr>
                </a:solidFill>
              </a:defRPr>
            </a:lvl3pPr>
            <a:lvl4pPr marL="1371600" indent="0" algn="ctr">
              <a:buNone/>
              <a:defRPr sz="20000" b="1">
                <a:solidFill>
                  <a:srgbClr val="81BD41">
                    <a:alpha val="10000"/>
                  </a:srgbClr>
                </a:solidFill>
              </a:defRPr>
            </a:lvl4pPr>
            <a:lvl5pPr marL="1828800" indent="0" algn="ctr">
              <a:buNone/>
              <a:defRPr sz="20000" b="1">
                <a:solidFill>
                  <a:srgbClr val="81BD41">
                    <a:alpha val="10000"/>
                  </a:srgb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153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86A99D-60CC-00A6-4F83-E5A7CCEEE31A}"/>
              </a:ext>
            </a:extLst>
          </p:cNvPr>
          <p:cNvSpPr/>
          <p:nvPr userDrawn="1"/>
        </p:nvSpPr>
        <p:spPr>
          <a:xfrm>
            <a:off x="10988168" y="6356350"/>
            <a:ext cx="365632" cy="365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5"/>
                </a:solidFill>
              </a:defRPr>
            </a:lvl1pPr>
          </a:lstStyle>
          <a:p>
            <a:r>
              <a:rPr lang="en-US" dirty="0"/>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6" name="Rectangle 5">
            <a:extLst>
              <a:ext uri="{FF2B5EF4-FFF2-40B4-BE49-F238E27FC236}">
                <a16:creationId xmlns:a16="http://schemas.microsoft.com/office/drawing/2014/main" id="{3C779F57-E71C-5BAB-FFD0-C31D00547B4F}"/>
              </a:ext>
            </a:extLst>
          </p:cNvPr>
          <p:cNvSpPr/>
          <p:nvPr userDrawn="1"/>
        </p:nvSpPr>
        <p:spPr>
          <a:xfrm>
            <a:off x="-8826" y="-15166"/>
            <a:ext cx="12200825" cy="2754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id="{4BAD6EA8-BAA9-7C83-C708-2359CB7AD513}"/>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
        <p:nvSpPr>
          <p:cNvPr id="5" name="Content Placeholder 2">
            <a:extLst>
              <a:ext uri="{FF2B5EF4-FFF2-40B4-BE49-F238E27FC236}">
                <a16:creationId xmlns:a16="http://schemas.microsoft.com/office/drawing/2014/main" id="{D5C41B3C-E5B5-B090-5983-D50B51718FC9}"/>
              </a:ext>
            </a:extLst>
          </p:cNvPr>
          <p:cNvSpPr>
            <a:spLocks noGrp="1"/>
          </p:cNvSpPr>
          <p:nvPr>
            <p:ph idx="1"/>
          </p:nvPr>
        </p:nvSpPr>
        <p:spPr>
          <a:xfrm>
            <a:off x="838200" y="1825625"/>
            <a:ext cx="10515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2576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Green -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7AE5E9-25E6-3EC5-ABD7-32A40645565C}"/>
              </a:ext>
            </a:extLst>
          </p:cNvPr>
          <p:cNvSpPr/>
          <p:nvPr userDrawn="1"/>
        </p:nvSpPr>
        <p:spPr>
          <a:xfrm>
            <a:off x="10988168" y="6356350"/>
            <a:ext cx="365632" cy="365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5"/>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6221DD96-A4E8-B8EC-7374-07555573EEDA}"/>
              </a:ext>
            </a:extLst>
          </p:cNvPr>
          <p:cNvSpPr/>
          <p:nvPr userDrawn="1"/>
        </p:nvSpPr>
        <p:spPr>
          <a:xfrm>
            <a:off x="-8826" y="-15166"/>
            <a:ext cx="12200825" cy="2754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0201169B-9DCB-1C48-8C6F-3E4B835312E4}"/>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1961107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Green -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18C8D-C9B7-FB9A-D8D7-43C32182FF7C}"/>
              </a:ext>
            </a:extLst>
          </p:cNvPr>
          <p:cNvSpPr/>
          <p:nvPr userDrawn="1"/>
        </p:nvSpPr>
        <p:spPr>
          <a:xfrm>
            <a:off x="10988168" y="6356350"/>
            <a:ext cx="365632" cy="365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a:prstGeom prst="rect">
            <a:avLst/>
          </a:prstGeom>
        </p:spPr>
        <p:txBody>
          <a:bodyPr/>
          <a:lstStyle>
            <a:lvl1pPr>
              <a:defRPr>
                <a:solidFill>
                  <a:schemeClr val="accent5"/>
                </a:solidFill>
              </a:defRPr>
            </a:lvl1p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ctr">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ctr">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7" name="Rectangle 6">
            <a:extLst>
              <a:ext uri="{FF2B5EF4-FFF2-40B4-BE49-F238E27FC236}">
                <a16:creationId xmlns:a16="http://schemas.microsoft.com/office/drawing/2014/main" id="{EA4B8F17-724A-9CB8-56CF-F11A1267B188}"/>
              </a:ext>
            </a:extLst>
          </p:cNvPr>
          <p:cNvSpPr/>
          <p:nvPr userDrawn="1"/>
        </p:nvSpPr>
        <p:spPr>
          <a:xfrm>
            <a:off x="-8826" y="-15166"/>
            <a:ext cx="12200825" cy="2754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8">
            <a:extLst>
              <a:ext uri="{FF2B5EF4-FFF2-40B4-BE49-F238E27FC236}">
                <a16:creationId xmlns:a16="http://schemas.microsoft.com/office/drawing/2014/main" id="{C738D548-8BE7-E53B-C56E-65B851FAB2C1}"/>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3137189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Green - 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F87EEF-FED5-038A-B3D8-161D93032F3A}"/>
              </a:ext>
            </a:extLst>
          </p:cNvPr>
          <p:cNvSpPr/>
          <p:nvPr userDrawn="1"/>
        </p:nvSpPr>
        <p:spPr>
          <a:xfrm>
            <a:off x="10988168" y="6356350"/>
            <a:ext cx="365632" cy="365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b="0" i="0">
                <a:solidFill>
                  <a:schemeClr val="accent5"/>
                </a:solidFill>
                <a:latin typeface="Ale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59212"/>
            <a:ext cx="3932237" cy="3709775"/>
          </a:xfrm>
        </p:spPr>
        <p:txBody>
          <a:bodyPr>
            <a:normAutofit/>
          </a:bodyPr>
          <a:lstStyle>
            <a:lvl1pPr marL="0" indent="0">
              <a:buNone/>
              <a:defRPr sz="1400" b="0" i="1">
                <a:solidFill>
                  <a:schemeClr val="accent5"/>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E5FB3143-3590-424B-5EC2-DEA58C4D40F0}"/>
              </a:ext>
            </a:extLst>
          </p:cNvPr>
          <p:cNvSpPr/>
          <p:nvPr userDrawn="1"/>
        </p:nvSpPr>
        <p:spPr>
          <a:xfrm>
            <a:off x="-8826" y="-15166"/>
            <a:ext cx="12200825" cy="2754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13FF3182-B185-D87F-8AEB-E09DF2EFA217}"/>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1694150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 - Section Header">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779F140-C7A4-2D85-4DEF-0C8D01436DD3}"/>
              </a:ext>
            </a:extLst>
          </p:cNvPr>
          <p:cNvSpPr>
            <a:spLocks noGrp="1"/>
          </p:cNvSpPr>
          <p:nvPr>
            <p:ph type="pic" sz="quarter" idx="10"/>
          </p:nvPr>
        </p:nvSpPr>
        <p:spPr>
          <a:xfrm>
            <a:off x="0" y="1"/>
            <a:ext cx="12192000" cy="4659650"/>
          </a:xfrm>
        </p:spPr>
        <p:txBody>
          <a:bodyPr/>
          <a:lstStyle/>
          <a:p>
            <a:endParaRPr lang="en-US" dirty="0"/>
          </a:p>
        </p:txBody>
      </p:sp>
      <p:sp>
        <p:nvSpPr>
          <p:cNvPr id="2" name="Title 1"/>
          <p:cNvSpPr>
            <a:spLocks noGrp="1"/>
          </p:cNvSpPr>
          <p:nvPr>
            <p:ph type="title"/>
          </p:nvPr>
        </p:nvSpPr>
        <p:spPr>
          <a:xfrm>
            <a:off x="2113110" y="5125250"/>
            <a:ext cx="7422776" cy="1732750"/>
          </a:xfrm>
          <a:prstGeom prst="rect">
            <a:avLst/>
          </a:prstGeom>
        </p:spPr>
        <p:txBody>
          <a:bodyPr anchor="t"/>
          <a:lstStyle>
            <a:lvl1pPr>
              <a:defRPr sz="6000">
                <a:solidFill>
                  <a:schemeClr val="accent6"/>
                </a:solidFill>
              </a:defRPr>
            </a:lvl1pPr>
          </a:lstStyle>
          <a:p>
            <a:r>
              <a:rPr lang="en-US" dirty="0"/>
              <a:t>Click to edit Master title style</a:t>
            </a:r>
          </a:p>
        </p:txBody>
      </p:sp>
      <p:sp>
        <p:nvSpPr>
          <p:cNvPr id="3" name="Text Placeholder 2"/>
          <p:cNvSpPr>
            <a:spLocks noGrp="1"/>
          </p:cNvSpPr>
          <p:nvPr>
            <p:ph type="body" idx="1" hasCustomPrompt="1"/>
          </p:nvPr>
        </p:nvSpPr>
        <p:spPr>
          <a:xfrm>
            <a:off x="2113111" y="4790279"/>
            <a:ext cx="7422776" cy="427179"/>
          </a:xfrm>
        </p:spPr>
        <p:txBody>
          <a:bodyPr anchor="b"/>
          <a:lstStyle>
            <a:lvl1pPr marL="0" indent="0">
              <a:buNone/>
              <a:defRPr sz="2400" b="0" i="0">
                <a:solidFill>
                  <a:schemeClr val="accent6"/>
                </a:solidFill>
                <a:latin typeface="Aleo Light" panose="020F030202020403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a:extLst>
              <a:ext uri="{FF2B5EF4-FFF2-40B4-BE49-F238E27FC236}">
                <a16:creationId xmlns:a16="http://schemas.microsoft.com/office/drawing/2014/main" id="{91BFA14E-5B57-F8E8-44E6-CCF6242F3450}"/>
              </a:ext>
            </a:extLst>
          </p:cNvPr>
          <p:cNvSpPr/>
          <p:nvPr userDrawn="1"/>
        </p:nvSpPr>
        <p:spPr>
          <a:xfrm>
            <a:off x="9757442" y="4790279"/>
            <a:ext cx="2213002" cy="1940934"/>
          </a:xfrm>
          <a:prstGeom prst="rect">
            <a:avLst/>
          </a:prstGeom>
          <a:solidFill>
            <a:schemeClr val="bg1">
              <a:alpha val="8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022C2C37-636E-57F7-E646-CC6730A7134D}"/>
              </a:ext>
            </a:extLst>
          </p:cNvPr>
          <p:cNvCxnSpPr/>
          <p:nvPr userDrawn="1"/>
        </p:nvCxnSpPr>
        <p:spPr>
          <a:xfrm>
            <a:off x="9818914" y="5143745"/>
            <a:ext cx="2051638" cy="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9D9AEA8-D3C8-FA45-46E6-6782A4CA8A9A}"/>
              </a:ext>
            </a:extLst>
          </p:cNvPr>
          <p:cNvSpPr txBox="1"/>
          <p:nvPr userDrawn="1"/>
        </p:nvSpPr>
        <p:spPr>
          <a:xfrm>
            <a:off x="9757442" y="4836445"/>
            <a:ext cx="2213002" cy="276999"/>
          </a:xfrm>
          <a:prstGeom prst="rect">
            <a:avLst/>
          </a:prstGeom>
          <a:noFill/>
        </p:spPr>
        <p:txBody>
          <a:bodyPr wrap="square" rtlCol="0" anchor="ctr">
            <a:spAutoFit/>
          </a:bodyPr>
          <a:lstStyle/>
          <a:p>
            <a:pPr algn="ctr"/>
            <a:r>
              <a:rPr lang="en-US" sz="1200" b="0" i="0" spc="80" baseline="0" dirty="0">
                <a:solidFill>
                  <a:schemeClr val="accent6"/>
                </a:solidFill>
                <a:latin typeface="Aleo" panose="020F0502020204030203" pitchFamily="34" charset="77"/>
              </a:rPr>
              <a:t>SECTION CONTENTS</a:t>
            </a:r>
          </a:p>
        </p:txBody>
      </p:sp>
      <p:sp>
        <p:nvSpPr>
          <p:cNvPr id="12" name="Text Placeholder 28">
            <a:extLst>
              <a:ext uri="{FF2B5EF4-FFF2-40B4-BE49-F238E27FC236}">
                <a16:creationId xmlns:a16="http://schemas.microsoft.com/office/drawing/2014/main" id="{5AD47DFD-CD99-3F47-265C-AB9EC8584D4E}"/>
              </a:ext>
            </a:extLst>
          </p:cNvPr>
          <p:cNvSpPr>
            <a:spLocks noGrp="1"/>
          </p:cNvSpPr>
          <p:nvPr>
            <p:ph type="body" sz="quarter" idx="12"/>
          </p:nvPr>
        </p:nvSpPr>
        <p:spPr>
          <a:xfrm>
            <a:off x="9818913" y="5174047"/>
            <a:ext cx="2051639" cy="1557161"/>
          </a:xfrm>
        </p:spPr>
        <p:txBody>
          <a:bodyPr>
            <a:noAutofit/>
          </a:bodyPr>
          <a:lstStyle>
            <a:lvl1pPr>
              <a:defRPr sz="1000">
                <a:solidFill>
                  <a:schemeClr val="tx1">
                    <a:lumMod val="75000"/>
                    <a:lumOff val="25000"/>
                  </a:schemeClr>
                </a:solidFill>
              </a:defRPr>
            </a:lvl1pPr>
            <a:lvl2pPr>
              <a:defRPr sz="1000">
                <a:solidFill>
                  <a:schemeClr val="tx1">
                    <a:lumMod val="75000"/>
                    <a:lumOff val="25000"/>
                  </a:schemeClr>
                </a:solidFill>
              </a:defRPr>
            </a:lvl2pPr>
            <a:lvl3pPr>
              <a:defRPr sz="1000">
                <a:solidFill>
                  <a:schemeClr val="tx1">
                    <a:lumMod val="75000"/>
                    <a:lumOff val="25000"/>
                  </a:schemeClr>
                </a:solidFill>
              </a:defRPr>
            </a:lvl3pPr>
            <a:lvl4pPr>
              <a:defRPr sz="1000">
                <a:solidFill>
                  <a:schemeClr val="tx1">
                    <a:lumMod val="75000"/>
                    <a:lumOff val="25000"/>
                  </a:schemeClr>
                </a:solidFill>
              </a:defRPr>
            </a:lvl4pPr>
            <a:lvl5pPr>
              <a:defRPr sz="1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ADDE5505-5FA1-B571-8B98-571BC28E09E5}"/>
              </a:ext>
            </a:extLst>
          </p:cNvPr>
          <p:cNvSpPr>
            <a:spLocks noGrp="1"/>
          </p:cNvSpPr>
          <p:nvPr>
            <p:ph type="body" sz="quarter" idx="13" hasCustomPrompt="1"/>
          </p:nvPr>
        </p:nvSpPr>
        <p:spPr>
          <a:xfrm>
            <a:off x="7599363" y="4171950"/>
            <a:ext cx="4600575" cy="198438"/>
          </a:xfrm>
        </p:spPr>
        <p:txBody>
          <a:bodyPr>
            <a:noAutofit/>
          </a:bodyPr>
          <a:lstStyle>
            <a:lvl1pPr marL="0" indent="0" algn="r">
              <a:buNone/>
              <a:defRPr sz="700">
                <a:solidFill>
                  <a:schemeClr val="bg1">
                    <a:lumMod val="50000"/>
                  </a:schemeClr>
                </a:solidFill>
              </a:defRPr>
            </a:lvl1pPr>
            <a:lvl2pPr marL="457200" indent="0" algn="r">
              <a:buNone/>
              <a:defRPr sz="700">
                <a:solidFill>
                  <a:schemeClr val="bg1">
                    <a:lumMod val="50000"/>
                  </a:schemeClr>
                </a:solidFill>
              </a:defRPr>
            </a:lvl2pPr>
            <a:lvl3pPr marL="914400" indent="0" algn="r">
              <a:buNone/>
              <a:defRPr sz="700">
                <a:solidFill>
                  <a:schemeClr val="bg1">
                    <a:lumMod val="50000"/>
                  </a:schemeClr>
                </a:solidFill>
              </a:defRPr>
            </a:lvl3pPr>
            <a:lvl4pPr marL="1371600" indent="0" algn="r">
              <a:buNone/>
              <a:defRPr sz="700">
                <a:solidFill>
                  <a:schemeClr val="bg1">
                    <a:lumMod val="50000"/>
                  </a:schemeClr>
                </a:solidFill>
              </a:defRPr>
            </a:lvl4pPr>
            <a:lvl5pPr marL="1828800" indent="0" algn="r">
              <a:buNone/>
              <a:defRPr sz="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183DC1B8-E355-319D-662C-D28C2817A9F0}"/>
              </a:ext>
            </a:extLst>
          </p:cNvPr>
          <p:cNvSpPr>
            <a:spLocks noGrp="1"/>
          </p:cNvSpPr>
          <p:nvPr>
            <p:ph type="body" sz="quarter" idx="14"/>
          </p:nvPr>
        </p:nvSpPr>
        <p:spPr>
          <a:xfrm>
            <a:off x="0" y="4790279"/>
            <a:ext cx="2113109" cy="2067720"/>
          </a:xfrm>
        </p:spPr>
        <p:txBody>
          <a:bodyPr anchor="ctr">
            <a:noAutofit/>
          </a:bodyPr>
          <a:lstStyle>
            <a:lvl1pPr marL="0" indent="0" algn="ctr">
              <a:buNone/>
              <a:defRPr sz="20000" b="1">
                <a:solidFill>
                  <a:srgbClr val="FF4D37">
                    <a:alpha val="10000"/>
                  </a:srgbClr>
                </a:solidFill>
              </a:defRPr>
            </a:lvl1pPr>
            <a:lvl2pPr marL="457200" indent="0" algn="ctr">
              <a:buNone/>
              <a:defRPr sz="20000" b="1">
                <a:solidFill>
                  <a:srgbClr val="FF4D37">
                    <a:alpha val="10000"/>
                  </a:srgbClr>
                </a:solidFill>
              </a:defRPr>
            </a:lvl2pPr>
            <a:lvl3pPr marL="914400" indent="0" algn="ctr">
              <a:buNone/>
              <a:defRPr sz="20000" b="1">
                <a:solidFill>
                  <a:srgbClr val="FF4D37">
                    <a:alpha val="10000"/>
                  </a:srgbClr>
                </a:solidFill>
              </a:defRPr>
            </a:lvl3pPr>
            <a:lvl4pPr marL="1371600" indent="0" algn="ctr">
              <a:buNone/>
              <a:defRPr sz="20000" b="1">
                <a:solidFill>
                  <a:srgbClr val="FF4D37">
                    <a:alpha val="10000"/>
                  </a:srgbClr>
                </a:solidFill>
              </a:defRPr>
            </a:lvl4pPr>
            <a:lvl5pPr marL="1828800" indent="0" algn="ctr">
              <a:buNone/>
              <a:defRPr sz="20000" b="1">
                <a:solidFill>
                  <a:srgbClr val="FF4D37">
                    <a:alpha val="10000"/>
                  </a:srgb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2792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 -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86A99D-60CC-00A6-4F83-E5A7CCEEE31A}"/>
              </a:ext>
            </a:extLst>
          </p:cNvPr>
          <p:cNvSpPr/>
          <p:nvPr userDrawn="1"/>
        </p:nvSpPr>
        <p:spPr>
          <a:xfrm>
            <a:off x="10988168" y="6356350"/>
            <a:ext cx="365632" cy="3656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6"/>
                </a:solidFill>
              </a:defRPr>
            </a:lvl1pPr>
          </a:lstStyle>
          <a:p>
            <a:r>
              <a:rPr lang="en-US" dirty="0"/>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6" name="Rectangle 5">
            <a:extLst>
              <a:ext uri="{FF2B5EF4-FFF2-40B4-BE49-F238E27FC236}">
                <a16:creationId xmlns:a16="http://schemas.microsoft.com/office/drawing/2014/main" id="{8B01A8B5-BDC2-ED79-A4A4-91B2D4A16E99}"/>
              </a:ext>
            </a:extLst>
          </p:cNvPr>
          <p:cNvSpPr/>
          <p:nvPr userDrawn="1"/>
        </p:nvSpPr>
        <p:spPr>
          <a:xfrm>
            <a:off x="-8826" y="-15166"/>
            <a:ext cx="12200825" cy="275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id="{EA62F980-346E-9291-269B-AA100927A370}"/>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
        <p:nvSpPr>
          <p:cNvPr id="5" name="Content Placeholder 2">
            <a:extLst>
              <a:ext uri="{FF2B5EF4-FFF2-40B4-BE49-F238E27FC236}">
                <a16:creationId xmlns:a16="http://schemas.microsoft.com/office/drawing/2014/main" id="{D3A1967D-F1CF-E5D7-12FE-F6D3492A4070}"/>
              </a:ext>
            </a:extLst>
          </p:cNvPr>
          <p:cNvSpPr>
            <a:spLocks noGrp="1"/>
          </p:cNvSpPr>
          <p:nvPr>
            <p:ph idx="1"/>
          </p:nvPr>
        </p:nvSpPr>
        <p:spPr>
          <a:xfrm>
            <a:off x="838200" y="1825625"/>
            <a:ext cx="10515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277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Red -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7AE5E9-25E6-3EC5-ABD7-32A40645565C}"/>
              </a:ext>
            </a:extLst>
          </p:cNvPr>
          <p:cNvSpPr/>
          <p:nvPr userDrawn="1"/>
        </p:nvSpPr>
        <p:spPr>
          <a:xfrm>
            <a:off x="10988168" y="6356350"/>
            <a:ext cx="365632" cy="3656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627B31F2-B06B-21AB-79F1-2EB28F145AAF}"/>
              </a:ext>
            </a:extLst>
          </p:cNvPr>
          <p:cNvSpPr/>
          <p:nvPr userDrawn="1"/>
        </p:nvSpPr>
        <p:spPr>
          <a:xfrm>
            <a:off x="-8826" y="-15166"/>
            <a:ext cx="12200825" cy="275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6110738C-F686-7D76-7AC3-AA3A995A029C}"/>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2512745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Red -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18C8D-C9B7-FB9A-D8D7-43C32182FF7C}"/>
              </a:ext>
            </a:extLst>
          </p:cNvPr>
          <p:cNvSpPr/>
          <p:nvPr userDrawn="1"/>
        </p:nvSpPr>
        <p:spPr>
          <a:xfrm>
            <a:off x="10988168" y="6356350"/>
            <a:ext cx="365632" cy="3656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a:prstGeom prst="rect">
            <a:avLst/>
          </a:prstGeom>
        </p:spPr>
        <p:txBody>
          <a:bodyPr/>
          <a:lstStyle>
            <a:lvl1pPr>
              <a:defRPr>
                <a:solidFill>
                  <a:schemeClr val="accent6"/>
                </a:solidFill>
              </a:defRPr>
            </a:lvl1p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ctr">
            <a:normAutofit/>
          </a:bodyPr>
          <a:lstStyle>
            <a:lvl1pPr marL="0" indent="0">
              <a:buNone/>
              <a:defRPr sz="20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ctr">
            <a:normAutofit/>
          </a:bodyPr>
          <a:lstStyle>
            <a:lvl1pPr marL="0" indent="0">
              <a:buNone/>
              <a:defRPr sz="20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7" name="Rectangle 6">
            <a:extLst>
              <a:ext uri="{FF2B5EF4-FFF2-40B4-BE49-F238E27FC236}">
                <a16:creationId xmlns:a16="http://schemas.microsoft.com/office/drawing/2014/main" id="{34B80192-2274-3C78-19EE-1BD0276E4E88}"/>
              </a:ext>
            </a:extLst>
          </p:cNvPr>
          <p:cNvSpPr/>
          <p:nvPr userDrawn="1"/>
        </p:nvSpPr>
        <p:spPr>
          <a:xfrm>
            <a:off x="-8826" y="-15166"/>
            <a:ext cx="12200825" cy="275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8">
            <a:extLst>
              <a:ext uri="{FF2B5EF4-FFF2-40B4-BE49-F238E27FC236}">
                <a16:creationId xmlns:a16="http://schemas.microsoft.com/office/drawing/2014/main" id="{B428E19C-3A13-0C52-0A08-715DBF08CFD8}"/>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212171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spc="50" baseline="0">
                <a:solidFill>
                  <a:schemeClr val="bg1">
                    <a:lumMod val="50000"/>
                  </a:schemeClr>
                </a:solidFill>
              </a:defRPr>
            </a:lvl1pPr>
          </a:lstStyle>
          <a:p>
            <a:r>
              <a:rPr lang="en-US" dirty="0"/>
              <a:t>Global Out-of-School Children Initiative</a:t>
            </a:r>
          </a:p>
        </p:txBody>
      </p:sp>
      <p:sp>
        <p:nvSpPr>
          <p:cNvPr id="6" name="Slide Number Placeholder 5"/>
          <p:cNvSpPr>
            <a:spLocks noGrp="1"/>
          </p:cNvSpPr>
          <p:nvPr>
            <p:ph type="sldNum" sz="quarter" idx="12"/>
          </p:nvPr>
        </p:nvSpPr>
        <p:spPr>
          <a:xfrm>
            <a:off x="10980484" y="6356350"/>
            <a:ext cx="373316" cy="365125"/>
          </a:xfrm>
          <a:solidFill>
            <a:schemeClr val="bg1">
              <a:lumMod val="50000"/>
            </a:schemeClr>
          </a:solidFill>
        </p:spPr>
        <p:txBody>
          <a:bodyPr/>
          <a:lstStyle>
            <a:lvl1pPr algn="ctr">
              <a:defRPr>
                <a:solidFill>
                  <a:schemeClr val="bg1"/>
                </a:solidFill>
              </a:defRPr>
            </a:lvl1pPr>
          </a:lstStyle>
          <a:p>
            <a:fld id="{D429F7A4-7C4A-6148-A6AA-ED73C8AE3448}" type="slidenum">
              <a:rPr lang="en-US" altLang="en-US" smtClean="0"/>
              <a:pPr/>
              <a:t>‹#›</a:t>
            </a:fld>
            <a:endParaRPr lang="en-US" altLang="en-US" dirty="0"/>
          </a:p>
        </p:txBody>
      </p:sp>
      <p:grpSp>
        <p:nvGrpSpPr>
          <p:cNvPr id="4" name="Group 3">
            <a:extLst>
              <a:ext uri="{FF2B5EF4-FFF2-40B4-BE49-F238E27FC236}">
                <a16:creationId xmlns:a16="http://schemas.microsoft.com/office/drawing/2014/main" id="{941ECE51-0822-CCF0-5B2B-E22F42CC53CF}"/>
              </a:ext>
            </a:extLst>
          </p:cNvPr>
          <p:cNvGrpSpPr/>
          <p:nvPr userDrawn="1"/>
        </p:nvGrpSpPr>
        <p:grpSpPr>
          <a:xfrm>
            <a:off x="0" y="0"/>
            <a:ext cx="12192000" cy="275493"/>
            <a:chOff x="0" y="4369869"/>
            <a:chExt cx="9586251" cy="275493"/>
          </a:xfrm>
        </p:grpSpPr>
        <p:sp>
          <p:nvSpPr>
            <p:cNvPr id="7" name="Rectangle 6">
              <a:extLst>
                <a:ext uri="{FF2B5EF4-FFF2-40B4-BE49-F238E27FC236}">
                  <a16:creationId xmlns:a16="http://schemas.microsoft.com/office/drawing/2014/main" id="{E56D5CBC-950E-DE2A-F1BC-DE4A58D6DC65}"/>
                </a:ext>
              </a:extLst>
            </p:cNvPr>
            <p:cNvSpPr/>
            <p:nvPr userDrawn="1"/>
          </p:nvSpPr>
          <p:spPr>
            <a:xfrm>
              <a:off x="0" y="4369869"/>
              <a:ext cx="1065139" cy="275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EBB847-7014-A47A-9592-761E3D5917F6}"/>
                </a:ext>
              </a:extLst>
            </p:cNvPr>
            <p:cNvSpPr/>
            <p:nvPr userDrawn="1"/>
          </p:nvSpPr>
          <p:spPr>
            <a:xfrm>
              <a:off x="1065139" y="4369869"/>
              <a:ext cx="1065139" cy="275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B30529-68F5-BD2C-A47D-BE451ED0C479}"/>
                </a:ext>
              </a:extLst>
            </p:cNvPr>
            <p:cNvSpPr/>
            <p:nvPr userDrawn="1"/>
          </p:nvSpPr>
          <p:spPr>
            <a:xfrm>
              <a:off x="2130278" y="4369869"/>
              <a:ext cx="1065139" cy="2754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C23294-72DC-C44D-4B83-7CD516AB8321}"/>
                </a:ext>
              </a:extLst>
            </p:cNvPr>
            <p:cNvSpPr/>
            <p:nvPr userDrawn="1"/>
          </p:nvSpPr>
          <p:spPr>
            <a:xfrm>
              <a:off x="3195417" y="4369869"/>
              <a:ext cx="1065139" cy="275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4FF844-25A7-FC6F-0045-359DBA10EE48}"/>
                </a:ext>
              </a:extLst>
            </p:cNvPr>
            <p:cNvSpPr/>
            <p:nvPr userDrawn="1"/>
          </p:nvSpPr>
          <p:spPr>
            <a:xfrm>
              <a:off x="4260556" y="4369869"/>
              <a:ext cx="1065139" cy="275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40D271-42C7-5C79-7F61-6360FAE5EA92}"/>
                </a:ext>
              </a:extLst>
            </p:cNvPr>
            <p:cNvSpPr/>
            <p:nvPr userDrawn="1"/>
          </p:nvSpPr>
          <p:spPr>
            <a:xfrm>
              <a:off x="5325695" y="4369869"/>
              <a:ext cx="1065139" cy="275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77A57E-6969-D2C2-03C7-22BFA3548306}"/>
                </a:ext>
              </a:extLst>
            </p:cNvPr>
            <p:cNvSpPr/>
            <p:nvPr userDrawn="1"/>
          </p:nvSpPr>
          <p:spPr>
            <a:xfrm>
              <a:off x="6390834" y="4369869"/>
              <a:ext cx="1065139" cy="275493"/>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CE0F07-E1C5-AAA4-A16B-A17D9067B339}"/>
                </a:ext>
              </a:extLst>
            </p:cNvPr>
            <p:cNvSpPr/>
            <p:nvPr userDrawn="1"/>
          </p:nvSpPr>
          <p:spPr>
            <a:xfrm>
              <a:off x="7455973" y="4369869"/>
              <a:ext cx="1065139" cy="275493"/>
            </a:xfrm>
            <a:prstGeom prst="rect">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17D4C-0CA5-26C8-96DD-6FDC2606FCA8}"/>
                </a:ext>
              </a:extLst>
            </p:cNvPr>
            <p:cNvSpPr/>
            <p:nvPr userDrawn="1"/>
          </p:nvSpPr>
          <p:spPr>
            <a:xfrm>
              <a:off x="8521112" y="4369869"/>
              <a:ext cx="1065139" cy="275493"/>
            </a:xfrm>
            <a:prstGeom prst="rect">
              <a:avLst/>
            </a:prstGeom>
            <a:solidFill>
              <a:srgbClr val="77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2">
            <a:extLst>
              <a:ext uri="{FF2B5EF4-FFF2-40B4-BE49-F238E27FC236}">
                <a16:creationId xmlns:a16="http://schemas.microsoft.com/office/drawing/2014/main" id="{9F0695D2-6B21-4EC2-6017-E8B84EB68371}"/>
              </a:ext>
            </a:extLst>
          </p:cNvPr>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717E9719-EE46-4B76-BBCE-22291E650DEF}"/>
              </a:ext>
            </a:extLst>
          </p:cNvPr>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5326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Red - 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F87EEF-FED5-038A-B3D8-161D93032F3A}"/>
              </a:ext>
            </a:extLst>
          </p:cNvPr>
          <p:cNvSpPr/>
          <p:nvPr userDrawn="1"/>
        </p:nvSpPr>
        <p:spPr>
          <a:xfrm>
            <a:off x="10988168" y="6356350"/>
            <a:ext cx="365632" cy="3656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b="0" i="0">
                <a:solidFill>
                  <a:schemeClr val="accent6"/>
                </a:solidFill>
                <a:latin typeface="Ale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59212"/>
            <a:ext cx="3932237" cy="3709775"/>
          </a:xfrm>
        </p:spPr>
        <p:txBody>
          <a:bodyPr>
            <a:normAutofit/>
          </a:bodyPr>
          <a:lstStyle>
            <a:lvl1pPr marL="0" indent="0">
              <a:buNone/>
              <a:defRPr sz="1400" b="0" i="1">
                <a:solidFill>
                  <a:schemeClr val="accent6"/>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AAD22560-4272-5C59-FFCC-CF5497BB0044}"/>
              </a:ext>
            </a:extLst>
          </p:cNvPr>
          <p:cNvSpPr/>
          <p:nvPr userDrawn="1"/>
        </p:nvSpPr>
        <p:spPr>
          <a:xfrm>
            <a:off x="-8826" y="-15166"/>
            <a:ext cx="12200825" cy="275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70E0BE4-A627-EB21-7C2B-2D5784A5644C}"/>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1028852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 Section Header">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779F140-C7A4-2D85-4DEF-0C8D01436DD3}"/>
              </a:ext>
            </a:extLst>
          </p:cNvPr>
          <p:cNvSpPr>
            <a:spLocks noGrp="1"/>
          </p:cNvSpPr>
          <p:nvPr>
            <p:ph type="pic" sz="quarter" idx="10"/>
          </p:nvPr>
        </p:nvSpPr>
        <p:spPr>
          <a:xfrm>
            <a:off x="0" y="1"/>
            <a:ext cx="12192000" cy="4659650"/>
          </a:xfrm>
        </p:spPr>
        <p:txBody>
          <a:bodyPr/>
          <a:lstStyle/>
          <a:p>
            <a:endParaRPr lang="en-US" dirty="0"/>
          </a:p>
        </p:txBody>
      </p:sp>
      <p:sp>
        <p:nvSpPr>
          <p:cNvPr id="2" name="Title 1"/>
          <p:cNvSpPr>
            <a:spLocks noGrp="1"/>
          </p:cNvSpPr>
          <p:nvPr>
            <p:ph type="title"/>
          </p:nvPr>
        </p:nvSpPr>
        <p:spPr>
          <a:xfrm>
            <a:off x="2113110" y="5125250"/>
            <a:ext cx="7422776" cy="1732750"/>
          </a:xfrm>
          <a:prstGeom prst="rect">
            <a:avLst/>
          </a:prstGeom>
        </p:spPr>
        <p:txBody>
          <a:bodyPr anchor="t"/>
          <a:lstStyle>
            <a:lvl1pPr>
              <a:defRPr sz="6000">
                <a:solidFill>
                  <a:schemeClr val="accent2"/>
                </a:solidFill>
              </a:defRPr>
            </a:lvl1pPr>
          </a:lstStyle>
          <a:p>
            <a:r>
              <a:rPr lang="en-US" dirty="0"/>
              <a:t>Click to edit Master title style</a:t>
            </a:r>
          </a:p>
        </p:txBody>
      </p:sp>
      <p:sp>
        <p:nvSpPr>
          <p:cNvPr id="3" name="Text Placeholder 2"/>
          <p:cNvSpPr>
            <a:spLocks noGrp="1"/>
          </p:cNvSpPr>
          <p:nvPr>
            <p:ph type="body" idx="1" hasCustomPrompt="1"/>
          </p:nvPr>
        </p:nvSpPr>
        <p:spPr>
          <a:xfrm>
            <a:off x="2113111" y="4790279"/>
            <a:ext cx="7422776" cy="427179"/>
          </a:xfrm>
        </p:spPr>
        <p:txBody>
          <a:bodyPr anchor="b"/>
          <a:lstStyle>
            <a:lvl1pPr marL="0" indent="0">
              <a:buNone/>
              <a:defRPr sz="2400" b="0" i="0">
                <a:solidFill>
                  <a:schemeClr val="accent2"/>
                </a:solidFill>
                <a:latin typeface="Aleo Light" panose="020F030202020403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a:extLst>
              <a:ext uri="{FF2B5EF4-FFF2-40B4-BE49-F238E27FC236}">
                <a16:creationId xmlns:a16="http://schemas.microsoft.com/office/drawing/2014/main" id="{BD6B7CA8-E81E-3210-FB83-941A75DE5A44}"/>
              </a:ext>
            </a:extLst>
          </p:cNvPr>
          <p:cNvSpPr/>
          <p:nvPr userDrawn="1"/>
        </p:nvSpPr>
        <p:spPr>
          <a:xfrm>
            <a:off x="9757442" y="4790279"/>
            <a:ext cx="2213002" cy="1940934"/>
          </a:xfrm>
          <a:prstGeom prst="rect">
            <a:avLst/>
          </a:prstGeom>
          <a:solidFill>
            <a:schemeClr val="bg1">
              <a:alpha val="8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5B2458B-31EA-0F66-223B-ED6360122648}"/>
              </a:ext>
            </a:extLst>
          </p:cNvPr>
          <p:cNvCxnSpPr/>
          <p:nvPr userDrawn="1"/>
        </p:nvCxnSpPr>
        <p:spPr>
          <a:xfrm>
            <a:off x="9818914" y="5143745"/>
            <a:ext cx="205163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EBB78A-BCA3-7CB3-2E67-6C9B3FCF900C}"/>
              </a:ext>
            </a:extLst>
          </p:cNvPr>
          <p:cNvSpPr txBox="1"/>
          <p:nvPr userDrawn="1"/>
        </p:nvSpPr>
        <p:spPr>
          <a:xfrm>
            <a:off x="9757442" y="4836445"/>
            <a:ext cx="2213002" cy="276999"/>
          </a:xfrm>
          <a:prstGeom prst="rect">
            <a:avLst/>
          </a:prstGeom>
          <a:noFill/>
        </p:spPr>
        <p:txBody>
          <a:bodyPr wrap="square" rtlCol="0" anchor="ctr">
            <a:spAutoFit/>
          </a:bodyPr>
          <a:lstStyle/>
          <a:p>
            <a:pPr algn="ctr"/>
            <a:r>
              <a:rPr lang="en-US" sz="1200" b="0" i="0" spc="80" baseline="0" dirty="0">
                <a:solidFill>
                  <a:schemeClr val="accent2"/>
                </a:solidFill>
                <a:latin typeface="Aleo" panose="020F0502020204030203" pitchFamily="34" charset="77"/>
              </a:rPr>
              <a:t>SECTION CONTENTS</a:t>
            </a:r>
          </a:p>
        </p:txBody>
      </p:sp>
      <p:sp>
        <p:nvSpPr>
          <p:cNvPr id="12" name="Text Placeholder 28">
            <a:extLst>
              <a:ext uri="{FF2B5EF4-FFF2-40B4-BE49-F238E27FC236}">
                <a16:creationId xmlns:a16="http://schemas.microsoft.com/office/drawing/2014/main" id="{FA656175-2E9B-520B-6C43-0961827515EE}"/>
              </a:ext>
            </a:extLst>
          </p:cNvPr>
          <p:cNvSpPr>
            <a:spLocks noGrp="1"/>
          </p:cNvSpPr>
          <p:nvPr>
            <p:ph type="body" sz="quarter" idx="12"/>
          </p:nvPr>
        </p:nvSpPr>
        <p:spPr>
          <a:xfrm>
            <a:off x="9818913" y="5174047"/>
            <a:ext cx="2051639" cy="1557161"/>
          </a:xfrm>
        </p:spPr>
        <p:txBody>
          <a:bodyPr>
            <a:noAutofit/>
          </a:bodyPr>
          <a:lstStyle>
            <a:lvl1pPr>
              <a:defRPr sz="1000">
                <a:solidFill>
                  <a:schemeClr val="tx1">
                    <a:lumMod val="75000"/>
                    <a:lumOff val="25000"/>
                  </a:schemeClr>
                </a:solidFill>
              </a:defRPr>
            </a:lvl1pPr>
            <a:lvl2pPr>
              <a:defRPr sz="1000">
                <a:solidFill>
                  <a:schemeClr val="tx1">
                    <a:lumMod val="75000"/>
                    <a:lumOff val="25000"/>
                  </a:schemeClr>
                </a:solidFill>
              </a:defRPr>
            </a:lvl2pPr>
            <a:lvl3pPr>
              <a:defRPr sz="1000">
                <a:solidFill>
                  <a:schemeClr val="tx1">
                    <a:lumMod val="75000"/>
                    <a:lumOff val="25000"/>
                  </a:schemeClr>
                </a:solidFill>
              </a:defRPr>
            </a:lvl3pPr>
            <a:lvl4pPr>
              <a:defRPr sz="1000">
                <a:solidFill>
                  <a:schemeClr val="tx1">
                    <a:lumMod val="75000"/>
                    <a:lumOff val="25000"/>
                  </a:schemeClr>
                </a:solidFill>
              </a:defRPr>
            </a:lvl4pPr>
            <a:lvl5pPr>
              <a:defRPr sz="1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7254FFF0-B549-E0F4-70CE-1DD8080FD62B}"/>
              </a:ext>
            </a:extLst>
          </p:cNvPr>
          <p:cNvSpPr>
            <a:spLocks noGrp="1"/>
          </p:cNvSpPr>
          <p:nvPr>
            <p:ph type="body" sz="quarter" idx="13" hasCustomPrompt="1"/>
          </p:nvPr>
        </p:nvSpPr>
        <p:spPr>
          <a:xfrm>
            <a:off x="7599363" y="4171950"/>
            <a:ext cx="4600575" cy="198438"/>
          </a:xfrm>
        </p:spPr>
        <p:txBody>
          <a:bodyPr>
            <a:noAutofit/>
          </a:bodyPr>
          <a:lstStyle>
            <a:lvl1pPr marL="0" indent="0" algn="r">
              <a:buNone/>
              <a:defRPr sz="700">
                <a:solidFill>
                  <a:schemeClr val="bg1">
                    <a:lumMod val="50000"/>
                  </a:schemeClr>
                </a:solidFill>
              </a:defRPr>
            </a:lvl1pPr>
            <a:lvl2pPr marL="457200" indent="0" algn="r">
              <a:buNone/>
              <a:defRPr sz="700">
                <a:solidFill>
                  <a:schemeClr val="bg1">
                    <a:lumMod val="50000"/>
                  </a:schemeClr>
                </a:solidFill>
              </a:defRPr>
            </a:lvl2pPr>
            <a:lvl3pPr marL="914400" indent="0" algn="r">
              <a:buNone/>
              <a:defRPr sz="700">
                <a:solidFill>
                  <a:schemeClr val="bg1">
                    <a:lumMod val="50000"/>
                  </a:schemeClr>
                </a:solidFill>
              </a:defRPr>
            </a:lvl3pPr>
            <a:lvl4pPr marL="1371600" indent="0" algn="r">
              <a:buNone/>
              <a:defRPr sz="700">
                <a:solidFill>
                  <a:schemeClr val="bg1">
                    <a:lumMod val="50000"/>
                  </a:schemeClr>
                </a:solidFill>
              </a:defRPr>
            </a:lvl4pPr>
            <a:lvl5pPr marL="1828800" indent="0" algn="r">
              <a:buNone/>
              <a:defRPr sz="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EDAB0D2C-9878-8480-D684-CF59377E2151}"/>
              </a:ext>
            </a:extLst>
          </p:cNvPr>
          <p:cNvSpPr>
            <a:spLocks noGrp="1"/>
          </p:cNvSpPr>
          <p:nvPr>
            <p:ph type="body" sz="quarter" idx="14"/>
          </p:nvPr>
        </p:nvSpPr>
        <p:spPr>
          <a:xfrm>
            <a:off x="0" y="4790279"/>
            <a:ext cx="2113109" cy="2067720"/>
          </a:xfrm>
        </p:spPr>
        <p:txBody>
          <a:bodyPr anchor="ctr">
            <a:noAutofit/>
          </a:bodyPr>
          <a:lstStyle>
            <a:lvl1pPr marL="0" indent="0" algn="ctr">
              <a:buNone/>
              <a:defRPr sz="20000" b="1">
                <a:solidFill>
                  <a:srgbClr val="374EA2">
                    <a:alpha val="10000"/>
                  </a:srgbClr>
                </a:solidFill>
              </a:defRPr>
            </a:lvl1pPr>
            <a:lvl2pPr marL="457200" indent="0" algn="ctr">
              <a:buNone/>
              <a:defRPr sz="20000" b="1">
                <a:solidFill>
                  <a:srgbClr val="374EA2">
                    <a:alpha val="10000"/>
                  </a:srgbClr>
                </a:solidFill>
              </a:defRPr>
            </a:lvl2pPr>
            <a:lvl3pPr marL="914400" indent="0" algn="ctr">
              <a:buNone/>
              <a:defRPr sz="20000" b="1">
                <a:solidFill>
                  <a:srgbClr val="374EA2">
                    <a:alpha val="10000"/>
                  </a:srgbClr>
                </a:solidFill>
              </a:defRPr>
            </a:lvl3pPr>
            <a:lvl4pPr marL="1371600" indent="0" algn="ctr">
              <a:buNone/>
              <a:defRPr sz="20000" b="1">
                <a:solidFill>
                  <a:srgbClr val="374EA2">
                    <a:alpha val="10000"/>
                  </a:srgbClr>
                </a:solidFill>
              </a:defRPr>
            </a:lvl4pPr>
            <a:lvl5pPr marL="1828800" indent="0" algn="ctr">
              <a:buNone/>
              <a:defRPr sz="20000" b="1">
                <a:solidFill>
                  <a:srgbClr val="374EA2">
                    <a:alpha val="10000"/>
                  </a:srgb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2235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86A99D-60CC-00A6-4F83-E5A7CCEEE31A}"/>
              </a:ext>
            </a:extLst>
          </p:cNvPr>
          <p:cNvSpPr/>
          <p:nvPr userDrawn="1"/>
        </p:nvSpPr>
        <p:spPr>
          <a:xfrm>
            <a:off x="10988168" y="6356350"/>
            <a:ext cx="365632" cy="365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6" name="Rectangle 5">
            <a:extLst>
              <a:ext uri="{FF2B5EF4-FFF2-40B4-BE49-F238E27FC236}">
                <a16:creationId xmlns:a16="http://schemas.microsoft.com/office/drawing/2014/main" id="{6C97980E-6070-AC72-7E96-12A88245A7FD}"/>
              </a:ext>
            </a:extLst>
          </p:cNvPr>
          <p:cNvSpPr/>
          <p:nvPr userDrawn="1"/>
        </p:nvSpPr>
        <p:spPr>
          <a:xfrm>
            <a:off x="-8826" y="-15166"/>
            <a:ext cx="12200825" cy="275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id="{9C769961-7EF0-46BA-6D16-0DB76869315C}"/>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
        <p:nvSpPr>
          <p:cNvPr id="5" name="Content Placeholder 2">
            <a:extLst>
              <a:ext uri="{FF2B5EF4-FFF2-40B4-BE49-F238E27FC236}">
                <a16:creationId xmlns:a16="http://schemas.microsoft.com/office/drawing/2014/main" id="{D029BEEB-F3FF-F131-D7B2-B849FF533163}"/>
              </a:ext>
            </a:extLst>
          </p:cNvPr>
          <p:cNvSpPr>
            <a:spLocks noGrp="1"/>
          </p:cNvSpPr>
          <p:nvPr>
            <p:ph idx="1"/>
          </p:nvPr>
        </p:nvSpPr>
        <p:spPr>
          <a:xfrm>
            <a:off x="838200" y="1825625"/>
            <a:ext cx="10515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8801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Blue -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7AE5E9-25E6-3EC5-ABD7-32A40645565C}"/>
              </a:ext>
            </a:extLst>
          </p:cNvPr>
          <p:cNvSpPr/>
          <p:nvPr userDrawn="1"/>
        </p:nvSpPr>
        <p:spPr>
          <a:xfrm>
            <a:off x="10988168" y="6356350"/>
            <a:ext cx="365632" cy="365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34E2315A-4D3B-1432-B96E-2FA594A9CC49}"/>
              </a:ext>
            </a:extLst>
          </p:cNvPr>
          <p:cNvSpPr/>
          <p:nvPr userDrawn="1"/>
        </p:nvSpPr>
        <p:spPr>
          <a:xfrm>
            <a:off x="-8826" y="-15166"/>
            <a:ext cx="12200825" cy="275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1B7DAAC5-4D29-9AC3-7D0D-C1CDFF30E5B8}"/>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2788082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Blue -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18C8D-C9B7-FB9A-D8D7-43C32182FF7C}"/>
              </a:ext>
            </a:extLst>
          </p:cNvPr>
          <p:cNvSpPr/>
          <p:nvPr userDrawn="1"/>
        </p:nvSpPr>
        <p:spPr>
          <a:xfrm>
            <a:off x="10988168" y="6356350"/>
            <a:ext cx="365632" cy="365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ctr">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7" name="Rectangle 6">
            <a:extLst>
              <a:ext uri="{FF2B5EF4-FFF2-40B4-BE49-F238E27FC236}">
                <a16:creationId xmlns:a16="http://schemas.microsoft.com/office/drawing/2014/main" id="{36CA13B9-A8A0-6640-D4B9-4C282CE576AA}"/>
              </a:ext>
            </a:extLst>
          </p:cNvPr>
          <p:cNvSpPr/>
          <p:nvPr userDrawn="1"/>
        </p:nvSpPr>
        <p:spPr>
          <a:xfrm>
            <a:off x="-8826" y="-15166"/>
            <a:ext cx="12200825" cy="275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8">
            <a:extLst>
              <a:ext uri="{FF2B5EF4-FFF2-40B4-BE49-F238E27FC236}">
                <a16:creationId xmlns:a16="http://schemas.microsoft.com/office/drawing/2014/main" id="{9345996D-0FE2-ED9E-FA6B-43B2FE3F6A54}"/>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20620701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Blue - 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F87EEF-FED5-038A-B3D8-161D93032F3A}"/>
              </a:ext>
            </a:extLst>
          </p:cNvPr>
          <p:cNvSpPr/>
          <p:nvPr userDrawn="1"/>
        </p:nvSpPr>
        <p:spPr>
          <a:xfrm>
            <a:off x="10988168" y="6356350"/>
            <a:ext cx="365632" cy="365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b="0" i="0">
                <a:solidFill>
                  <a:schemeClr val="accent2"/>
                </a:solidFill>
                <a:latin typeface="Ale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59212"/>
            <a:ext cx="3932237" cy="3709775"/>
          </a:xfrm>
        </p:spPr>
        <p:txBody>
          <a:bodyPr>
            <a:normAutofit/>
          </a:bodyPr>
          <a:lstStyle>
            <a:lvl1pPr marL="0" indent="0">
              <a:buNone/>
              <a:defRPr sz="1400" b="0" i="1">
                <a:solidFill>
                  <a:schemeClr val="accent2"/>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992626F5-D1B5-9A01-F6E9-49F8F5321000}"/>
              </a:ext>
            </a:extLst>
          </p:cNvPr>
          <p:cNvSpPr/>
          <p:nvPr userDrawn="1"/>
        </p:nvSpPr>
        <p:spPr>
          <a:xfrm>
            <a:off x="-8826" y="-15166"/>
            <a:ext cx="12200825" cy="275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FCE5BF91-A8B0-DDE2-0F04-36E7A9CD59CF}"/>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2354965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Yellow - Section Header">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779F140-C7A4-2D85-4DEF-0C8D01436DD3}"/>
              </a:ext>
            </a:extLst>
          </p:cNvPr>
          <p:cNvSpPr>
            <a:spLocks noGrp="1"/>
          </p:cNvSpPr>
          <p:nvPr>
            <p:ph type="pic" sz="quarter" idx="10"/>
          </p:nvPr>
        </p:nvSpPr>
        <p:spPr>
          <a:xfrm>
            <a:off x="0" y="1"/>
            <a:ext cx="12192000" cy="4659650"/>
          </a:xfrm>
        </p:spPr>
        <p:txBody>
          <a:bodyPr/>
          <a:lstStyle/>
          <a:p>
            <a:endParaRPr lang="en-US" dirty="0"/>
          </a:p>
        </p:txBody>
      </p:sp>
      <p:sp>
        <p:nvSpPr>
          <p:cNvPr id="2" name="Title 1"/>
          <p:cNvSpPr>
            <a:spLocks noGrp="1"/>
          </p:cNvSpPr>
          <p:nvPr>
            <p:ph type="title"/>
          </p:nvPr>
        </p:nvSpPr>
        <p:spPr>
          <a:xfrm>
            <a:off x="2113110" y="5125250"/>
            <a:ext cx="7422776" cy="1732750"/>
          </a:xfrm>
          <a:prstGeom prst="rect">
            <a:avLst/>
          </a:prstGeom>
        </p:spPr>
        <p:txBody>
          <a:bodyPr anchor="t"/>
          <a:lstStyle>
            <a:lvl1pPr>
              <a:defRPr sz="6000">
                <a:solidFill>
                  <a:srgbClr val="F7931D"/>
                </a:solidFill>
              </a:defRPr>
            </a:lvl1pPr>
          </a:lstStyle>
          <a:p>
            <a:r>
              <a:rPr lang="en-US" dirty="0"/>
              <a:t>Click to edit Master title style</a:t>
            </a:r>
          </a:p>
        </p:txBody>
      </p:sp>
      <p:sp>
        <p:nvSpPr>
          <p:cNvPr id="3" name="Text Placeholder 2"/>
          <p:cNvSpPr>
            <a:spLocks noGrp="1"/>
          </p:cNvSpPr>
          <p:nvPr>
            <p:ph type="body" idx="1" hasCustomPrompt="1"/>
          </p:nvPr>
        </p:nvSpPr>
        <p:spPr>
          <a:xfrm>
            <a:off x="2113111" y="4790279"/>
            <a:ext cx="7422776" cy="427179"/>
          </a:xfrm>
        </p:spPr>
        <p:txBody>
          <a:bodyPr anchor="b"/>
          <a:lstStyle>
            <a:lvl1pPr marL="0" indent="0">
              <a:buNone/>
              <a:defRPr sz="2400" b="0" i="0">
                <a:solidFill>
                  <a:srgbClr val="F7931D"/>
                </a:solidFill>
                <a:latin typeface="Aleo Light" panose="020F030202020403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a:extLst>
              <a:ext uri="{FF2B5EF4-FFF2-40B4-BE49-F238E27FC236}">
                <a16:creationId xmlns:a16="http://schemas.microsoft.com/office/drawing/2014/main" id="{BD6B7CA8-E81E-3210-FB83-941A75DE5A44}"/>
              </a:ext>
            </a:extLst>
          </p:cNvPr>
          <p:cNvSpPr/>
          <p:nvPr userDrawn="1"/>
        </p:nvSpPr>
        <p:spPr>
          <a:xfrm>
            <a:off x="9757442" y="4790279"/>
            <a:ext cx="2213002" cy="1940934"/>
          </a:xfrm>
          <a:prstGeom prst="rect">
            <a:avLst/>
          </a:prstGeom>
          <a:solidFill>
            <a:schemeClr val="bg1">
              <a:alpha val="85000"/>
            </a:schemeClr>
          </a:solidFill>
          <a:ln>
            <a:solidFill>
              <a:srgbClr val="F793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5B2458B-31EA-0F66-223B-ED6360122648}"/>
              </a:ext>
            </a:extLst>
          </p:cNvPr>
          <p:cNvCxnSpPr/>
          <p:nvPr userDrawn="1"/>
        </p:nvCxnSpPr>
        <p:spPr>
          <a:xfrm>
            <a:off x="9818914" y="5143745"/>
            <a:ext cx="2051638" cy="0"/>
          </a:xfrm>
          <a:prstGeom prst="line">
            <a:avLst/>
          </a:prstGeom>
          <a:ln w="9525">
            <a:solidFill>
              <a:srgbClr val="F7931D"/>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EBB78A-BCA3-7CB3-2E67-6C9B3FCF900C}"/>
              </a:ext>
            </a:extLst>
          </p:cNvPr>
          <p:cNvSpPr txBox="1"/>
          <p:nvPr userDrawn="1"/>
        </p:nvSpPr>
        <p:spPr>
          <a:xfrm>
            <a:off x="9757442" y="4836445"/>
            <a:ext cx="2213002" cy="276999"/>
          </a:xfrm>
          <a:prstGeom prst="rect">
            <a:avLst/>
          </a:prstGeom>
          <a:noFill/>
        </p:spPr>
        <p:txBody>
          <a:bodyPr wrap="square" rtlCol="0" anchor="ctr">
            <a:spAutoFit/>
          </a:bodyPr>
          <a:lstStyle/>
          <a:p>
            <a:pPr algn="ctr"/>
            <a:r>
              <a:rPr lang="en-US" sz="1200" b="0" i="0" spc="80" baseline="0" dirty="0">
                <a:solidFill>
                  <a:srgbClr val="F7931D"/>
                </a:solidFill>
                <a:latin typeface="Aleo" panose="020F0502020204030203" pitchFamily="34" charset="77"/>
              </a:rPr>
              <a:t>SECTION CONTENTS</a:t>
            </a:r>
          </a:p>
        </p:txBody>
      </p:sp>
      <p:sp>
        <p:nvSpPr>
          <p:cNvPr id="12" name="Text Placeholder 28">
            <a:extLst>
              <a:ext uri="{FF2B5EF4-FFF2-40B4-BE49-F238E27FC236}">
                <a16:creationId xmlns:a16="http://schemas.microsoft.com/office/drawing/2014/main" id="{FA656175-2E9B-520B-6C43-0961827515EE}"/>
              </a:ext>
            </a:extLst>
          </p:cNvPr>
          <p:cNvSpPr>
            <a:spLocks noGrp="1"/>
          </p:cNvSpPr>
          <p:nvPr>
            <p:ph type="body" sz="quarter" idx="12"/>
          </p:nvPr>
        </p:nvSpPr>
        <p:spPr>
          <a:xfrm>
            <a:off x="9818913" y="5174047"/>
            <a:ext cx="2051639" cy="1557161"/>
          </a:xfrm>
        </p:spPr>
        <p:txBody>
          <a:bodyPr>
            <a:noAutofit/>
          </a:bodyPr>
          <a:lstStyle>
            <a:lvl1pPr>
              <a:defRPr sz="1000">
                <a:solidFill>
                  <a:schemeClr val="tx1">
                    <a:lumMod val="75000"/>
                    <a:lumOff val="25000"/>
                  </a:schemeClr>
                </a:solidFill>
              </a:defRPr>
            </a:lvl1pPr>
            <a:lvl2pPr>
              <a:defRPr sz="1000">
                <a:solidFill>
                  <a:schemeClr val="tx1">
                    <a:lumMod val="75000"/>
                    <a:lumOff val="25000"/>
                  </a:schemeClr>
                </a:solidFill>
              </a:defRPr>
            </a:lvl2pPr>
            <a:lvl3pPr>
              <a:defRPr sz="1000">
                <a:solidFill>
                  <a:schemeClr val="tx1">
                    <a:lumMod val="75000"/>
                    <a:lumOff val="25000"/>
                  </a:schemeClr>
                </a:solidFill>
              </a:defRPr>
            </a:lvl3pPr>
            <a:lvl4pPr>
              <a:defRPr sz="1000">
                <a:solidFill>
                  <a:schemeClr val="tx1">
                    <a:lumMod val="75000"/>
                    <a:lumOff val="25000"/>
                  </a:schemeClr>
                </a:solidFill>
              </a:defRPr>
            </a:lvl4pPr>
            <a:lvl5pPr>
              <a:defRPr sz="1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5F757ED9-B616-C870-EA14-460C275FE701}"/>
              </a:ext>
            </a:extLst>
          </p:cNvPr>
          <p:cNvSpPr>
            <a:spLocks noGrp="1"/>
          </p:cNvSpPr>
          <p:nvPr>
            <p:ph type="body" sz="quarter" idx="13" hasCustomPrompt="1"/>
          </p:nvPr>
        </p:nvSpPr>
        <p:spPr>
          <a:xfrm>
            <a:off x="7599363" y="4171950"/>
            <a:ext cx="4600575" cy="198438"/>
          </a:xfrm>
        </p:spPr>
        <p:txBody>
          <a:bodyPr>
            <a:noAutofit/>
          </a:bodyPr>
          <a:lstStyle>
            <a:lvl1pPr marL="0" indent="0" algn="r">
              <a:buNone/>
              <a:defRPr sz="700">
                <a:solidFill>
                  <a:schemeClr val="bg1">
                    <a:lumMod val="50000"/>
                  </a:schemeClr>
                </a:solidFill>
              </a:defRPr>
            </a:lvl1pPr>
            <a:lvl2pPr marL="457200" indent="0" algn="r">
              <a:buNone/>
              <a:defRPr sz="700">
                <a:solidFill>
                  <a:schemeClr val="bg1">
                    <a:lumMod val="50000"/>
                  </a:schemeClr>
                </a:solidFill>
              </a:defRPr>
            </a:lvl2pPr>
            <a:lvl3pPr marL="914400" indent="0" algn="r">
              <a:buNone/>
              <a:defRPr sz="700">
                <a:solidFill>
                  <a:schemeClr val="bg1">
                    <a:lumMod val="50000"/>
                  </a:schemeClr>
                </a:solidFill>
              </a:defRPr>
            </a:lvl3pPr>
            <a:lvl4pPr marL="1371600" indent="0" algn="r">
              <a:buNone/>
              <a:defRPr sz="700">
                <a:solidFill>
                  <a:schemeClr val="bg1">
                    <a:lumMod val="50000"/>
                  </a:schemeClr>
                </a:solidFill>
              </a:defRPr>
            </a:lvl4pPr>
            <a:lvl5pPr marL="1828800" indent="0" algn="r">
              <a:buNone/>
              <a:defRPr sz="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D183A482-6621-7EF7-357C-BBABC48D98C7}"/>
              </a:ext>
            </a:extLst>
          </p:cNvPr>
          <p:cNvSpPr>
            <a:spLocks noGrp="1"/>
          </p:cNvSpPr>
          <p:nvPr>
            <p:ph type="body" sz="quarter" idx="14"/>
          </p:nvPr>
        </p:nvSpPr>
        <p:spPr>
          <a:xfrm>
            <a:off x="0" y="4790279"/>
            <a:ext cx="2113109" cy="2067720"/>
          </a:xfrm>
        </p:spPr>
        <p:txBody>
          <a:bodyPr anchor="ctr">
            <a:noAutofit/>
          </a:bodyPr>
          <a:lstStyle>
            <a:lvl1pPr marL="0" indent="0" algn="ctr">
              <a:buNone/>
              <a:defRPr sz="20000" b="1">
                <a:solidFill>
                  <a:srgbClr val="FFC000">
                    <a:alpha val="10000"/>
                  </a:srgbClr>
                </a:solidFill>
              </a:defRPr>
            </a:lvl1pPr>
            <a:lvl2pPr marL="457200" indent="0" algn="ctr">
              <a:buNone/>
              <a:defRPr sz="20000" b="1">
                <a:solidFill>
                  <a:srgbClr val="FFC000">
                    <a:alpha val="10000"/>
                  </a:srgbClr>
                </a:solidFill>
              </a:defRPr>
            </a:lvl2pPr>
            <a:lvl3pPr marL="914400" indent="0" algn="ctr">
              <a:buNone/>
              <a:defRPr sz="20000" b="1">
                <a:solidFill>
                  <a:srgbClr val="FFC000">
                    <a:alpha val="10000"/>
                  </a:srgbClr>
                </a:solidFill>
              </a:defRPr>
            </a:lvl3pPr>
            <a:lvl4pPr marL="1371600" indent="0" algn="ctr">
              <a:buNone/>
              <a:defRPr sz="20000" b="1">
                <a:solidFill>
                  <a:srgbClr val="FFC000">
                    <a:alpha val="10000"/>
                  </a:srgbClr>
                </a:solidFill>
              </a:defRPr>
            </a:lvl4pPr>
            <a:lvl5pPr marL="1828800" indent="0" algn="ctr">
              <a:buNone/>
              <a:defRPr sz="20000" b="1">
                <a:solidFill>
                  <a:srgbClr val="FFC000">
                    <a:alpha val="10000"/>
                  </a:srgb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0882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Yellow -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86A99D-60CC-00A6-4F83-E5A7CCEEE31A}"/>
              </a:ext>
            </a:extLst>
          </p:cNvPr>
          <p:cNvSpPr/>
          <p:nvPr userDrawn="1"/>
        </p:nvSpPr>
        <p:spPr>
          <a:xfrm>
            <a:off x="10988168" y="6356350"/>
            <a:ext cx="365632" cy="365632"/>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rgbClr val="F7931D"/>
                </a:solidFill>
              </a:defRPr>
            </a:lvl1pPr>
          </a:lstStyle>
          <a:p>
            <a:r>
              <a:rPr lang="en-US" dirty="0"/>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6" name="Rectangle 5">
            <a:extLst>
              <a:ext uri="{FF2B5EF4-FFF2-40B4-BE49-F238E27FC236}">
                <a16:creationId xmlns:a16="http://schemas.microsoft.com/office/drawing/2014/main" id="{46168086-6763-9632-AA38-FEF032709D5F}"/>
              </a:ext>
            </a:extLst>
          </p:cNvPr>
          <p:cNvSpPr/>
          <p:nvPr userDrawn="1"/>
        </p:nvSpPr>
        <p:spPr>
          <a:xfrm>
            <a:off x="-8826" y="-15166"/>
            <a:ext cx="12200825" cy="275493"/>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id="{3B9C7659-A9AB-F99E-A322-30BB288FFCDE}"/>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
        <p:nvSpPr>
          <p:cNvPr id="5" name="Content Placeholder 2">
            <a:extLst>
              <a:ext uri="{FF2B5EF4-FFF2-40B4-BE49-F238E27FC236}">
                <a16:creationId xmlns:a16="http://schemas.microsoft.com/office/drawing/2014/main" id="{6D93BC06-7F28-5F3E-D12F-76968A959FF3}"/>
              </a:ext>
            </a:extLst>
          </p:cNvPr>
          <p:cNvSpPr>
            <a:spLocks noGrp="1"/>
          </p:cNvSpPr>
          <p:nvPr>
            <p:ph idx="1"/>
          </p:nvPr>
        </p:nvSpPr>
        <p:spPr>
          <a:xfrm>
            <a:off x="838200" y="1825625"/>
            <a:ext cx="10515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0588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Yellow -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7AE5E9-25E6-3EC5-ABD7-32A40645565C}"/>
              </a:ext>
            </a:extLst>
          </p:cNvPr>
          <p:cNvSpPr/>
          <p:nvPr userDrawn="1"/>
        </p:nvSpPr>
        <p:spPr>
          <a:xfrm>
            <a:off x="10988168" y="6356350"/>
            <a:ext cx="365632" cy="365632"/>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rgbClr val="F7931D"/>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0F56E80E-4C2E-19B0-4AE2-225911B91B58}"/>
              </a:ext>
            </a:extLst>
          </p:cNvPr>
          <p:cNvSpPr/>
          <p:nvPr userDrawn="1"/>
        </p:nvSpPr>
        <p:spPr>
          <a:xfrm>
            <a:off x="-8826" y="-15166"/>
            <a:ext cx="12200825" cy="275493"/>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479D8208-99F2-F514-B07D-C044E55982F0}"/>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19834933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Yellow -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18C8D-C9B7-FB9A-D8D7-43C32182FF7C}"/>
              </a:ext>
            </a:extLst>
          </p:cNvPr>
          <p:cNvSpPr/>
          <p:nvPr userDrawn="1"/>
        </p:nvSpPr>
        <p:spPr>
          <a:xfrm>
            <a:off x="10988168" y="6356350"/>
            <a:ext cx="365632" cy="365632"/>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a:prstGeom prst="rect">
            <a:avLst/>
          </a:prstGeom>
        </p:spPr>
        <p:txBody>
          <a:bodyPr/>
          <a:lstStyle>
            <a:lvl1pPr>
              <a:defRPr>
                <a:solidFill>
                  <a:srgbClr val="F7931D"/>
                </a:solidFill>
              </a:defRPr>
            </a:lvl1p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ctr">
            <a:normAutofit/>
          </a:bodyPr>
          <a:lstStyle>
            <a:lvl1pPr marL="0" indent="0">
              <a:buNone/>
              <a:defRPr sz="2000" b="1">
                <a:solidFill>
                  <a:srgbClr val="F7931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ctr">
            <a:normAutofit/>
          </a:bodyPr>
          <a:lstStyle>
            <a:lvl1pPr marL="0" indent="0">
              <a:buNone/>
              <a:defRPr sz="2000" b="1">
                <a:solidFill>
                  <a:srgbClr val="F7931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7" name="Rectangle 6">
            <a:extLst>
              <a:ext uri="{FF2B5EF4-FFF2-40B4-BE49-F238E27FC236}">
                <a16:creationId xmlns:a16="http://schemas.microsoft.com/office/drawing/2014/main" id="{48FAED8D-F55D-18DF-78DA-6B9305DD4E1C}"/>
              </a:ext>
            </a:extLst>
          </p:cNvPr>
          <p:cNvSpPr/>
          <p:nvPr userDrawn="1"/>
        </p:nvSpPr>
        <p:spPr>
          <a:xfrm>
            <a:off x="-8826" y="-15166"/>
            <a:ext cx="12200825" cy="275493"/>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8">
            <a:extLst>
              <a:ext uri="{FF2B5EF4-FFF2-40B4-BE49-F238E27FC236}">
                <a16:creationId xmlns:a16="http://schemas.microsoft.com/office/drawing/2014/main" id="{DFA2455E-12FF-501A-F219-78357031AF8F}"/>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308451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2"/>
                </a:solidFill>
              </a:defRPr>
            </a:lvl1pPr>
          </a:lstStyle>
          <a:p>
            <a:r>
              <a:rPr lang="en-US" dirty="0"/>
              <a:t>Click to edit Master title style</a:t>
            </a:r>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spc="50" baseline="0">
                <a:solidFill>
                  <a:schemeClr val="bg1">
                    <a:lumMod val="50000"/>
                  </a:schemeClr>
                </a:solidFill>
              </a:defRPr>
            </a:lvl1pPr>
          </a:lstStyle>
          <a:p>
            <a:r>
              <a:rPr lang="en-US" dirty="0"/>
              <a:t>Global Out-of-School Children Initiative</a:t>
            </a:r>
          </a:p>
        </p:txBody>
      </p:sp>
      <p:sp>
        <p:nvSpPr>
          <p:cNvPr id="6" name="Slide Number Placeholder 5"/>
          <p:cNvSpPr>
            <a:spLocks noGrp="1"/>
          </p:cNvSpPr>
          <p:nvPr>
            <p:ph type="sldNum" sz="quarter" idx="12"/>
          </p:nvPr>
        </p:nvSpPr>
        <p:spPr>
          <a:xfrm>
            <a:off x="10980484" y="6356350"/>
            <a:ext cx="373316" cy="365125"/>
          </a:xfrm>
          <a:solidFill>
            <a:schemeClr val="bg1">
              <a:lumMod val="50000"/>
            </a:schemeClr>
          </a:solidFill>
        </p:spPr>
        <p:txBody>
          <a:bodyPr/>
          <a:lstStyle>
            <a:lvl1pPr algn="ctr">
              <a:defRPr>
                <a:solidFill>
                  <a:schemeClr val="bg1"/>
                </a:solidFill>
              </a:defRPr>
            </a:lvl1pPr>
          </a:lstStyle>
          <a:p>
            <a:fld id="{D429F7A4-7C4A-6148-A6AA-ED73C8AE3448}" type="slidenum">
              <a:rPr lang="en-US" altLang="en-US" smtClean="0"/>
              <a:pPr/>
              <a:t>‹#›</a:t>
            </a:fld>
            <a:endParaRPr lang="en-US" altLang="en-US" dirty="0"/>
          </a:p>
        </p:txBody>
      </p:sp>
      <p:grpSp>
        <p:nvGrpSpPr>
          <p:cNvPr id="4" name="Group 3">
            <a:extLst>
              <a:ext uri="{FF2B5EF4-FFF2-40B4-BE49-F238E27FC236}">
                <a16:creationId xmlns:a16="http://schemas.microsoft.com/office/drawing/2014/main" id="{941ECE51-0822-CCF0-5B2B-E22F42CC53CF}"/>
              </a:ext>
            </a:extLst>
          </p:cNvPr>
          <p:cNvGrpSpPr/>
          <p:nvPr userDrawn="1"/>
        </p:nvGrpSpPr>
        <p:grpSpPr>
          <a:xfrm>
            <a:off x="0" y="0"/>
            <a:ext cx="12192000" cy="275493"/>
            <a:chOff x="0" y="4369869"/>
            <a:chExt cx="9586251" cy="275493"/>
          </a:xfrm>
        </p:grpSpPr>
        <p:sp>
          <p:nvSpPr>
            <p:cNvPr id="7" name="Rectangle 6">
              <a:extLst>
                <a:ext uri="{FF2B5EF4-FFF2-40B4-BE49-F238E27FC236}">
                  <a16:creationId xmlns:a16="http://schemas.microsoft.com/office/drawing/2014/main" id="{E56D5CBC-950E-DE2A-F1BC-DE4A58D6DC65}"/>
                </a:ext>
              </a:extLst>
            </p:cNvPr>
            <p:cNvSpPr/>
            <p:nvPr userDrawn="1"/>
          </p:nvSpPr>
          <p:spPr>
            <a:xfrm>
              <a:off x="0" y="4369869"/>
              <a:ext cx="1065139" cy="275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EBB847-7014-A47A-9592-761E3D5917F6}"/>
                </a:ext>
              </a:extLst>
            </p:cNvPr>
            <p:cNvSpPr/>
            <p:nvPr userDrawn="1"/>
          </p:nvSpPr>
          <p:spPr>
            <a:xfrm>
              <a:off x="1065139" y="4369869"/>
              <a:ext cx="1065139" cy="275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B30529-68F5-BD2C-A47D-BE451ED0C479}"/>
                </a:ext>
              </a:extLst>
            </p:cNvPr>
            <p:cNvSpPr/>
            <p:nvPr userDrawn="1"/>
          </p:nvSpPr>
          <p:spPr>
            <a:xfrm>
              <a:off x="2130278" y="4369869"/>
              <a:ext cx="1065139" cy="2754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C23294-72DC-C44D-4B83-7CD516AB8321}"/>
                </a:ext>
              </a:extLst>
            </p:cNvPr>
            <p:cNvSpPr/>
            <p:nvPr userDrawn="1"/>
          </p:nvSpPr>
          <p:spPr>
            <a:xfrm>
              <a:off x="3195417" y="4369869"/>
              <a:ext cx="1065139" cy="275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4FF844-25A7-FC6F-0045-359DBA10EE48}"/>
                </a:ext>
              </a:extLst>
            </p:cNvPr>
            <p:cNvSpPr/>
            <p:nvPr userDrawn="1"/>
          </p:nvSpPr>
          <p:spPr>
            <a:xfrm>
              <a:off x="4260556" y="4369869"/>
              <a:ext cx="1065139" cy="275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40D271-42C7-5C79-7F61-6360FAE5EA92}"/>
                </a:ext>
              </a:extLst>
            </p:cNvPr>
            <p:cNvSpPr/>
            <p:nvPr userDrawn="1"/>
          </p:nvSpPr>
          <p:spPr>
            <a:xfrm>
              <a:off x="5325695" y="4369869"/>
              <a:ext cx="1065139" cy="275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77A57E-6969-D2C2-03C7-22BFA3548306}"/>
                </a:ext>
              </a:extLst>
            </p:cNvPr>
            <p:cNvSpPr/>
            <p:nvPr userDrawn="1"/>
          </p:nvSpPr>
          <p:spPr>
            <a:xfrm>
              <a:off x="6390834" y="4369869"/>
              <a:ext cx="1065139" cy="275493"/>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CE0F07-E1C5-AAA4-A16B-A17D9067B339}"/>
                </a:ext>
              </a:extLst>
            </p:cNvPr>
            <p:cNvSpPr/>
            <p:nvPr userDrawn="1"/>
          </p:nvSpPr>
          <p:spPr>
            <a:xfrm>
              <a:off x="7455973" y="4369869"/>
              <a:ext cx="1065139" cy="275493"/>
            </a:xfrm>
            <a:prstGeom prst="rect">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17D4C-0CA5-26C8-96DD-6FDC2606FCA8}"/>
                </a:ext>
              </a:extLst>
            </p:cNvPr>
            <p:cNvSpPr/>
            <p:nvPr userDrawn="1"/>
          </p:nvSpPr>
          <p:spPr>
            <a:xfrm>
              <a:off x="8521112" y="4369869"/>
              <a:ext cx="1065139" cy="275493"/>
            </a:xfrm>
            <a:prstGeom prst="rect">
              <a:avLst/>
            </a:prstGeom>
            <a:solidFill>
              <a:srgbClr val="77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9EBEE577-9A47-212D-7887-644DD7E84FC7}"/>
              </a:ext>
            </a:extLst>
          </p:cNvPr>
          <p:cNvSpPr>
            <a:spLocks noGrp="1"/>
          </p:cNvSpPr>
          <p:nvPr>
            <p:ph type="body" idx="1" hasCustomPrompt="1"/>
          </p:nvPr>
        </p:nvSpPr>
        <p:spPr>
          <a:xfrm>
            <a:off x="839788" y="1681163"/>
            <a:ext cx="5157787" cy="823912"/>
          </a:xfrm>
        </p:spPr>
        <p:txBody>
          <a:bodyPr anchor="ctr">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Content Placeholder 3">
            <a:extLst>
              <a:ext uri="{FF2B5EF4-FFF2-40B4-BE49-F238E27FC236}">
                <a16:creationId xmlns:a16="http://schemas.microsoft.com/office/drawing/2014/main" id="{2DA03070-6600-EE2C-6018-A3D4F8D9D706}"/>
              </a:ext>
            </a:extLst>
          </p:cNvPr>
          <p:cNvSpPr>
            <a:spLocks noGrp="1"/>
          </p:cNvSpPr>
          <p:nvPr>
            <p:ph sz="half" idx="2"/>
          </p:nvPr>
        </p:nvSpPr>
        <p:spPr>
          <a:xfrm>
            <a:off x="839788" y="2505075"/>
            <a:ext cx="5157787"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5650BCE0-28A7-DFD6-935D-656662A6FCD4}"/>
              </a:ext>
            </a:extLst>
          </p:cNvPr>
          <p:cNvSpPr>
            <a:spLocks noGrp="1"/>
          </p:cNvSpPr>
          <p:nvPr>
            <p:ph type="body" sz="quarter" idx="3" hasCustomPrompt="1"/>
          </p:nvPr>
        </p:nvSpPr>
        <p:spPr>
          <a:xfrm>
            <a:off x="6172200" y="1681163"/>
            <a:ext cx="5183188" cy="823912"/>
          </a:xfrm>
        </p:spPr>
        <p:txBody>
          <a:bodyPr anchor="ctr">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Content Placeholder 5">
            <a:extLst>
              <a:ext uri="{FF2B5EF4-FFF2-40B4-BE49-F238E27FC236}">
                <a16:creationId xmlns:a16="http://schemas.microsoft.com/office/drawing/2014/main" id="{4F723E93-88AC-3BD0-54CC-AD4A78001C00}"/>
              </a:ext>
            </a:extLst>
          </p:cNvPr>
          <p:cNvSpPr>
            <a:spLocks noGrp="1"/>
          </p:cNvSpPr>
          <p:nvPr>
            <p:ph sz="quarter" idx="4"/>
          </p:nvPr>
        </p:nvSpPr>
        <p:spPr>
          <a:xfrm>
            <a:off x="6172200" y="2505075"/>
            <a:ext cx="5183188"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0311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Yellow - 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F87EEF-FED5-038A-B3D8-161D93032F3A}"/>
              </a:ext>
            </a:extLst>
          </p:cNvPr>
          <p:cNvSpPr/>
          <p:nvPr userDrawn="1"/>
        </p:nvSpPr>
        <p:spPr>
          <a:xfrm>
            <a:off x="10988168" y="6356350"/>
            <a:ext cx="365632" cy="365632"/>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b="0" i="0">
                <a:solidFill>
                  <a:srgbClr val="F7931D"/>
                </a:solidFill>
                <a:latin typeface="Ale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59212"/>
            <a:ext cx="3932237" cy="3709775"/>
          </a:xfrm>
        </p:spPr>
        <p:txBody>
          <a:bodyPr>
            <a:normAutofit/>
          </a:bodyPr>
          <a:lstStyle>
            <a:lvl1pPr marL="0" indent="0">
              <a:buNone/>
              <a:defRPr sz="1400" b="0" i="1">
                <a:solidFill>
                  <a:srgbClr val="F7931D"/>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A19504B8-6184-EDEF-7684-BB957E434B92}"/>
              </a:ext>
            </a:extLst>
          </p:cNvPr>
          <p:cNvSpPr/>
          <p:nvPr userDrawn="1"/>
        </p:nvSpPr>
        <p:spPr>
          <a:xfrm>
            <a:off x="-8826" y="-15166"/>
            <a:ext cx="12200825" cy="275493"/>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2BE2AA39-55EB-295F-FEE4-529222B70A42}"/>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2234652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rgundy - Section Header">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779F140-C7A4-2D85-4DEF-0C8D01436DD3}"/>
              </a:ext>
            </a:extLst>
          </p:cNvPr>
          <p:cNvSpPr>
            <a:spLocks noGrp="1"/>
          </p:cNvSpPr>
          <p:nvPr>
            <p:ph type="pic" sz="quarter" idx="10"/>
          </p:nvPr>
        </p:nvSpPr>
        <p:spPr>
          <a:xfrm>
            <a:off x="0" y="1"/>
            <a:ext cx="12192000" cy="4659650"/>
          </a:xfrm>
        </p:spPr>
        <p:txBody>
          <a:bodyPr/>
          <a:lstStyle/>
          <a:p>
            <a:endParaRPr lang="en-US" dirty="0"/>
          </a:p>
        </p:txBody>
      </p:sp>
      <p:sp>
        <p:nvSpPr>
          <p:cNvPr id="2" name="Title 1"/>
          <p:cNvSpPr>
            <a:spLocks noGrp="1"/>
          </p:cNvSpPr>
          <p:nvPr>
            <p:ph type="title"/>
          </p:nvPr>
        </p:nvSpPr>
        <p:spPr>
          <a:xfrm>
            <a:off x="2113110" y="5125250"/>
            <a:ext cx="7422776" cy="1732750"/>
          </a:xfrm>
          <a:prstGeom prst="rect">
            <a:avLst/>
          </a:prstGeom>
        </p:spPr>
        <p:txBody>
          <a:bodyPr anchor="t"/>
          <a:lstStyle>
            <a:lvl1pPr>
              <a:defRPr sz="6000">
                <a:solidFill>
                  <a:srgbClr val="961A4B"/>
                </a:solidFill>
              </a:defRPr>
            </a:lvl1pPr>
          </a:lstStyle>
          <a:p>
            <a:r>
              <a:rPr lang="en-US" dirty="0"/>
              <a:t>Click to edit Master title style</a:t>
            </a:r>
          </a:p>
        </p:txBody>
      </p:sp>
      <p:sp>
        <p:nvSpPr>
          <p:cNvPr id="3" name="Text Placeholder 2"/>
          <p:cNvSpPr>
            <a:spLocks noGrp="1"/>
          </p:cNvSpPr>
          <p:nvPr>
            <p:ph type="body" idx="1" hasCustomPrompt="1"/>
          </p:nvPr>
        </p:nvSpPr>
        <p:spPr>
          <a:xfrm>
            <a:off x="2113111" y="4790279"/>
            <a:ext cx="7422776" cy="427179"/>
          </a:xfrm>
        </p:spPr>
        <p:txBody>
          <a:bodyPr anchor="b"/>
          <a:lstStyle>
            <a:lvl1pPr marL="0" indent="0">
              <a:buNone/>
              <a:defRPr sz="2400" b="0" i="0">
                <a:solidFill>
                  <a:srgbClr val="961A4B"/>
                </a:solidFill>
                <a:latin typeface="Aleo Light" panose="020F030202020403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a:extLst>
              <a:ext uri="{FF2B5EF4-FFF2-40B4-BE49-F238E27FC236}">
                <a16:creationId xmlns:a16="http://schemas.microsoft.com/office/drawing/2014/main" id="{BD6B7CA8-E81E-3210-FB83-941A75DE5A44}"/>
              </a:ext>
            </a:extLst>
          </p:cNvPr>
          <p:cNvSpPr/>
          <p:nvPr userDrawn="1"/>
        </p:nvSpPr>
        <p:spPr>
          <a:xfrm>
            <a:off x="9757442" y="4790279"/>
            <a:ext cx="2213002" cy="1940934"/>
          </a:xfrm>
          <a:prstGeom prst="rect">
            <a:avLst/>
          </a:prstGeom>
          <a:solidFill>
            <a:schemeClr val="bg1">
              <a:alpha val="85000"/>
            </a:schemeClr>
          </a:solidFill>
          <a:ln>
            <a:solidFill>
              <a:srgbClr val="961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5B2458B-31EA-0F66-223B-ED6360122648}"/>
              </a:ext>
            </a:extLst>
          </p:cNvPr>
          <p:cNvCxnSpPr/>
          <p:nvPr userDrawn="1"/>
        </p:nvCxnSpPr>
        <p:spPr>
          <a:xfrm>
            <a:off x="9818914" y="5143745"/>
            <a:ext cx="2051638" cy="0"/>
          </a:xfrm>
          <a:prstGeom prst="line">
            <a:avLst/>
          </a:prstGeom>
          <a:ln w="9525">
            <a:solidFill>
              <a:srgbClr val="961A4B"/>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EBB78A-BCA3-7CB3-2E67-6C9B3FCF900C}"/>
              </a:ext>
            </a:extLst>
          </p:cNvPr>
          <p:cNvSpPr txBox="1"/>
          <p:nvPr userDrawn="1"/>
        </p:nvSpPr>
        <p:spPr>
          <a:xfrm>
            <a:off x="9757442" y="4836445"/>
            <a:ext cx="2213002" cy="276999"/>
          </a:xfrm>
          <a:prstGeom prst="rect">
            <a:avLst/>
          </a:prstGeom>
          <a:noFill/>
        </p:spPr>
        <p:txBody>
          <a:bodyPr wrap="square" rtlCol="0" anchor="ctr">
            <a:spAutoFit/>
          </a:bodyPr>
          <a:lstStyle/>
          <a:p>
            <a:pPr algn="ctr"/>
            <a:r>
              <a:rPr lang="en-US" sz="1200" b="0" i="0" spc="80" baseline="0" dirty="0">
                <a:solidFill>
                  <a:srgbClr val="961A4B"/>
                </a:solidFill>
                <a:latin typeface="Aleo" panose="020F0502020204030203" pitchFamily="34" charset="77"/>
              </a:rPr>
              <a:t>SECTION CONTENTS</a:t>
            </a:r>
          </a:p>
        </p:txBody>
      </p:sp>
      <p:sp>
        <p:nvSpPr>
          <p:cNvPr id="12" name="Text Placeholder 28">
            <a:extLst>
              <a:ext uri="{FF2B5EF4-FFF2-40B4-BE49-F238E27FC236}">
                <a16:creationId xmlns:a16="http://schemas.microsoft.com/office/drawing/2014/main" id="{FA656175-2E9B-520B-6C43-0961827515EE}"/>
              </a:ext>
            </a:extLst>
          </p:cNvPr>
          <p:cNvSpPr>
            <a:spLocks noGrp="1"/>
          </p:cNvSpPr>
          <p:nvPr>
            <p:ph type="body" sz="quarter" idx="12"/>
          </p:nvPr>
        </p:nvSpPr>
        <p:spPr>
          <a:xfrm>
            <a:off x="9818913" y="5174047"/>
            <a:ext cx="2051639" cy="1557161"/>
          </a:xfrm>
        </p:spPr>
        <p:txBody>
          <a:bodyPr>
            <a:noAutofit/>
          </a:bodyPr>
          <a:lstStyle>
            <a:lvl1pPr>
              <a:defRPr sz="1000">
                <a:solidFill>
                  <a:schemeClr val="tx1">
                    <a:lumMod val="75000"/>
                    <a:lumOff val="25000"/>
                  </a:schemeClr>
                </a:solidFill>
              </a:defRPr>
            </a:lvl1pPr>
            <a:lvl2pPr>
              <a:defRPr sz="1000">
                <a:solidFill>
                  <a:schemeClr val="tx1">
                    <a:lumMod val="75000"/>
                    <a:lumOff val="25000"/>
                  </a:schemeClr>
                </a:solidFill>
              </a:defRPr>
            </a:lvl2pPr>
            <a:lvl3pPr>
              <a:defRPr sz="1000">
                <a:solidFill>
                  <a:schemeClr val="tx1">
                    <a:lumMod val="75000"/>
                    <a:lumOff val="25000"/>
                  </a:schemeClr>
                </a:solidFill>
              </a:defRPr>
            </a:lvl3pPr>
            <a:lvl4pPr>
              <a:defRPr sz="1000">
                <a:solidFill>
                  <a:schemeClr val="tx1">
                    <a:lumMod val="75000"/>
                    <a:lumOff val="25000"/>
                  </a:schemeClr>
                </a:solidFill>
              </a:defRPr>
            </a:lvl4pPr>
            <a:lvl5pPr>
              <a:defRPr sz="1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716639DB-FF3E-85F1-890F-AFDEEA7EE937}"/>
              </a:ext>
            </a:extLst>
          </p:cNvPr>
          <p:cNvSpPr>
            <a:spLocks noGrp="1"/>
          </p:cNvSpPr>
          <p:nvPr>
            <p:ph type="body" sz="quarter" idx="13" hasCustomPrompt="1"/>
          </p:nvPr>
        </p:nvSpPr>
        <p:spPr>
          <a:xfrm>
            <a:off x="7599363" y="4171950"/>
            <a:ext cx="4600575" cy="198438"/>
          </a:xfrm>
        </p:spPr>
        <p:txBody>
          <a:bodyPr>
            <a:noAutofit/>
          </a:bodyPr>
          <a:lstStyle>
            <a:lvl1pPr marL="0" indent="0" algn="r">
              <a:buNone/>
              <a:defRPr sz="700">
                <a:solidFill>
                  <a:schemeClr val="bg1">
                    <a:lumMod val="50000"/>
                  </a:schemeClr>
                </a:solidFill>
              </a:defRPr>
            </a:lvl1pPr>
            <a:lvl2pPr marL="457200" indent="0" algn="r">
              <a:buNone/>
              <a:defRPr sz="700">
                <a:solidFill>
                  <a:schemeClr val="bg1">
                    <a:lumMod val="50000"/>
                  </a:schemeClr>
                </a:solidFill>
              </a:defRPr>
            </a:lvl2pPr>
            <a:lvl3pPr marL="914400" indent="0" algn="r">
              <a:buNone/>
              <a:defRPr sz="700">
                <a:solidFill>
                  <a:schemeClr val="bg1">
                    <a:lumMod val="50000"/>
                  </a:schemeClr>
                </a:solidFill>
              </a:defRPr>
            </a:lvl3pPr>
            <a:lvl4pPr marL="1371600" indent="0" algn="r">
              <a:buNone/>
              <a:defRPr sz="700">
                <a:solidFill>
                  <a:schemeClr val="bg1">
                    <a:lumMod val="50000"/>
                  </a:schemeClr>
                </a:solidFill>
              </a:defRPr>
            </a:lvl4pPr>
            <a:lvl5pPr marL="1828800" indent="0" algn="r">
              <a:buNone/>
              <a:defRPr sz="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5EA0CE55-D19B-980E-FF5F-DFA36007F160}"/>
              </a:ext>
            </a:extLst>
          </p:cNvPr>
          <p:cNvSpPr>
            <a:spLocks noGrp="1"/>
          </p:cNvSpPr>
          <p:nvPr>
            <p:ph type="body" sz="quarter" idx="14"/>
          </p:nvPr>
        </p:nvSpPr>
        <p:spPr>
          <a:xfrm>
            <a:off x="0" y="4790279"/>
            <a:ext cx="2113109" cy="2067720"/>
          </a:xfrm>
        </p:spPr>
        <p:txBody>
          <a:bodyPr anchor="ctr">
            <a:noAutofit/>
          </a:bodyPr>
          <a:lstStyle>
            <a:lvl1pPr marL="0" indent="0" algn="ctr">
              <a:buNone/>
              <a:defRPr sz="20000" b="1">
                <a:solidFill>
                  <a:srgbClr val="961A4B">
                    <a:alpha val="10000"/>
                  </a:srgbClr>
                </a:solidFill>
              </a:defRPr>
            </a:lvl1pPr>
            <a:lvl2pPr marL="457200" indent="0" algn="ctr">
              <a:buNone/>
              <a:defRPr sz="20000" b="1">
                <a:solidFill>
                  <a:srgbClr val="961A4B">
                    <a:alpha val="10000"/>
                  </a:srgbClr>
                </a:solidFill>
              </a:defRPr>
            </a:lvl2pPr>
            <a:lvl3pPr marL="914400" indent="0" algn="ctr">
              <a:buNone/>
              <a:defRPr sz="20000" b="1">
                <a:solidFill>
                  <a:srgbClr val="961A4B">
                    <a:alpha val="10000"/>
                  </a:srgbClr>
                </a:solidFill>
              </a:defRPr>
            </a:lvl3pPr>
            <a:lvl4pPr marL="1371600" indent="0" algn="ctr">
              <a:buNone/>
              <a:defRPr sz="20000" b="1">
                <a:solidFill>
                  <a:srgbClr val="961A4B">
                    <a:alpha val="10000"/>
                  </a:srgbClr>
                </a:solidFill>
              </a:defRPr>
            </a:lvl4pPr>
            <a:lvl5pPr marL="1828800" indent="0" algn="ctr">
              <a:buNone/>
              <a:defRPr sz="20000" b="1">
                <a:solidFill>
                  <a:srgbClr val="961A4B">
                    <a:alpha val="10000"/>
                  </a:srgb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03713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rgundy -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86A99D-60CC-00A6-4F83-E5A7CCEEE31A}"/>
              </a:ext>
            </a:extLst>
          </p:cNvPr>
          <p:cNvSpPr/>
          <p:nvPr userDrawn="1"/>
        </p:nvSpPr>
        <p:spPr>
          <a:xfrm>
            <a:off x="10988168" y="6356350"/>
            <a:ext cx="365632" cy="365632"/>
          </a:xfrm>
          <a:prstGeom prst="rect">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rgbClr val="961A4B"/>
                </a:solidFill>
              </a:defRPr>
            </a:lvl1pPr>
          </a:lstStyle>
          <a:p>
            <a:r>
              <a:rPr lang="en-US" dirty="0"/>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6" name="Rectangle 5">
            <a:extLst>
              <a:ext uri="{FF2B5EF4-FFF2-40B4-BE49-F238E27FC236}">
                <a16:creationId xmlns:a16="http://schemas.microsoft.com/office/drawing/2014/main" id="{0F7E87F2-EC5D-860E-DD8C-9437465C17ED}"/>
              </a:ext>
            </a:extLst>
          </p:cNvPr>
          <p:cNvSpPr/>
          <p:nvPr userDrawn="1"/>
        </p:nvSpPr>
        <p:spPr>
          <a:xfrm>
            <a:off x="-8826" y="-15166"/>
            <a:ext cx="12200825" cy="275493"/>
          </a:xfrm>
          <a:prstGeom prst="rect">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id="{06EB78FF-43C9-EB30-D750-C5C995D02BA8}"/>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
        <p:nvSpPr>
          <p:cNvPr id="5" name="Content Placeholder 2">
            <a:extLst>
              <a:ext uri="{FF2B5EF4-FFF2-40B4-BE49-F238E27FC236}">
                <a16:creationId xmlns:a16="http://schemas.microsoft.com/office/drawing/2014/main" id="{CEEA8463-72F1-E281-5F20-860512CE0AEE}"/>
              </a:ext>
            </a:extLst>
          </p:cNvPr>
          <p:cNvSpPr>
            <a:spLocks noGrp="1"/>
          </p:cNvSpPr>
          <p:nvPr>
            <p:ph idx="1"/>
          </p:nvPr>
        </p:nvSpPr>
        <p:spPr>
          <a:xfrm>
            <a:off x="838200" y="1825625"/>
            <a:ext cx="10515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42625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Burgundy -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7AE5E9-25E6-3EC5-ABD7-32A40645565C}"/>
              </a:ext>
            </a:extLst>
          </p:cNvPr>
          <p:cNvSpPr/>
          <p:nvPr userDrawn="1"/>
        </p:nvSpPr>
        <p:spPr>
          <a:xfrm>
            <a:off x="10988168" y="6356350"/>
            <a:ext cx="365632" cy="365632"/>
          </a:xfrm>
          <a:prstGeom prst="rect">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rgbClr val="961A4B"/>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7A828614-4796-B8D0-93F1-78160173BD78}"/>
              </a:ext>
            </a:extLst>
          </p:cNvPr>
          <p:cNvSpPr/>
          <p:nvPr userDrawn="1"/>
        </p:nvSpPr>
        <p:spPr>
          <a:xfrm>
            <a:off x="-8826" y="-15166"/>
            <a:ext cx="12200825" cy="275493"/>
          </a:xfrm>
          <a:prstGeom prst="rect">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8A33D0CD-311F-80CF-64AC-8CBF83FFF694}"/>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2408825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Burgundy -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18C8D-C9B7-FB9A-D8D7-43C32182FF7C}"/>
              </a:ext>
            </a:extLst>
          </p:cNvPr>
          <p:cNvSpPr/>
          <p:nvPr userDrawn="1"/>
        </p:nvSpPr>
        <p:spPr>
          <a:xfrm>
            <a:off x="10988168" y="6356350"/>
            <a:ext cx="365632" cy="365632"/>
          </a:xfrm>
          <a:prstGeom prst="rect">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a:prstGeom prst="rect">
            <a:avLst/>
          </a:prstGeom>
        </p:spPr>
        <p:txBody>
          <a:bodyPr/>
          <a:lstStyle>
            <a:lvl1pPr>
              <a:defRPr>
                <a:solidFill>
                  <a:srgbClr val="961A4B"/>
                </a:solidFill>
              </a:defRPr>
            </a:lvl1p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ctr">
            <a:normAutofit/>
          </a:bodyPr>
          <a:lstStyle>
            <a:lvl1pPr marL="0" indent="0">
              <a:buNone/>
              <a:defRPr sz="2000" b="1">
                <a:solidFill>
                  <a:srgbClr val="961A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ctr">
            <a:normAutofit/>
          </a:bodyPr>
          <a:lstStyle>
            <a:lvl1pPr marL="0" indent="0">
              <a:buNone/>
              <a:defRPr sz="2000" b="1">
                <a:solidFill>
                  <a:srgbClr val="961A4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7" name="Rectangle 6">
            <a:extLst>
              <a:ext uri="{FF2B5EF4-FFF2-40B4-BE49-F238E27FC236}">
                <a16:creationId xmlns:a16="http://schemas.microsoft.com/office/drawing/2014/main" id="{CFBD3C63-35CC-C28F-1835-25D4F579748C}"/>
              </a:ext>
            </a:extLst>
          </p:cNvPr>
          <p:cNvSpPr/>
          <p:nvPr userDrawn="1"/>
        </p:nvSpPr>
        <p:spPr>
          <a:xfrm>
            <a:off x="-8826" y="-15166"/>
            <a:ext cx="12200825" cy="275493"/>
          </a:xfrm>
          <a:prstGeom prst="rect">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8">
            <a:extLst>
              <a:ext uri="{FF2B5EF4-FFF2-40B4-BE49-F238E27FC236}">
                <a16:creationId xmlns:a16="http://schemas.microsoft.com/office/drawing/2014/main" id="{4376D11C-5D92-824E-5AD7-639D8F1FA10C}"/>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540953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Burgundy - 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F87EEF-FED5-038A-B3D8-161D93032F3A}"/>
              </a:ext>
            </a:extLst>
          </p:cNvPr>
          <p:cNvSpPr/>
          <p:nvPr userDrawn="1"/>
        </p:nvSpPr>
        <p:spPr>
          <a:xfrm>
            <a:off x="10988168" y="6356350"/>
            <a:ext cx="365632" cy="365632"/>
          </a:xfrm>
          <a:prstGeom prst="rect">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b="0" i="0">
                <a:solidFill>
                  <a:srgbClr val="961A4B"/>
                </a:solidFill>
                <a:latin typeface="Ale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59212"/>
            <a:ext cx="3932237" cy="3709775"/>
          </a:xfrm>
        </p:spPr>
        <p:txBody>
          <a:bodyPr>
            <a:normAutofit/>
          </a:bodyPr>
          <a:lstStyle>
            <a:lvl1pPr marL="0" indent="0">
              <a:buNone/>
              <a:defRPr sz="1400" b="0" i="1">
                <a:solidFill>
                  <a:srgbClr val="961A4B"/>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B8AAFB1F-8F80-75AB-E90C-7D8A782B5A01}"/>
              </a:ext>
            </a:extLst>
          </p:cNvPr>
          <p:cNvSpPr/>
          <p:nvPr userDrawn="1"/>
        </p:nvSpPr>
        <p:spPr>
          <a:xfrm>
            <a:off x="-8826" y="-15166"/>
            <a:ext cx="12200825" cy="275493"/>
          </a:xfrm>
          <a:prstGeom prst="rect">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EE4A5201-1ED3-BC57-7692-D40D91525526}"/>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4284180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Grey - Section Header">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779F140-C7A4-2D85-4DEF-0C8D01436DD3}"/>
              </a:ext>
            </a:extLst>
          </p:cNvPr>
          <p:cNvSpPr>
            <a:spLocks noGrp="1"/>
          </p:cNvSpPr>
          <p:nvPr>
            <p:ph type="pic" sz="quarter" idx="10"/>
          </p:nvPr>
        </p:nvSpPr>
        <p:spPr>
          <a:xfrm>
            <a:off x="0" y="1"/>
            <a:ext cx="12192000" cy="4659650"/>
          </a:xfrm>
        </p:spPr>
        <p:txBody>
          <a:bodyPr/>
          <a:lstStyle/>
          <a:p>
            <a:endParaRPr lang="en-US" dirty="0"/>
          </a:p>
        </p:txBody>
      </p:sp>
      <p:sp>
        <p:nvSpPr>
          <p:cNvPr id="2" name="Title 1"/>
          <p:cNvSpPr>
            <a:spLocks noGrp="1"/>
          </p:cNvSpPr>
          <p:nvPr>
            <p:ph type="title"/>
          </p:nvPr>
        </p:nvSpPr>
        <p:spPr>
          <a:xfrm>
            <a:off x="2113110" y="5125250"/>
            <a:ext cx="7422776" cy="1732750"/>
          </a:xfrm>
          <a:prstGeom prst="rect">
            <a:avLst/>
          </a:prstGeom>
        </p:spPr>
        <p:txBody>
          <a:bodyPr anchor="t"/>
          <a:lstStyle>
            <a:lvl1pPr>
              <a:defRPr sz="6000">
                <a:solidFill>
                  <a:srgbClr val="77777A"/>
                </a:solidFill>
              </a:defRPr>
            </a:lvl1pPr>
          </a:lstStyle>
          <a:p>
            <a:r>
              <a:rPr lang="en-US" dirty="0"/>
              <a:t>Click to edit Master title style</a:t>
            </a:r>
          </a:p>
        </p:txBody>
      </p:sp>
      <p:sp>
        <p:nvSpPr>
          <p:cNvPr id="3" name="Text Placeholder 2"/>
          <p:cNvSpPr>
            <a:spLocks noGrp="1"/>
          </p:cNvSpPr>
          <p:nvPr>
            <p:ph type="body" idx="1" hasCustomPrompt="1"/>
          </p:nvPr>
        </p:nvSpPr>
        <p:spPr>
          <a:xfrm>
            <a:off x="2113111" y="4790279"/>
            <a:ext cx="7422776" cy="427179"/>
          </a:xfrm>
        </p:spPr>
        <p:txBody>
          <a:bodyPr anchor="b"/>
          <a:lstStyle>
            <a:lvl1pPr marL="0" indent="0">
              <a:buNone/>
              <a:defRPr sz="2400" b="0" i="0">
                <a:solidFill>
                  <a:srgbClr val="77777A"/>
                </a:solidFill>
                <a:latin typeface="Aleo Light" panose="020F030202020403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9" name="Rectangle 8">
            <a:extLst>
              <a:ext uri="{FF2B5EF4-FFF2-40B4-BE49-F238E27FC236}">
                <a16:creationId xmlns:a16="http://schemas.microsoft.com/office/drawing/2014/main" id="{BD6B7CA8-E81E-3210-FB83-941A75DE5A44}"/>
              </a:ext>
            </a:extLst>
          </p:cNvPr>
          <p:cNvSpPr/>
          <p:nvPr userDrawn="1"/>
        </p:nvSpPr>
        <p:spPr>
          <a:xfrm>
            <a:off x="9757442" y="4790279"/>
            <a:ext cx="2213002" cy="1940934"/>
          </a:xfrm>
          <a:prstGeom prst="rect">
            <a:avLst/>
          </a:prstGeom>
          <a:solidFill>
            <a:schemeClr val="bg1">
              <a:alpha val="85000"/>
            </a:schemeClr>
          </a:solidFill>
          <a:ln>
            <a:solidFill>
              <a:srgbClr val="777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5B2458B-31EA-0F66-223B-ED6360122648}"/>
              </a:ext>
            </a:extLst>
          </p:cNvPr>
          <p:cNvCxnSpPr/>
          <p:nvPr userDrawn="1"/>
        </p:nvCxnSpPr>
        <p:spPr>
          <a:xfrm>
            <a:off x="9818914" y="5143745"/>
            <a:ext cx="2051638" cy="0"/>
          </a:xfrm>
          <a:prstGeom prst="line">
            <a:avLst/>
          </a:prstGeom>
          <a:ln w="9525">
            <a:solidFill>
              <a:srgbClr val="77777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AEBB78A-BCA3-7CB3-2E67-6C9B3FCF900C}"/>
              </a:ext>
            </a:extLst>
          </p:cNvPr>
          <p:cNvSpPr txBox="1"/>
          <p:nvPr userDrawn="1"/>
        </p:nvSpPr>
        <p:spPr>
          <a:xfrm>
            <a:off x="9757442" y="4836445"/>
            <a:ext cx="2213002" cy="276999"/>
          </a:xfrm>
          <a:prstGeom prst="rect">
            <a:avLst/>
          </a:prstGeom>
          <a:noFill/>
        </p:spPr>
        <p:txBody>
          <a:bodyPr wrap="square" rtlCol="0" anchor="ctr">
            <a:spAutoFit/>
          </a:bodyPr>
          <a:lstStyle/>
          <a:p>
            <a:pPr algn="ctr"/>
            <a:r>
              <a:rPr lang="en-US" sz="1200" b="0" i="0" spc="80" baseline="0" dirty="0">
                <a:solidFill>
                  <a:srgbClr val="77777A"/>
                </a:solidFill>
                <a:latin typeface="Aleo" panose="020F0502020204030203" pitchFamily="34" charset="77"/>
              </a:rPr>
              <a:t>SECTION CONTENTS</a:t>
            </a:r>
          </a:p>
        </p:txBody>
      </p:sp>
      <p:sp>
        <p:nvSpPr>
          <p:cNvPr id="12" name="Text Placeholder 28">
            <a:extLst>
              <a:ext uri="{FF2B5EF4-FFF2-40B4-BE49-F238E27FC236}">
                <a16:creationId xmlns:a16="http://schemas.microsoft.com/office/drawing/2014/main" id="{FA656175-2E9B-520B-6C43-0961827515EE}"/>
              </a:ext>
            </a:extLst>
          </p:cNvPr>
          <p:cNvSpPr>
            <a:spLocks noGrp="1"/>
          </p:cNvSpPr>
          <p:nvPr>
            <p:ph type="body" sz="quarter" idx="12"/>
          </p:nvPr>
        </p:nvSpPr>
        <p:spPr>
          <a:xfrm>
            <a:off x="9818913" y="5174047"/>
            <a:ext cx="2051639" cy="1557161"/>
          </a:xfrm>
        </p:spPr>
        <p:txBody>
          <a:bodyPr>
            <a:noAutofit/>
          </a:bodyPr>
          <a:lstStyle>
            <a:lvl1pPr>
              <a:defRPr sz="1000">
                <a:solidFill>
                  <a:schemeClr val="tx1">
                    <a:lumMod val="75000"/>
                    <a:lumOff val="25000"/>
                  </a:schemeClr>
                </a:solidFill>
              </a:defRPr>
            </a:lvl1pPr>
            <a:lvl2pPr>
              <a:defRPr sz="1000">
                <a:solidFill>
                  <a:schemeClr val="tx1">
                    <a:lumMod val="75000"/>
                    <a:lumOff val="25000"/>
                  </a:schemeClr>
                </a:solidFill>
              </a:defRPr>
            </a:lvl2pPr>
            <a:lvl3pPr>
              <a:defRPr sz="1000">
                <a:solidFill>
                  <a:schemeClr val="tx1">
                    <a:lumMod val="75000"/>
                    <a:lumOff val="25000"/>
                  </a:schemeClr>
                </a:solidFill>
              </a:defRPr>
            </a:lvl3pPr>
            <a:lvl4pPr>
              <a:defRPr sz="1000">
                <a:solidFill>
                  <a:schemeClr val="tx1">
                    <a:lumMod val="75000"/>
                    <a:lumOff val="25000"/>
                  </a:schemeClr>
                </a:solidFill>
              </a:defRPr>
            </a:lvl4pPr>
            <a:lvl5pPr>
              <a:defRPr sz="1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5">
            <a:extLst>
              <a:ext uri="{FF2B5EF4-FFF2-40B4-BE49-F238E27FC236}">
                <a16:creationId xmlns:a16="http://schemas.microsoft.com/office/drawing/2014/main" id="{45A11781-7DBE-2901-D977-2550D7C1A0F4}"/>
              </a:ext>
            </a:extLst>
          </p:cNvPr>
          <p:cNvSpPr>
            <a:spLocks noGrp="1"/>
          </p:cNvSpPr>
          <p:nvPr>
            <p:ph type="body" sz="quarter" idx="13" hasCustomPrompt="1"/>
          </p:nvPr>
        </p:nvSpPr>
        <p:spPr>
          <a:xfrm>
            <a:off x="7599363" y="4171950"/>
            <a:ext cx="4600575" cy="198438"/>
          </a:xfrm>
        </p:spPr>
        <p:txBody>
          <a:bodyPr>
            <a:noAutofit/>
          </a:bodyPr>
          <a:lstStyle>
            <a:lvl1pPr marL="0" indent="0" algn="r">
              <a:buNone/>
              <a:defRPr sz="700">
                <a:solidFill>
                  <a:schemeClr val="bg1">
                    <a:lumMod val="50000"/>
                  </a:schemeClr>
                </a:solidFill>
              </a:defRPr>
            </a:lvl1pPr>
            <a:lvl2pPr marL="457200" indent="0" algn="r">
              <a:buNone/>
              <a:defRPr sz="700">
                <a:solidFill>
                  <a:schemeClr val="bg1">
                    <a:lumMod val="50000"/>
                  </a:schemeClr>
                </a:solidFill>
              </a:defRPr>
            </a:lvl2pPr>
            <a:lvl3pPr marL="914400" indent="0" algn="r">
              <a:buNone/>
              <a:defRPr sz="700">
                <a:solidFill>
                  <a:schemeClr val="bg1">
                    <a:lumMod val="50000"/>
                  </a:schemeClr>
                </a:solidFill>
              </a:defRPr>
            </a:lvl3pPr>
            <a:lvl4pPr marL="1371600" indent="0" algn="r">
              <a:buNone/>
              <a:defRPr sz="700">
                <a:solidFill>
                  <a:schemeClr val="bg1">
                    <a:lumMod val="50000"/>
                  </a:schemeClr>
                </a:solidFill>
              </a:defRPr>
            </a:lvl4pPr>
            <a:lvl5pPr marL="1828800" indent="0" algn="r">
              <a:buNone/>
              <a:defRPr sz="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6">
            <a:extLst>
              <a:ext uri="{FF2B5EF4-FFF2-40B4-BE49-F238E27FC236}">
                <a16:creationId xmlns:a16="http://schemas.microsoft.com/office/drawing/2014/main" id="{42477892-DA09-CE86-3049-5F3D603E9B80}"/>
              </a:ext>
            </a:extLst>
          </p:cNvPr>
          <p:cNvSpPr>
            <a:spLocks noGrp="1"/>
          </p:cNvSpPr>
          <p:nvPr>
            <p:ph type="body" sz="quarter" idx="14"/>
          </p:nvPr>
        </p:nvSpPr>
        <p:spPr>
          <a:xfrm>
            <a:off x="0" y="4790279"/>
            <a:ext cx="2113109" cy="2067720"/>
          </a:xfrm>
        </p:spPr>
        <p:txBody>
          <a:bodyPr anchor="ctr">
            <a:noAutofit/>
          </a:bodyPr>
          <a:lstStyle>
            <a:lvl1pPr marL="0" indent="0" algn="ctr">
              <a:buNone/>
              <a:defRPr sz="20000" b="1">
                <a:solidFill>
                  <a:srgbClr val="77777A">
                    <a:alpha val="10000"/>
                  </a:srgbClr>
                </a:solidFill>
              </a:defRPr>
            </a:lvl1pPr>
            <a:lvl2pPr marL="457200" indent="0" algn="ctr">
              <a:buNone/>
              <a:defRPr sz="20000" b="1">
                <a:solidFill>
                  <a:srgbClr val="77777A">
                    <a:alpha val="10000"/>
                  </a:srgbClr>
                </a:solidFill>
              </a:defRPr>
            </a:lvl2pPr>
            <a:lvl3pPr marL="914400" indent="0" algn="ctr">
              <a:buNone/>
              <a:defRPr sz="20000" b="1">
                <a:solidFill>
                  <a:srgbClr val="77777A">
                    <a:alpha val="10000"/>
                  </a:srgbClr>
                </a:solidFill>
              </a:defRPr>
            </a:lvl3pPr>
            <a:lvl4pPr marL="1371600" indent="0" algn="ctr">
              <a:buNone/>
              <a:defRPr sz="20000" b="1">
                <a:solidFill>
                  <a:srgbClr val="77777A">
                    <a:alpha val="10000"/>
                  </a:srgbClr>
                </a:solidFill>
              </a:defRPr>
            </a:lvl4pPr>
            <a:lvl5pPr marL="1828800" indent="0" algn="ctr">
              <a:buNone/>
              <a:defRPr sz="20000" b="1">
                <a:solidFill>
                  <a:srgbClr val="77777A">
                    <a:alpha val="10000"/>
                  </a:srgb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92985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ey - 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86A99D-60CC-00A6-4F83-E5A7CCEEE31A}"/>
              </a:ext>
            </a:extLst>
          </p:cNvPr>
          <p:cNvSpPr/>
          <p:nvPr userDrawn="1"/>
        </p:nvSpPr>
        <p:spPr>
          <a:xfrm>
            <a:off x="10988168" y="6356350"/>
            <a:ext cx="365632" cy="365632"/>
          </a:xfrm>
          <a:prstGeom prst="rect">
            <a:avLst/>
          </a:prstGeom>
          <a:solidFill>
            <a:srgbClr val="77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rgbClr val="77777A"/>
                </a:solidFill>
              </a:defRPr>
            </a:lvl1pPr>
          </a:lstStyle>
          <a:p>
            <a:r>
              <a:rPr lang="en-US" dirty="0"/>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6" name="Rectangle 5">
            <a:extLst>
              <a:ext uri="{FF2B5EF4-FFF2-40B4-BE49-F238E27FC236}">
                <a16:creationId xmlns:a16="http://schemas.microsoft.com/office/drawing/2014/main" id="{3F3FC351-17DC-7A2C-E4DE-3229C6EC813C}"/>
              </a:ext>
            </a:extLst>
          </p:cNvPr>
          <p:cNvSpPr/>
          <p:nvPr userDrawn="1"/>
        </p:nvSpPr>
        <p:spPr>
          <a:xfrm>
            <a:off x="-8826" y="-15166"/>
            <a:ext cx="12200825" cy="27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id="{AB2E0BC0-1D2E-0D7D-A470-9DABB02B36D8}"/>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
        <p:nvSpPr>
          <p:cNvPr id="5" name="Content Placeholder 2">
            <a:extLst>
              <a:ext uri="{FF2B5EF4-FFF2-40B4-BE49-F238E27FC236}">
                <a16:creationId xmlns:a16="http://schemas.microsoft.com/office/drawing/2014/main" id="{CE7B81C8-C29D-7E66-C6AA-AE9E2A1CD11F}"/>
              </a:ext>
            </a:extLst>
          </p:cNvPr>
          <p:cNvSpPr>
            <a:spLocks noGrp="1"/>
          </p:cNvSpPr>
          <p:nvPr>
            <p:ph idx="1"/>
          </p:nvPr>
        </p:nvSpPr>
        <p:spPr>
          <a:xfrm>
            <a:off x="838200" y="1825625"/>
            <a:ext cx="10515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18880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Grey -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7AE5E9-25E6-3EC5-ABD7-32A40645565C}"/>
              </a:ext>
            </a:extLst>
          </p:cNvPr>
          <p:cNvSpPr/>
          <p:nvPr userDrawn="1"/>
        </p:nvSpPr>
        <p:spPr>
          <a:xfrm>
            <a:off x="10988168" y="6356350"/>
            <a:ext cx="365632" cy="365632"/>
          </a:xfrm>
          <a:prstGeom prst="rect">
            <a:avLst/>
          </a:prstGeom>
          <a:solidFill>
            <a:srgbClr val="77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rgbClr val="77777A"/>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020581D1-B015-2527-4F08-686655D2CB41}"/>
              </a:ext>
            </a:extLst>
          </p:cNvPr>
          <p:cNvSpPr/>
          <p:nvPr userDrawn="1"/>
        </p:nvSpPr>
        <p:spPr>
          <a:xfrm>
            <a:off x="-8826" y="-15166"/>
            <a:ext cx="12200825" cy="27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8C1ADB70-BB8E-48F2-CFC0-BE86C3E1F8AD}"/>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6724953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Grey -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18C8D-C9B7-FB9A-D8D7-43C32182FF7C}"/>
              </a:ext>
            </a:extLst>
          </p:cNvPr>
          <p:cNvSpPr/>
          <p:nvPr userDrawn="1"/>
        </p:nvSpPr>
        <p:spPr>
          <a:xfrm>
            <a:off x="10988168" y="6356350"/>
            <a:ext cx="365632" cy="365632"/>
          </a:xfrm>
          <a:prstGeom prst="rect">
            <a:avLst/>
          </a:prstGeom>
          <a:solidFill>
            <a:srgbClr val="77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a:prstGeom prst="rect">
            <a:avLst/>
          </a:prstGeom>
        </p:spPr>
        <p:txBody>
          <a:bodyPr/>
          <a:lstStyle>
            <a:lvl1pPr>
              <a:defRPr>
                <a:solidFill>
                  <a:srgbClr val="77777A"/>
                </a:solidFill>
              </a:defRPr>
            </a:lvl1p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ctr">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ctr">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7" name="Rectangle 6">
            <a:extLst>
              <a:ext uri="{FF2B5EF4-FFF2-40B4-BE49-F238E27FC236}">
                <a16:creationId xmlns:a16="http://schemas.microsoft.com/office/drawing/2014/main" id="{29D05F1D-3FB1-66CD-AA9A-D04B2106EB33}"/>
              </a:ext>
            </a:extLst>
          </p:cNvPr>
          <p:cNvSpPr/>
          <p:nvPr userDrawn="1"/>
        </p:nvSpPr>
        <p:spPr>
          <a:xfrm>
            <a:off x="-8826" y="-15166"/>
            <a:ext cx="12200825" cy="27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8">
            <a:extLst>
              <a:ext uri="{FF2B5EF4-FFF2-40B4-BE49-F238E27FC236}">
                <a16:creationId xmlns:a16="http://schemas.microsoft.com/office/drawing/2014/main" id="{BC11F70E-F2AE-1A2B-770E-468050C8E705}"/>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416353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 Content with Caption">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spc="50" baseline="0">
                <a:solidFill>
                  <a:schemeClr val="bg1">
                    <a:lumMod val="50000"/>
                  </a:schemeClr>
                </a:solidFill>
              </a:defRPr>
            </a:lvl1pPr>
          </a:lstStyle>
          <a:p>
            <a:r>
              <a:rPr lang="en-US" dirty="0"/>
              <a:t>Global Out-of-School Children Initiative</a:t>
            </a:r>
          </a:p>
        </p:txBody>
      </p:sp>
      <p:sp>
        <p:nvSpPr>
          <p:cNvPr id="6" name="Slide Number Placeholder 5"/>
          <p:cNvSpPr>
            <a:spLocks noGrp="1"/>
          </p:cNvSpPr>
          <p:nvPr>
            <p:ph type="sldNum" sz="quarter" idx="12"/>
          </p:nvPr>
        </p:nvSpPr>
        <p:spPr>
          <a:xfrm>
            <a:off x="10980484" y="6356350"/>
            <a:ext cx="373316" cy="365125"/>
          </a:xfrm>
          <a:solidFill>
            <a:schemeClr val="bg1">
              <a:lumMod val="50000"/>
            </a:schemeClr>
          </a:solidFill>
        </p:spPr>
        <p:txBody>
          <a:bodyPr/>
          <a:lstStyle>
            <a:lvl1pPr algn="ctr">
              <a:defRPr>
                <a:solidFill>
                  <a:schemeClr val="bg1"/>
                </a:solidFill>
              </a:defRPr>
            </a:lvl1pPr>
          </a:lstStyle>
          <a:p>
            <a:fld id="{D429F7A4-7C4A-6148-A6AA-ED73C8AE3448}" type="slidenum">
              <a:rPr lang="en-US" altLang="en-US" smtClean="0"/>
              <a:pPr/>
              <a:t>‹#›</a:t>
            </a:fld>
            <a:endParaRPr lang="en-US" altLang="en-US" dirty="0"/>
          </a:p>
        </p:txBody>
      </p:sp>
      <p:grpSp>
        <p:nvGrpSpPr>
          <p:cNvPr id="4" name="Group 3">
            <a:extLst>
              <a:ext uri="{FF2B5EF4-FFF2-40B4-BE49-F238E27FC236}">
                <a16:creationId xmlns:a16="http://schemas.microsoft.com/office/drawing/2014/main" id="{941ECE51-0822-CCF0-5B2B-E22F42CC53CF}"/>
              </a:ext>
            </a:extLst>
          </p:cNvPr>
          <p:cNvGrpSpPr/>
          <p:nvPr userDrawn="1"/>
        </p:nvGrpSpPr>
        <p:grpSpPr>
          <a:xfrm>
            <a:off x="0" y="0"/>
            <a:ext cx="12192000" cy="275493"/>
            <a:chOff x="0" y="4369869"/>
            <a:chExt cx="9586251" cy="275493"/>
          </a:xfrm>
        </p:grpSpPr>
        <p:sp>
          <p:nvSpPr>
            <p:cNvPr id="7" name="Rectangle 6">
              <a:extLst>
                <a:ext uri="{FF2B5EF4-FFF2-40B4-BE49-F238E27FC236}">
                  <a16:creationId xmlns:a16="http://schemas.microsoft.com/office/drawing/2014/main" id="{E56D5CBC-950E-DE2A-F1BC-DE4A58D6DC65}"/>
                </a:ext>
              </a:extLst>
            </p:cNvPr>
            <p:cNvSpPr/>
            <p:nvPr userDrawn="1"/>
          </p:nvSpPr>
          <p:spPr>
            <a:xfrm>
              <a:off x="0" y="4369869"/>
              <a:ext cx="1065139" cy="275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EBB847-7014-A47A-9592-761E3D5917F6}"/>
                </a:ext>
              </a:extLst>
            </p:cNvPr>
            <p:cNvSpPr/>
            <p:nvPr userDrawn="1"/>
          </p:nvSpPr>
          <p:spPr>
            <a:xfrm>
              <a:off x="1065139" y="4369869"/>
              <a:ext cx="1065139" cy="2754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B30529-68F5-BD2C-A47D-BE451ED0C479}"/>
                </a:ext>
              </a:extLst>
            </p:cNvPr>
            <p:cNvSpPr/>
            <p:nvPr userDrawn="1"/>
          </p:nvSpPr>
          <p:spPr>
            <a:xfrm>
              <a:off x="2130278" y="4369869"/>
              <a:ext cx="1065139" cy="2754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C23294-72DC-C44D-4B83-7CD516AB8321}"/>
                </a:ext>
              </a:extLst>
            </p:cNvPr>
            <p:cNvSpPr/>
            <p:nvPr userDrawn="1"/>
          </p:nvSpPr>
          <p:spPr>
            <a:xfrm>
              <a:off x="3195417" y="4369869"/>
              <a:ext cx="1065139" cy="2754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4FF844-25A7-FC6F-0045-359DBA10EE48}"/>
                </a:ext>
              </a:extLst>
            </p:cNvPr>
            <p:cNvSpPr/>
            <p:nvPr userDrawn="1"/>
          </p:nvSpPr>
          <p:spPr>
            <a:xfrm>
              <a:off x="4260556" y="4369869"/>
              <a:ext cx="1065139" cy="2754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40D271-42C7-5C79-7F61-6360FAE5EA92}"/>
                </a:ext>
              </a:extLst>
            </p:cNvPr>
            <p:cNvSpPr/>
            <p:nvPr userDrawn="1"/>
          </p:nvSpPr>
          <p:spPr>
            <a:xfrm>
              <a:off x="5325695" y="4369869"/>
              <a:ext cx="1065139" cy="2754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77A57E-6969-D2C2-03C7-22BFA3548306}"/>
                </a:ext>
              </a:extLst>
            </p:cNvPr>
            <p:cNvSpPr/>
            <p:nvPr userDrawn="1"/>
          </p:nvSpPr>
          <p:spPr>
            <a:xfrm>
              <a:off x="6390834" y="4369869"/>
              <a:ext cx="1065139" cy="275493"/>
            </a:xfrm>
            <a:prstGeom prst="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CE0F07-E1C5-AAA4-A16B-A17D9067B339}"/>
                </a:ext>
              </a:extLst>
            </p:cNvPr>
            <p:cNvSpPr/>
            <p:nvPr userDrawn="1"/>
          </p:nvSpPr>
          <p:spPr>
            <a:xfrm>
              <a:off x="7455973" y="4369869"/>
              <a:ext cx="1065139" cy="275493"/>
            </a:xfrm>
            <a:prstGeom prst="rect">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17D4C-0CA5-26C8-96DD-6FDC2606FCA8}"/>
                </a:ext>
              </a:extLst>
            </p:cNvPr>
            <p:cNvSpPr/>
            <p:nvPr userDrawn="1"/>
          </p:nvSpPr>
          <p:spPr>
            <a:xfrm>
              <a:off x="8521112" y="4369869"/>
              <a:ext cx="1065139" cy="275493"/>
            </a:xfrm>
            <a:prstGeom prst="rect">
              <a:avLst/>
            </a:prstGeom>
            <a:solidFill>
              <a:srgbClr val="77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
            <a:extLst>
              <a:ext uri="{FF2B5EF4-FFF2-40B4-BE49-F238E27FC236}">
                <a16:creationId xmlns:a16="http://schemas.microsoft.com/office/drawing/2014/main" id="{9EE52D13-3F57-B170-AC3C-C9FE345799B6}"/>
              </a:ext>
            </a:extLst>
          </p:cNvPr>
          <p:cNvSpPr>
            <a:spLocks noGrp="1"/>
          </p:cNvSpPr>
          <p:nvPr>
            <p:ph type="title"/>
          </p:nvPr>
        </p:nvSpPr>
        <p:spPr>
          <a:xfrm>
            <a:off x="839788" y="457200"/>
            <a:ext cx="3932237" cy="1600200"/>
          </a:xfrm>
          <a:prstGeom prst="rect">
            <a:avLst/>
          </a:prstGeom>
        </p:spPr>
        <p:txBody>
          <a:bodyPr anchor="b"/>
          <a:lstStyle>
            <a:lvl1pPr>
              <a:defRPr sz="3200" b="0" i="0">
                <a:solidFill>
                  <a:schemeClr val="accent2"/>
                </a:solidFill>
                <a:latin typeface="Aleo" panose="020F0502020204030203" pitchFamily="34" charset="77"/>
              </a:defRPr>
            </a:lvl1pPr>
          </a:lstStyle>
          <a:p>
            <a:r>
              <a:rPr lang="en-US" dirty="0"/>
              <a:t>Click to edit Master title style</a:t>
            </a:r>
          </a:p>
        </p:txBody>
      </p:sp>
      <p:sp>
        <p:nvSpPr>
          <p:cNvPr id="17" name="Content Placeholder 2">
            <a:extLst>
              <a:ext uri="{FF2B5EF4-FFF2-40B4-BE49-F238E27FC236}">
                <a16:creationId xmlns:a16="http://schemas.microsoft.com/office/drawing/2014/main" id="{095122DF-B773-7A3C-04A6-927944959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
            <a:extLst>
              <a:ext uri="{FF2B5EF4-FFF2-40B4-BE49-F238E27FC236}">
                <a16:creationId xmlns:a16="http://schemas.microsoft.com/office/drawing/2014/main" id="{1DBB33F9-B8B5-B665-41E5-D33294CE6E4A}"/>
              </a:ext>
            </a:extLst>
          </p:cNvPr>
          <p:cNvSpPr>
            <a:spLocks noGrp="1"/>
          </p:cNvSpPr>
          <p:nvPr>
            <p:ph type="body" sz="half" idx="2"/>
          </p:nvPr>
        </p:nvSpPr>
        <p:spPr>
          <a:xfrm>
            <a:off x="839788" y="2159212"/>
            <a:ext cx="3932237" cy="3709775"/>
          </a:xfrm>
        </p:spPr>
        <p:txBody>
          <a:bodyPr>
            <a:normAutofit/>
          </a:bodyPr>
          <a:lstStyle>
            <a:lvl1pPr marL="0" indent="0">
              <a:buNone/>
              <a:defRPr sz="1400" b="0" i="1">
                <a:solidFill>
                  <a:schemeClr val="accent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978855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Grey - 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6F87EEF-FED5-038A-B3D8-161D93032F3A}"/>
              </a:ext>
            </a:extLst>
          </p:cNvPr>
          <p:cNvSpPr/>
          <p:nvPr userDrawn="1"/>
        </p:nvSpPr>
        <p:spPr>
          <a:xfrm>
            <a:off x="10988168" y="6356350"/>
            <a:ext cx="365632" cy="365632"/>
          </a:xfrm>
          <a:prstGeom prst="rect">
            <a:avLst/>
          </a:prstGeom>
          <a:solidFill>
            <a:srgbClr val="77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a:prstGeom prst="rect">
            <a:avLst/>
          </a:prstGeom>
        </p:spPr>
        <p:txBody>
          <a:bodyPr anchor="b"/>
          <a:lstStyle>
            <a:lvl1pPr>
              <a:defRPr sz="3200" b="0" i="0">
                <a:solidFill>
                  <a:srgbClr val="77777A"/>
                </a:solidFill>
                <a:latin typeface="Aleo" panose="020F0502020204030203" pitchFamily="34" charset="77"/>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59212"/>
            <a:ext cx="3932237" cy="3709775"/>
          </a:xfrm>
        </p:spPr>
        <p:txBody>
          <a:bodyPr>
            <a:normAutofit/>
          </a:bodyPr>
          <a:lstStyle>
            <a:lvl1pPr marL="0" indent="0">
              <a:buNone/>
              <a:defRPr sz="1400" b="0" i="1">
                <a:solidFill>
                  <a:srgbClr val="77777A"/>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5" name="Rectangle 4">
            <a:extLst>
              <a:ext uri="{FF2B5EF4-FFF2-40B4-BE49-F238E27FC236}">
                <a16:creationId xmlns:a16="http://schemas.microsoft.com/office/drawing/2014/main" id="{C64014C4-94C7-334D-739A-F4875287D8AA}"/>
              </a:ext>
            </a:extLst>
          </p:cNvPr>
          <p:cNvSpPr/>
          <p:nvPr userDrawn="1"/>
        </p:nvSpPr>
        <p:spPr>
          <a:xfrm>
            <a:off x="-8826" y="-15166"/>
            <a:ext cx="12200825" cy="275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22AEA8E7-C890-25F5-297B-1D77407A354B}"/>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Tree>
    <p:extLst>
      <p:ext uri="{BB962C8B-B14F-4D97-AF65-F5344CB8AC3E}">
        <p14:creationId xmlns:p14="http://schemas.microsoft.com/office/powerpoint/2010/main" val="300968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rple - Section Header">
    <p:spTree>
      <p:nvGrpSpPr>
        <p:cNvPr id="1" name=""/>
        <p:cNvGrpSpPr/>
        <p:nvPr/>
      </p:nvGrpSpPr>
      <p:grpSpPr>
        <a:xfrm>
          <a:off x="0" y="0"/>
          <a:ext cx="0" cy="0"/>
          <a:chOff x="0" y="0"/>
          <a:chExt cx="0" cy="0"/>
        </a:xfrm>
      </p:grpSpPr>
      <p:sp>
        <p:nvSpPr>
          <p:cNvPr id="17" name="Picture Placeholder 7">
            <a:extLst>
              <a:ext uri="{FF2B5EF4-FFF2-40B4-BE49-F238E27FC236}">
                <a16:creationId xmlns:a16="http://schemas.microsoft.com/office/drawing/2014/main" id="{2779F140-C7A4-2D85-4DEF-0C8D01436DD3}"/>
              </a:ext>
            </a:extLst>
          </p:cNvPr>
          <p:cNvSpPr>
            <a:spLocks noGrp="1"/>
          </p:cNvSpPr>
          <p:nvPr>
            <p:ph type="pic" sz="quarter" idx="10"/>
          </p:nvPr>
        </p:nvSpPr>
        <p:spPr>
          <a:xfrm>
            <a:off x="0" y="1"/>
            <a:ext cx="12192000" cy="4659650"/>
          </a:xfrm>
        </p:spPr>
        <p:txBody>
          <a:bodyPr/>
          <a:lstStyle/>
          <a:p>
            <a:endParaRPr lang="en-US" dirty="0"/>
          </a:p>
        </p:txBody>
      </p:sp>
      <p:sp>
        <p:nvSpPr>
          <p:cNvPr id="2" name="Title 1"/>
          <p:cNvSpPr>
            <a:spLocks noGrp="1"/>
          </p:cNvSpPr>
          <p:nvPr>
            <p:ph type="title"/>
          </p:nvPr>
        </p:nvSpPr>
        <p:spPr>
          <a:xfrm>
            <a:off x="2113110" y="5125250"/>
            <a:ext cx="7473951" cy="1732750"/>
          </a:xfrm>
          <a:prstGeom prst="rect">
            <a:avLst/>
          </a:prstGeom>
        </p:spPr>
        <p:txBody>
          <a:bodyPr anchor="t"/>
          <a:lstStyle>
            <a:lvl1pPr>
              <a:defRPr sz="6000">
                <a:solidFill>
                  <a:schemeClr val="accent3"/>
                </a:solidFill>
              </a:defRPr>
            </a:lvl1pPr>
          </a:lstStyle>
          <a:p>
            <a:r>
              <a:rPr lang="en-US" dirty="0"/>
              <a:t>Click to edit Master title style</a:t>
            </a:r>
          </a:p>
        </p:txBody>
      </p:sp>
      <p:sp>
        <p:nvSpPr>
          <p:cNvPr id="3" name="Text Placeholder 2"/>
          <p:cNvSpPr>
            <a:spLocks noGrp="1"/>
          </p:cNvSpPr>
          <p:nvPr>
            <p:ph type="body" idx="1" hasCustomPrompt="1"/>
          </p:nvPr>
        </p:nvSpPr>
        <p:spPr>
          <a:xfrm>
            <a:off x="2113111" y="4790279"/>
            <a:ext cx="7473950" cy="427179"/>
          </a:xfrm>
        </p:spPr>
        <p:txBody>
          <a:bodyPr anchor="b"/>
          <a:lstStyle>
            <a:lvl1pPr marL="0" indent="0">
              <a:buNone/>
              <a:defRPr sz="2400" b="0" i="0">
                <a:solidFill>
                  <a:schemeClr val="accent3"/>
                </a:solidFill>
                <a:latin typeface="Aleo Light" panose="020F03020202040302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0" name="Rectangle 29">
            <a:extLst>
              <a:ext uri="{FF2B5EF4-FFF2-40B4-BE49-F238E27FC236}">
                <a16:creationId xmlns:a16="http://schemas.microsoft.com/office/drawing/2014/main" id="{35A6D4A1-D617-68B1-D06C-C4B68714B3F1}"/>
              </a:ext>
            </a:extLst>
          </p:cNvPr>
          <p:cNvSpPr/>
          <p:nvPr userDrawn="1"/>
        </p:nvSpPr>
        <p:spPr>
          <a:xfrm>
            <a:off x="9757442" y="4790279"/>
            <a:ext cx="2213002" cy="1940934"/>
          </a:xfrm>
          <a:prstGeom prst="rect">
            <a:avLst/>
          </a:prstGeom>
          <a:solidFill>
            <a:schemeClr val="bg1">
              <a:alpha val="8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A42C0A78-1458-E120-CA20-323F3579A34A}"/>
              </a:ext>
            </a:extLst>
          </p:cNvPr>
          <p:cNvCxnSpPr/>
          <p:nvPr userDrawn="1"/>
        </p:nvCxnSpPr>
        <p:spPr>
          <a:xfrm>
            <a:off x="9818914" y="5143745"/>
            <a:ext cx="2051638"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8709B0E-1CE7-F7DE-A36A-AFD0173A0259}"/>
              </a:ext>
            </a:extLst>
          </p:cNvPr>
          <p:cNvSpPr txBox="1"/>
          <p:nvPr userDrawn="1"/>
        </p:nvSpPr>
        <p:spPr>
          <a:xfrm>
            <a:off x="9757442" y="4836445"/>
            <a:ext cx="2213002" cy="276999"/>
          </a:xfrm>
          <a:prstGeom prst="rect">
            <a:avLst/>
          </a:prstGeom>
          <a:noFill/>
        </p:spPr>
        <p:txBody>
          <a:bodyPr wrap="square" rtlCol="0" anchor="ctr">
            <a:spAutoFit/>
          </a:bodyPr>
          <a:lstStyle/>
          <a:p>
            <a:pPr algn="ctr"/>
            <a:r>
              <a:rPr lang="en-US" sz="1200" b="0" i="0" spc="80" baseline="0" dirty="0">
                <a:solidFill>
                  <a:schemeClr val="accent3"/>
                </a:solidFill>
                <a:latin typeface="Aleo" panose="020F0502020204030203" pitchFamily="34" charset="77"/>
              </a:rPr>
              <a:t>SECTION CONTENTS</a:t>
            </a:r>
          </a:p>
        </p:txBody>
      </p:sp>
      <p:sp>
        <p:nvSpPr>
          <p:cNvPr id="33" name="Text Placeholder 28">
            <a:extLst>
              <a:ext uri="{FF2B5EF4-FFF2-40B4-BE49-F238E27FC236}">
                <a16:creationId xmlns:a16="http://schemas.microsoft.com/office/drawing/2014/main" id="{6FDA4BC8-845B-3581-F4E6-5A772E7FBEF7}"/>
              </a:ext>
            </a:extLst>
          </p:cNvPr>
          <p:cNvSpPr>
            <a:spLocks noGrp="1"/>
          </p:cNvSpPr>
          <p:nvPr>
            <p:ph type="body" sz="quarter" idx="12"/>
          </p:nvPr>
        </p:nvSpPr>
        <p:spPr>
          <a:xfrm>
            <a:off x="9818913" y="5174047"/>
            <a:ext cx="2051639" cy="1557161"/>
          </a:xfrm>
        </p:spPr>
        <p:txBody>
          <a:bodyPr>
            <a:noAutofit/>
          </a:bodyPr>
          <a:lstStyle>
            <a:lvl1pPr>
              <a:defRPr sz="1000">
                <a:solidFill>
                  <a:schemeClr val="tx1">
                    <a:lumMod val="75000"/>
                    <a:lumOff val="25000"/>
                  </a:schemeClr>
                </a:solidFill>
              </a:defRPr>
            </a:lvl1pPr>
            <a:lvl2pPr>
              <a:defRPr sz="1000">
                <a:solidFill>
                  <a:schemeClr val="tx1">
                    <a:lumMod val="75000"/>
                    <a:lumOff val="25000"/>
                  </a:schemeClr>
                </a:solidFill>
              </a:defRPr>
            </a:lvl2pPr>
            <a:lvl3pPr>
              <a:defRPr sz="1000">
                <a:solidFill>
                  <a:schemeClr val="tx1">
                    <a:lumMod val="75000"/>
                    <a:lumOff val="25000"/>
                  </a:schemeClr>
                </a:solidFill>
              </a:defRPr>
            </a:lvl3pPr>
            <a:lvl4pPr>
              <a:defRPr sz="1000">
                <a:solidFill>
                  <a:schemeClr val="tx1">
                    <a:lumMod val="75000"/>
                    <a:lumOff val="25000"/>
                  </a:schemeClr>
                </a:solidFill>
              </a:defRPr>
            </a:lvl4pPr>
            <a:lvl5pPr>
              <a:defRPr sz="10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29460376-E90F-2D54-B9A6-FEF3ACD7696D}"/>
              </a:ext>
            </a:extLst>
          </p:cNvPr>
          <p:cNvSpPr>
            <a:spLocks noGrp="1"/>
          </p:cNvSpPr>
          <p:nvPr>
            <p:ph type="body" sz="quarter" idx="13" hasCustomPrompt="1"/>
          </p:nvPr>
        </p:nvSpPr>
        <p:spPr>
          <a:xfrm>
            <a:off x="7599363" y="4171950"/>
            <a:ext cx="4600575" cy="198438"/>
          </a:xfrm>
        </p:spPr>
        <p:txBody>
          <a:bodyPr>
            <a:noAutofit/>
          </a:bodyPr>
          <a:lstStyle>
            <a:lvl1pPr marL="0" indent="0" algn="r">
              <a:buNone/>
              <a:defRPr sz="700">
                <a:solidFill>
                  <a:schemeClr val="bg1">
                    <a:lumMod val="50000"/>
                  </a:schemeClr>
                </a:solidFill>
              </a:defRPr>
            </a:lvl1pPr>
            <a:lvl2pPr marL="457200" indent="0" algn="r">
              <a:buNone/>
              <a:defRPr sz="700">
                <a:solidFill>
                  <a:schemeClr val="bg1">
                    <a:lumMod val="50000"/>
                  </a:schemeClr>
                </a:solidFill>
              </a:defRPr>
            </a:lvl2pPr>
            <a:lvl3pPr marL="914400" indent="0" algn="r">
              <a:buNone/>
              <a:defRPr sz="700">
                <a:solidFill>
                  <a:schemeClr val="bg1">
                    <a:lumMod val="50000"/>
                  </a:schemeClr>
                </a:solidFill>
              </a:defRPr>
            </a:lvl3pPr>
            <a:lvl4pPr marL="1371600" indent="0" algn="r">
              <a:buNone/>
              <a:defRPr sz="700">
                <a:solidFill>
                  <a:schemeClr val="bg1">
                    <a:lumMod val="50000"/>
                  </a:schemeClr>
                </a:solidFill>
              </a:defRPr>
            </a:lvl4pPr>
            <a:lvl5pPr marL="1828800" indent="0" algn="r">
              <a:buNone/>
              <a:defRPr sz="700">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22C0CBC9-E879-DB2F-0862-86AE629ED4F0}"/>
              </a:ext>
            </a:extLst>
          </p:cNvPr>
          <p:cNvSpPr>
            <a:spLocks noGrp="1"/>
          </p:cNvSpPr>
          <p:nvPr>
            <p:ph type="body" sz="quarter" idx="14"/>
          </p:nvPr>
        </p:nvSpPr>
        <p:spPr>
          <a:xfrm>
            <a:off x="0" y="4790279"/>
            <a:ext cx="2113109" cy="2067720"/>
          </a:xfrm>
        </p:spPr>
        <p:txBody>
          <a:bodyPr anchor="ctr">
            <a:noAutofit/>
          </a:bodyPr>
          <a:lstStyle>
            <a:lvl1pPr marL="0" indent="0" algn="ctr">
              <a:buNone/>
              <a:defRPr sz="20000" b="1">
                <a:solidFill>
                  <a:schemeClr val="accent3">
                    <a:alpha val="10000"/>
                  </a:schemeClr>
                </a:solidFill>
              </a:defRPr>
            </a:lvl1pPr>
            <a:lvl2pPr marL="457200" indent="0" algn="ctr">
              <a:buNone/>
              <a:defRPr sz="20000" b="1">
                <a:solidFill>
                  <a:schemeClr val="accent3">
                    <a:alpha val="10000"/>
                  </a:schemeClr>
                </a:solidFill>
              </a:defRPr>
            </a:lvl2pPr>
            <a:lvl3pPr marL="914400" indent="0" algn="ctr">
              <a:buNone/>
              <a:defRPr sz="20000" b="1">
                <a:solidFill>
                  <a:schemeClr val="accent3">
                    <a:alpha val="10000"/>
                  </a:schemeClr>
                </a:solidFill>
              </a:defRPr>
            </a:lvl3pPr>
            <a:lvl4pPr marL="1371600" indent="0" algn="ctr">
              <a:buNone/>
              <a:defRPr sz="20000" b="1">
                <a:solidFill>
                  <a:schemeClr val="accent3">
                    <a:alpha val="10000"/>
                  </a:schemeClr>
                </a:solidFill>
              </a:defRPr>
            </a:lvl4pPr>
            <a:lvl5pPr marL="1828800" indent="0" algn="ctr">
              <a:buNone/>
              <a:defRPr sz="20000" b="1">
                <a:solidFill>
                  <a:schemeClr val="accent3">
                    <a:alpha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862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EED9CB-34B2-FFA0-2784-D0EA464561B4}"/>
              </a:ext>
            </a:extLst>
          </p:cNvPr>
          <p:cNvSpPr/>
          <p:nvPr userDrawn="1"/>
        </p:nvSpPr>
        <p:spPr>
          <a:xfrm>
            <a:off x="10988168" y="6356350"/>
            <a:ext cx="365632" cy="365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3"/>
                </a:solidFill>
              </a:defRPr>
            </a:lvl1pPr>
          </a:lstStyle>
          <a:p>
            <a:r>
              <a:rPr lang="en-US" dirty="0"/>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3" name="Rectangle 2">
            <a:extLst>
              <a:ext uri="{FF2B5EF4-FFF2-40B4-BE49-F238E27FC236}">
                <a16:creationId xmlns:a16="http://schemas.microsoft.com/office/drawing/2014/main" id="{A9133AE8-D438-5F5B-CB6F-D75EB4B9872E}"/>
              </a:ext>
            </a:extLst>
          </p:cNvPr>
          <p:cNvSpPr/>
          <p:nvPr userDrawn="1"/>
        </p:nvSpPr>
        <p:spPr>
          <a:xfrm>
            <a:off x="-8826" y="-15166"/>
            <a:ext cx="12200825" cy="275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8">
            <a:extLst>
              <a:ext uri="{FF2B5EF4-FFF2-40B4-BE49-F238E27FC236}">
                <a16:creationId xmlns:a16="http://schemas.microsoft.com/office/drawing/2014/main" id="{279A47DA-44B2-C205-9FE1-3D015F206D23}"/>
              </a:ext>
            </a:extLst>
          </p:cNvPr>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
        <p:nvSpPr>
          <p:cNvPr id="5" name="Content Placeholder 2">
            <a:extLst>
              <a:ext uri="{FF2B5EF4-FFF2-40B4-BE49-F238E27FC236}">
                <a16:creationId xmlns:a16="http://schemas.microsoft.com/office/drawing/2014/main" id="{E3263B5A-EE44-64EB-2F70-EDA063460BFD}"/>
              </a:ext>
            </a:extLst>
          </p:cNvPr>
          <p:cNvSpPr>
            <a:spLocks noGrp="1"/>
          </p:cNvSpPr>
          <p:nvPr>
            <p:ph idx="1"/>
          </p:nvPr>
        </p:nvSpPr>
        <p:spPr>
          <a:xfrm>
            <a:off x="838200" y="1825625"/>
            <a:ext cx="10515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300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Purple -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7AE5E9-25E6-3EC5-ABD7-32A40645565C}"/>
              </a:ext>
            </a:extLst>
          </p:cNvPr>
          <p:cNvSpPr/>
          <p:nvPr userDrawn="1"/>
        </p:nvSpPr>
        <p:spPr>
          <a:xfrm>
            <a:off x="10988168" y="6356350"/>
            <a:ext cx="365632" cy="365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a:prstGeom prst="rect">
            <a:avLst/>
          </a:prstGeo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7" name="Slide Number Placeholder 6"/>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EEB1F236-E54D-2147-9AEC-D49332C02E27}" type="slidenum">
              <a:rPr lang="en-US" altLang="en-US" smtClean="0"/>
              <a:pPr/>
              <a:t>‹#›</a:t>
            </a:fld>
            <a:endParaRPr lang="en-US" altLang="en-US" dirty="0"/>
          </a:p>
        </p:txBody>
      </p:sp>
      <p:sp>
        <p:nvSpPr>
          <p:cNvPr id="5" name="Rectangle 4">
            <a:extLst>
              <a:ext uri="{FF2B5EF4-FFF2-40B4-BE49-F238E27FC236}">
                <a16:creationId xmlns:a16="http://schemas.microsoft.com/office/drawing/2014/main" id="{9F679A0B-46CB-1AD8-5343-AC064CA1558C}"/>
              </a:ext>
            </a:extLst>
          </p:cNvPr>
          <p:cNvSpPr/>
          <p:nvPr userDrawn="1"/>
        </p:nvSpPr>
        <p:spPr>
          <a:xfrm>
            <a:off x="-8826" y="-15166"/>
            <a:ext cx="12200825" cy="275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937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urple - 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18C8D-C9B7-FB9A-D8D7-43C32182FF7C}"/>
              </a:ext>
            </a:extLst>
          </p:cNvPr>
          <p:cNvSpPr/>
          <p:nvPr userDrawn="1"/>
        </p:nvSpPr>
        <p:spPr>
          <a:xfrm>
            <a:off x="10988168" y="6356350"/>
            <a:ext cx="365632" cy="365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a:prstGeom prst="rect">
            <a:avLst/>
          </a:prstGeom>
        </p:spPr>
        <p:txBody>
          <a:bodyPr/>
          <a:lstStyle>
            <a:lvl1pPr>
              <a:defRPr>
                <a:solidFill>
                  <a:schemeClr val="accent3"/>
                </a:solidFill>
              </a:defRPr>
            </a:lvl1pPr>
          </a:lstStyle>
          <a:p>
            <a:r>
              <a:rPr lang="en-US" dirty="0"/>
              <a:t>Click to edit Master title style</a:t>
            </a:r>
          </a:p>
        </p:txBody>
      </p:sp>
      <p:sp>
        <p:nvSpPr>
          <p:cNvPr id="3" name="Text Placeholder 2"/>
          <p:cNvSpPr>
            <a:spLocks noGrp="1"/>
          </p:cNvSpPr>
          <p:nvPr>
            <p:ph type="body" idx="1" hasCustomPrompt="1"/>
          </p:nvPr>
        </p:nvSpPr>
        <p:spPr>
          <a:xfrm>
            <a:off x="839788" y="1681163"/>
            <a:ext cx="5157787" cy="823912"/>
          </a:xfrm>
        </p:spPr>
        <p:txBody>
          <a:bodyPr anchor="ctr">
            <a:normAutofit/>
          </a:bodyPr>
          <a:lstStyle>
            <a:lvl1pPr marL="0" indent="0">
              <a:buNone/>
              <a:defRPr sz="2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172200" y="1681163"/>
            <a:ext cx="5183188" cy="823912"/>
          </a:xfrm>
        </p:spPr>
        <p:txBody>
          <a:bodyPr anchor="ctr">
            <a:normAutofit/>
          </a:bodyPr>
          <a:lstStyle>
            <a:lvl1pPr marL="0" indent="0">
              <a:buNone/>
              <a:defRPr sz="20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a:xfrm>
            <a:off x="838200" y="6356350"/>
            <a:ext cx="7315200" cy="365125"/>
          </a:xfrm>
          <a:prstGeom prst="rect">
            <a:avLst/>
          </a:prstGeom>
        </p:spPr>
        <p:txBody>
          <a:bodyPr/>
          <a:lstStyle>
            <a:lvl1pPr>
              <a:defRPr>
                <a:solidFill>
                  <a:schemeClr val="bg1">
                    <a:lumMod val="50000"/>
                  </a:schemeClr>
                </a:solidFill>
              </a:defRPr>
            </a:lvl1pPr>
          </a:lstStyle>
          <a:p>
            <a:r>
              <a:rPr lang="en-US" dirty="0"/>
              <a:t>Global Out-of-School Children Initiative</a:t>
            </a:r>
          </a:p>
        </p:txBody>
      </p:sp>
      <p:sp>
        <p:nvSpPr>
          <p:cNvPr id="9" name="Slide Number Placeholder 8"/>
          <p:cNvSpPr>
            <a:spLocks noGrp="1"/>
          </p:cNvSpPr>
          <p:nvPr>
            <p:ph type="sldNum" sz="quarter" idx="12"/>
          </p:nvPr>
        </p:nvSpPr>
        <p:spPr>
          <a:xfrm>
            <a:off x="10988168" y="6356350"/>
            <a:ext cx="365632" cy="365125"/>
          </a:xfrm>
        </p:spPr>
        <p:txBody>
          <a:bodyPr/>
          <a:lstStyle>
            <a:lvl1pPr algn="ctr">
              <a:defRPr>
                <a:solidFill>
                  <a:schemeClr val="bg1"/>
                </a:solidFill>
              </a:defRPr>
            </a:lvl1pPr>
          </a:lstStyle>
          <a:p>
            <a:fld id="{23049C42-D967-3A4E-B28B-D384114B3547}" type="slidenum">
              <a:rPr lang="en-US" altLang="en-US" smtClean="0"/>
              <a:pPr/>
              <a:t>‹#›</a:t>
            </a:fld>
            <a:endParaRPr lang="en-US" altLang="en-US"/>
          </a:p>
        </p:txBody>
      </p:sp>
      <p:sp>
        <p:nvSpPr>
          <p:cNvPr id="7" name="Rectangle 6">
            <a:extLst>
              <a:ext uri="{FF2B5EF4-FFF2-40B4-BE49-F238E27FC236}">
                <a16:creationId xmlns:a16="http://schemas.microsoft.com/office/drawing/2014/main" id="{BF0B4997-2B92-B69B-8DA0-F5A88AC7D34F}"/>
              </a:ext>
            </a:extLst>
          </p:cNvPr>
          <p:cNvSpPr/>
          <p:nvPr userDrawn="1"/>
        </p:nvSpPr>
        <p:spPr>
          <a:xfrm>
            <a:off x="-8826" y="-15166"/>
            <a:ext cx="12200825" cy="275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2703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bg1">
                    <a:lumMod val="50000"/>
                  </a:schemeClr>
                </a:solidFill>
                <a:latin typeface="Arial" panose="020B0604020202020204" pitchFamily="34" charset="0"/>
                <a:cs typeface="Arial" panose="020B0604020202020204" pitchFamily="34" charset="0"/>
              </a:defRPr>
            </a:lvl1pPr>
          </a:lstStyle>
          <a:p>
            <a:fld id="{B609ADF1-4263-4946-BF27-A755201C09A1}" type="slidenum">
              <a:rPr lang="en-US" altLang="en-US" smtClean="0"/>
              <a:pPr/>
              <a:t>‹#›</a:t>
            </a:fld>
            <a:endParaRPr lang="en-US" altLang="en-US" dirty="0"/>
          </a:p>
        </p:txBody>
      </p:sp>
      <p:sp>
        <p:nvSpPr>
          <p:cNvPr id="4" name="Footer Placeholder 3">
            <a:extLst>
              <a:ext uri="{FF2B5EF4-FFF2-40B4-BE49-F238E27FC236}">
                <a16:creationId xmlns:a16="http://schemas.microsoft.com/office/drawing/2014/main" id="{79F1B36E-6663-A9DA-1289-7E3C737A04BE}"/>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b="0" i="0">
                <a:solidFill>
                  <a:schemeClr val="bg1">
                    <a:lumMod val="50000"/>
                  </a:schemeClr>
                </a:solidFill>
                <a:latin typeface="Aleo Light" panose="020F0302020204030203" pitchFamily="34" charset="77"/>
              </a:defRPr>
            </a:lvl1pPr>
          </a:lstStyle>
          <a:p>
            <a:r>
              <a:rPr lang="en-US" dirty="0"/>
              <a:t>Global Out-of-School Children Initiative</a:t>
            </a:r>
          </a:p>
        </p:txBody>
      </p:sp>
      <p:sp>
        <p:nvSpPr>
          <p:cNvPr id="8" name="Title Placeholder 7">
            <a:extLst>
              <a:ext uri="{FF2B5EF4-FFF2-40B4-BE49-F238E27FC236}">
                <a16:creationId xmlns:a16="http://schemas.microsoft.com/office/drawing/2014/main" id="{5A405B0B-8F72-04B5-A6EC-B9925D39F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29505342"/>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966" r:id="rId3"/>
    <p:sldLayoutId id="2147483967" r:id="rId4"/>
    <p:sldLayoutId id="2147483968" r:id="rId5"/>
    <p:sldLayoutId id="2147483888" r:id="rId6"/>
    <p:sldLayoutId id="2147483891" r:id="rId7"/>
    <p:sldLayoutId id="2147483889" r:id="rId8"/>
    <p:sldLayoutId id="2147483890" r:id="rId9"/>
    <p:sldLayoutId id="2147483893" r:id="rId10"/>
    <p:sldLayoutId id="2147483897" r:id="rId11"/>
    <p:sldLayoutId id="2147483900" r:id="rId12"/>
    <p:sldLayoutId id="2147483898" r:id="rId13"/>
    <p:sldLayoutId id="2147483899" r:id="rId14"/>
    <p:sldLayoutId id="2147483902" r:id="rId15"/>
    <p:sldLayoutId id="2147483906" r:id="rId16"/>
    <p:sldLayoutId id="2147483909" r:id="rId17"/>
    <p:sldLayoutId id="2147483907" r:id="rId18"/>
    <p:sldLayoutId id="2147483908" r:id="rId19"/>
    <p:sldLayoutId id="2147483911" r:id="rId20"/>
    <p:sldLayoutId id="2147483915" r:id="rId21"/>
    <p:sldLayoutId id="2147483918" r:id="rId22"/>
    <p:sldLayoutId id="2147483916" r:id="rId23"/>
    <p:sldLayoutId id="2147483917" r:id="rId24"/>
    <p:sldLayoutId id="2147483920" r:id="rId25"/>
    <p:sldLayoutId id="2147483924" r:id="rId26"/>
    <p:sldLayoutId id="2147483927" r:id="rId27"/>
    <p:sldLayoutId id="2147483925" r:id="rId28"/>
    <p:sldLayoutId id="2147483926" r:id="rId29"/>
    <p:sldLayoutId id="2147483929" r:id="rId30"/>
    <p:sldLayoutId id="2147483933" r:id="rId31"/>
    <p:sldLayoutId id="2147483936" r:id="rId32"/>
    <p:sldLayoutId id="2147483934" r:id="rId33"/>
    <p:sldLayoutId id="2147483935" r:id="rId34"/>
    <p:sldLayoutId id="2147483938" r:id="rId35"/>
    <p:sldLayoutId id="2147483942" r:id="rId36"/>
    <p:sldLayoutId id="2147483945" r:id="rId37"/>
    <p:sldLayoutId id="2147483943" r:id="rId38"/>
    <p:sldLayoutId id="2147483944" r:id="rId39"/>
    <p:sldLayoutId id="2147483947" r:id="rId40"/>
    <p:sldLayoutId id="2147483951" r:id="rId41"/>
    <p:sldLayoutId id="2147483954" r:id="rId42"/>
    <p:sldLayoutId id="2147483952" r:id="rId43"/>
    <p:sldLayoutId id="2147483953" r:id="rId44"/>
    <p:sldLayoutId id="2147483956" r:id="rId45"/>
    <p:sldLayoutId id="2147483960" r:id="rId46"/>
    <p:sldLayoutId id="2147483963" r:id="rId47"/>
    <p:sldLayoutId id="2147483961" r:id="rId48"/>
    <p:sldLayoutId id="2147483962" r:id="rId49"/>
    <p:sldLayoutId id="2147483965" r:id="rId50"/>
  </p:sldLayoutIdLst>
  <p:hf hdr="0" dt="0"/>
  <p:txStyles>
    <p:titleStyle>
      <a:lvl1pPr algn="l" defTabSz="914400" rtl="0" eaLnBrk="1" latinLnBrk="0" hangingPunct="1">
        <a:lnSpc>
          <a:spcPct val="90000"/>
        </a:lnSpc>
        <a:spcBef>
          <a:spcPct val="0"/>
        </a:spcBef>
        <a:buNone/>
        <a:defRPr sz="4400" b="0" i="0" kern="1200">
          <a:solidFill>
            <a:schemeClr val="tx1"/>
          </a:solidFill>
          <a:latin typeface="Aleo Light" panose="020F0302020204030203"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3C0740-74EB-48BA-EE81-E022B38FBA2B}"/>
              </a:ext>
            </a:extLst>
          </p:cNvPr>
          <p:cNvSpPr>
            <a:spLocks noGrp="1"/>
          </p:cNvSpPr>
          <p:nvPr>
            <p:ph type="body" sz="quarter" idx="11"/>
          </p:nvPr>
        </p:nvSpPr>
        <p:spPr>
          <a:xfrm>
            <a:off x="7599363" y="23247"/>
            <a:ext cx="4600575" cy="198438"/>
          </a:xfrm>
        </p:spPr>
        <p:txBody>
          <a:bodyPr/>
          <a:lstStyle/>
          <a:p>
            <a:r>
              <a:rPr lang="en-US" dirty="0">
                <a:solidFill>
                  <a:schemeClr val="bg1"/>
                </a:solidFill>
              </a:rPr>
              <a:t>© UNICEF/UN0439619/</a:t>
            </a:r>
            <a:r>
              <a:rPr lang="en-US" dirty="0" err="1">
                <a:solidFill>
                  <a:schemeClr val="bg1"/>
                </a:solidFill>
              </a:rPr>
              <a:t>Dejongh</a:t>
            </a:r>
            <a:endParaRPr lang="en-US" dirty="0">
              <a:solidFill>
                <a:schemeClr val="bg1"/>
              </a:solidFill>
            </a:endParaRPr>
          </a:p>
        </p:txBody>
      </p:sp>
      <p:pic>
        <p:nvPicPr>
          <p:cNvPr id="42" name="Picture Placeholder 41">
            <a:extLst>
              <a:ext uri="{FF2B5EF4-FFF2-40B4-BE49-F238E27FC236}">
                <a16:creationId xmlns:a16="http://schemas.microsoft.com/office/drawing/2014/main" id="{44DCD2A5-7DA4-A96B-129C-4CE6D69D635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414" t="11805" r="436" b="24017"/>
          <a:stretch/>
        </p:blipFill>
        <p:spPr>
          <a:xfrm>
            <a:off x="-7750" y="-13182"/>
            <a:ext cx="12207687" cy="5266722"/>
          </a:xfrm>
        </p:spPr>
      </p:pic>
      <p:sp>
        <p:nvSpPr>
          <p:cNvPr id="3" name="Title 2">
            <a:extLst>
              <a:ext uri="{FF2B5EF4-FFF2-40B4-BE49-F238E27FC236}">
                <a16:creationId xmlns:a16="http://schemas.microsoft.com/office/drawing/2014/main" id="{CBDFF59D-21E0-29E0-7DF3-19D32CEF0D4A}"/>
              </a:ext>
            </a:extLst>
          </p:cNvPr>
          <p:cNvSpPr>
            <a:spLocks noGrp="1"/>
          </p:cNvSpPr>
          <p:nvPr>
            <p:ph type="ctrTitle"/>
          </p:nvPr>
        </p:nvSpPr>
        <p:spPr>
          <a:xfrm>
            <a:off x="536707" y="5009719"/>
            <a:ext cx="8808818" cy="1231011"/>
          </a:xfrm>
        </p:spPr>
        <p:txBody>
          <a:bodyPr/>
          <a:lstStyle/>
          <a:p>
            <a:pPr algn="l"/>
            <a:r>
              <a:rPr lang="en-US" dirty="0"/>
              <a:t>Operational Manual</a:t>
            </a:r>
          </a:p>
        </p:txBody>
      </p:sp>
      <p:sp>
        <p:nvSpPr>
          <p:cNvPr id="4" name="Subtitle 3">
            <a:extLst>
              <a:ext uri="{FF2B5EF4-FFF2-40B4-BE49-F238E27FC236}">
                <a16:creationId xmlns:a16="http://schemas.microsoft.com/office/drawing/2014/main" id="{4B1742E2-D15B-C24E-E352-B939BC67E83B}"/>
              </a:ext>
            </a:extLst>
          </p:cNvPr>
          <p:cNvSpPr>
            <a:spLocks noGrp="1"/>
          </p:cNvSpPr>
          <p:nvPr>
            <p:ph type="subTitle" idx="1"/>
          </p:nvPr>
        </p:nvSpPr>
        <p:spPr>
          <a:xfrm>
            <a:off x="630977" y="6238092"/>
            <a:ext cx="8786399" cy="953050"/>
          </a:xfrm>
        </p:spPr>
        <p:txBody>
          <a:bodyPr/>
          <a:lstStyle/>
          <a:p>
            <a:pPr algn="l"/>
            <a:r>
              <a:rPr lang="en-US" dirty="0"/>
              <a:t>OUT-OF-SCHOOL CHILDREN INITIATIVE</a:t>
            </a:r>
          </a:p>
        </p:txBody>
      </p:sp>
      <p:pic>
        <p:nvPicPr>
          <p:cNvPr id="35" name="Picture 34">
            <a:extLst>
              <a:ext uri="{FF2B5EF4-FFF2-40B4-BE49-F238E27FC236}">
                <a16:creationId xmlns:a16="http://schemas.microsoft.com/office/drawing/2014/main" id="{32949A3E-DCFC-8E00-CD3A-A22263AD0E2D}"/>
              </a:ext>
            </a:extLst>
          </p:cNvPr>
          <p:cNvPicPr>
            <a:picLocks noChangeAspect="1"/>
          </p:cNvPicPr>
          <p:nvPr/>
        </p:nvPicPr>
        <p:blipFill rotWithShape="1">
          <a:blip r:embed="rId3">
            <a:extLst>
              <a:ext uri="{28A0092B-C50C-407E-A947-70E740481C1C}">
                <a14:useLocalDpi xmlns:a14="http://schemas.microsoft.com/office/drawing/2010/main" val="0"/>
              </a:ext>
            </a:extLst>
          </a:blip>
          <a:srcRect r="61311"/>
          <a:stretch/>
        </p:blipFill>
        <p:spPr>
          <a:xfrm>
            <a:off x="8499118" y="5420412"/>
            <a:ext cx="3274960" cy="683083"/>
          </a:xfrm>
          <a:prstGeom prst="rect">
            <a:avLst/>
          </a:prstGeom>
        </p:spPr>
      </p:pic>
      <p:grpSp>
        <p:nvGrpSpPr>
          <p:cNvPr id="43" name="Group 42">
            <a:extLst>
              <a:ext uri="{FF2B5EF4-FFF2-40B4-BE49-F238E27FC236}">
                <a16:creationId xmlns:a16="http://schemas.microsoft.com/office/drawing/2014/main" id="{3C63EAD8-8866-8015-0028-5359690ED07A}"/>
              </a:ext>
            </a:extLst>
          </p:cNvPr>
          <p:cNvGrpSpPr/>
          <p:nvPr/>
        </p:nvGrpSpPr>
        <p:grpSpPr>
          <a:xfrm>
            <a:off x="-7749" y="4978047"/>
            <a:ext cx="12207686" cy="275493"/>
            <a:chOff x="0" y="4369869"/>
            <a:chExt cx="9586251" cy="275493"/>
          </a:xfrm>
        </p:grpSpPr>
        <p:sp>
          <p:nvSpPr>
            <p:cNvPr id="44" name="Rectangle 43">
              <a:extLst>
                <a:ext uri="{FF2B5EF4-FFF2-40B4-BE49-F238E27FC236}">
                  <a16:creationId xmlns:a16="http://schemas.microsoft.com/office/drawing/2014/main" id="{2F61DA34-CB42-484E-8A16-6075F1EF1DE9}"/>
                </a:ext>
              </a:extLst>
            </p:cNvPr>
            <p:cNvSpPr/>
            <p:nvPr userDrawn="1"/>
          </p:nvSpPr>
          <p:spPr>
            <a:xfrm>
              <a:off x="0" y="4369869"/>
              <a:ext cx="1065139" cy="275493"/>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BF61DE1-29B6-AC1E-9618-FC2B0A7F9086}"/>
                </a:ext>
              </a:extLst>
            </p:cNvPr>
            <p:cNvSpPr/>
            <p:nvPr userDrawn="1"/>
          </p:nvSpPr>
          <p:spPr>
            <a:xfrm>
              <a:off x="1065139" y="4369869"/>
              <a:ext cx="1065139" cy="275493"/>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897DA04-2F73-C299-4B63-2B7CC777DE90}"/>
                </a:ext>
              </a:extLst>
            </p:cNvPr>
            <p:cNvSpPr/>
            <p:nvPr userDrawn="1"/>
          </p:nvSpPr>
          <p:spPr>
            <a:xfrm>
              <a:off x="2130278" y="4369869"/>
              <a:ext cx="1065139" cy="275493"/>
            </a:xfrm>
            <a:prstGeom prst="rect">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D60BBBE-8C67-C8AE-CBA6-6A814438325E}"/>
                </a:ext>
              </a:extLst>
            </p:cNvPr>
            <p:cNvSpPr/>
            <p:nvPr userDrawn="1"/>
          </p:nvSpPr>
          <p:spPr>
            <a:xfrm>
              <a:off x="3195417" y="4369869"/>
              <a:ext cx="1065139" cy="275493"/>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A412259-E14B-C8B5-F609-44256181A910}"/>
                </a:ext>
              </a:extLst>
            </p:cNvPr>
            <p:cNvSpPr/>
            <p:nvPr userDrawn="1"/>
          </p:nvSpPr>
          <p:spPr>
            <a:xfrm>
              <a:off x="4260556" y="4369869"/>
              <a:ext cx="1065139" cy="275493"/>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E18374CC-2E35-E116-DE64-830BA1B5FB93}"/>
                </a:ext>
              </a:extLst>
            </p:cNvPr>
            <p:cNvSpPr/>
            <p:nvPr userDrawn="1"/>
          </p:nvSpPr>
          <p:spPr>
            <a:xfrm>
              <a:off x="5325695" y="4369869"/>
              <a:ext cx="1065139" cy="275493"/>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0528E33-FDB0-D492-BA74-E86C92DDC250}"/>
                </a:ext>
              </a:extLst>
            </p:cNvPr>
            <p:cNvSpPr/>
            <p:nvPr userDrawn="1"/>
          </p:nvSpPr>
          <p:spPr>
            <a:xfrm>
              <a:off x="6390834" y="4369869"/>
              <a:ext cx="1065139" cy="275493"/>
            </a:xfrm>
            <a:prstGeom prst="rect">
              <a:avLst/>
            </a:prstGeom>
            <a:solidFill>
              <a:srgbClr val="F7931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005513F-9EBC-CDA2-E597-2E32894A6295}"/>
                </a:ext>
              </a:extLst>
            </p:cNvPr>
            <p:cNvSpPr/>
            <p:nvPr userDrawn="1"/>
          </p:nvSpPr>
          <p:spPr>
            <a:xfrm>
              <a:off x="7455973" y="4369869"/>
              <a:ext cx="1065139" cy="275493"/>
            </a:xfrm>
            <a:prstGeom prst="rect">
              <a:avLst/>
            </a:prstGeom>
            <a:solidFill>
              <a:srgbClr val="961A4B">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3D7EA84-3FB2-E89F-64C2-728D28D1A5FA}"/>
                </a:ext>
              </a:extLst>
            </p:cNvPr>
            <p:cNvSpPr/>
            <p:nvPr userDrawn="1"/>
          </p:nvSpPr>
          <p:spPr>
            <a:xfrm>
              <a:off x="8521112" y="4369869"/>
              <a:ext cx="1065139" cy="275493"/>
            </a:xfrm>
            <a:prstGeom prst="rect">
              <a:avLst/>
            </a:prstGeom>
            <a:solidFill>
              <a:srgbClr val="77777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5">
            <a:extLst>
              <a:ext uri="{FF2B5EF4-FFF2-40B4-BE49-F238E27FC236}">
                <a16:creationId xmlns:a16="http://schemas.microsoft.com/office/drawing/2014/main" id="{750843BC-1CAA-CB24-A1DB-3BDE1ABB428E}"/>
              </a:ext>
            </a:extLst>
          </p:cNvPr>
          <p:cNvSpPr txBox="1">
            <a:spLocks/>
          </p:cNvSpPr>
          <p:nvPr/>
        </p:nvSpPr>
        <p:spPr>
          <a:xfrm>
            <a:off x="9387607" y="28139"/>
            <a:ext cx="2748064" cy="188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800" dirty="0">
                <a:solidFill>
                  <a:schemeClr val="bg1"/>
                </a:solidFill>
              </a:rPr>
              <a:t>© UNICEF/UN0439619/</a:t>
            </a:r>
            <a:r>
              <a:rPr lang="en-US" sz="800" dirty="0" err="1">
                <a:solidFill>
                  <a:schemeClr val="bg1"/>
                </a:solidFill>
              </a:rPr>
              <a:t>Dejongh</a:t>
            </a:r>
            <a:endParaRPr lang="en-US" sz="700" dirty="0">
              <a:solidFill>
                <a:schemeClr val="bg1"/>
              </a:solidFill>
            </a:endParaRPr>
          </a:p>
        </p:txBody>
      </p:sp>
      <p:pic>
        <p:nvPicPr>
          <p:cNvPr id="7" name="Graphic 6">
            <a:extLst>
              <a:ext uri="{FF2B5EF4-FFF2-40B4-BE49-F238E27FC236}">
                <a16:creationId xmlns:a16="http://schemas.microsoft.com/office/drawing/2014/main" id="{34993F56-EC73-56E6-7310-7C5EB33689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4393" y="6094883"/>
            <a:ext cx="2344409" cy="494931"/>
          </a:xfrm>
          <a:prstGeom prst="rect">
            <a:avLst/>
          </a:prstGeom>
        </p:spPr>
      </p:pic>
    </p:spTree>
    <p:extLst>
      <p:ext uri="{BB962C8B-B14F-4D97-AF65-F5344CB8AC3E}">
        <p14:creationId xmlns:p14="http://schemas.microsoft.com/office/powerpoint/2010/main" val="192381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C7EB809-04E9-57C8-DD71-2F3EB00ED0A5}"/>
              </a:ext>
            </a:extLst>
          </p:cNvPr>
          <p:cNvSpPr>
            <a:spLocks noGrp="1"/>
          </p:cNvSpPr>
          <p:nvPr>
            <p:ph type="pic" sz="quarter" idx="10"/>
          </p:nvPr>
        </p:nvSpPr>
        <p:spPr/>
      </p:sp>
      <p:sp>
        <p:nvSpPr>
          <p:cNvPr id="3" name="Title 2">
            <a:extLst>
              <a:ext uri="{FF2B5EF4-FFF2-40B4-BE49-F238E27FC236}">
                <a16:creationId xmlns:a16="http://schemas.microsoft.com/office/drawing/2014/main" id="{97D1D898-1170-AD25-AF42-2D6AB3783152}"/>
              </a:ext>
            </a:extLst>
          </p:cNvPr>
          <p:cNvSpPr>
            <a:spLocks noGrp="1"/>
          </p:cNvSpPr>
          <p:nvPr>
            <p:ph type="title"/>
          </p:nvPr>
        </p:nvSpPr>
        <p:spPr/>
        <p:txBody>
          <a:bodyPr>
            <a:normAutofit fontScale="90000"/>
          </a:bodyPr>
          <a:lstStyle/>
          <a:p>
            <a:r>
              <a:rPr lang="en-US" dirty="0"/>
              <a:t>Color Band and Topics Sidebar on Top Level</a:t>
            </a:r>
          </a:p>
        </p:txBody>
      </p:sp>
      <p:sp>
        <p:nvSpPr>
          <p:cNvPr id="4" name="Text Placeholder 3">
            <a:extLst>
              <a:ext uri="{FF2B5EF4-FFF2-40B4-BE49-F238E27FC236}">
                <a16:creationId xmlns:a16="http://schemas.microsoft.com/office/drawing/2014/main" id="{CAB8237F-F558-44EF-C4ED-338DA777211A}"/>
              </a:ext>
            </a:extLst>
          </p:cNvPr>
          <p:cNvSpPr>
            <a:spLocks noGrp="1"/>
          </p:cNvSpPr>
          <p:nvPr>
            <p:ph type="body" idx="1"/>
          </p:nvPr>
        </p:nvSpPr>
        <p:spPr/>
        <p:txBody>
          <a:bodyPr/>
          <a:lstStyle/>
          <a:p>
            <a:r>
              <a:rPr lang="en-US" dirty="0"/>
              <a:t>SECTION OPENER TEMPLATE</a:t>
            </a:r>
          </a:p>
        </p:txBody>
      </p:sp>
      <p:sp>
        <p:nvSpPr>
          <p:cNvPr id="5" name="Text Placeholder 4">
            <a:extLst>
              <a:ext uri="{FF2B5EF4-FFF2-40B4-BE49-F238E27FC236}">
                <a16:creationId xmlns:a16="http://schemas.microsoft.com/office/drawing/2014/main" id="{658EAE67-BD8F-0618-340A-436B3888329F}"/>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DF77F7FA-B5E1-6D0F-EAB9-7FF52042F72B}"/>
              </a:ext>
            </a:extLst>
          </p:cNvPr>
          <p:cNvSpPr>
            <a:spLocks noGrp="1"/>
          </p:cNvSpPr>
          <p:nvPr>
            <p:ph type="body" sz="quarter" idx="13"/>
          </p:nvPr>
        </p:nvSpPr>
        <p:spPr/>
        <p:txBody>
          <a:bodyPr/>
          <a:lstStyle/>
          <a:p>
            <a:r>
              <a:rPr lang="en-US" dirty="0"/>
              <a:t>INSERT PICTURE CITATION HERE / ADJUST POSITION AND TEXT COLOR AS NEEDED FOR CONTRAST</a:t>
            </a:r>
          </a:p>
        </p:txBody>
      </p:sp>
      <p:sp>
        <p:nvSpPr>
          <p:cNvPr id="7" name="Text Placeholder 6">
            <a:extLst>
              <a:ext uri="{FF2B5EF4-FFF2-40B4-BE49-F238E27FC236}">
                <a16:creationId xmlns:a16="http://schemas.microsoft.com/office/drawing/2014/main" id="{A8378762-53B3-08D6-6E47-C3F16276702B}"/>
              </a:ext>
            </a:extLst>
          </p:cNvPr>
          <p:cNvSpPr>
            <a:spLocks noGrp="1"/>
          </p:cNvSpPr>
          <p:nvPr>
            <p:ph type="body" sz="quarter" idx="14"/>
          </p:nvPr>
        </p:nvSpPr>
        <p:spPr/>
        <p:txBody>
          <a:bodyPr/>
          <a:lstStyle/>
          <a:p>
            <a:r>
              <a:rPr lang="en-US" dirty="0"/>
              <a:t>#</a:t>
            </a:r>
          </a:p>
        </p:txBody>
      </p:sp>
      <p:sp>
        <p:nvSpPr>
          <p:cNvPr id="8" name="Rectangle 7">
            <a:extLst>
              <a:ext uri="{FF2B5EF4-FFF2-40B4-BE49-F238E27FC236}">
                <a16:creationId xmlns:a16="http://schemas.microsoft.com/office/drawing/2014/main" id="{8BD17D4C-1636-28DD-6944-7C7C1B46645F}"/>
              </a:ext>
            </a:extLst>
          </p:cNvPr>
          <p:cNvSpPr/>
          <p:nvPr/>
        </p:nvSpPr>
        <p:spPr>
          <a:xfrm>
            <a:off x="0" y="4369869"/>
            <a:ext cx="12192000" cy="275493"/>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CA9139-BFF2-8469-9E32-684D93E974C6}"/>
              </a:ext>
            </a:extLst>
          </p:cNvPr>
          <p:cNvSpPr/>
          <p:nvPr/>
        </p:nvSpPr>
        <p:spPr>
          <a:xfrm>
            <a:off x="0" y="691563"/>
            <a:ext cx="2213002" cy="3158138"/>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A87E858-B3A0-06CD-FA65-8B9C1AF65C9A}"/>
              </a:ext>
            </a:extLst>
          </p:cNvPr>
          <p:cNvCxnSpPr/>
          <p:nvPr/>
        </p:nvCxnSpPr>
        <p:spPr>
          <a:xfrm>
            <a:off x="61472" y="1045029"/>
            <a:ext cx="20516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90AC51-E7BB-C4CB-B610-6AEFD2D7B856}"/>
              </a:ext>
            </a:extLst>
          </p:cNvPr>
          <p:cNvSpPr txBox="1"/>
          <p:nvPr/>
        </p:nvSpPr>
        <p:spPr>
          <a:xfrm>
            <a:off x="0" y="737729"/>
            <a:ext cx="2213002" cy="276999"/>
          </a:xfrm>
          <a:prstGeom prst="rect">
            <a:avLst/>
          </a:prstGeom>
          <a:noFill/>
        </p:spPr>
        <p:txBody>
          <a:bodyPr wrap="square" rtlCol="0" anchor="ctr">
            <a:spAutoFit/>
          </a:bodyPr>
          <a:lstStyle/>
          <a:p>
            <a:pPr algn="ctr"/>
            <a:r>
              <a:rPr lang="en-US" sz="1200" b="0" i="0" spc="80" baseline="0" dirty="0">
                <a:solidFill>
                  <a:schemeClr val="bg1"/>
                </a:solidFill>
                <a:latin typeface="Aleo" panose="020F0502020204030203" pitchFamily="34" charset="77"/>
              </a:rPr>
              <a:t>TOPICS COVERED</a:t>
            </a:r>
          </a:p>
        </p:txBody>
      </p:sp>
      <p:sp>
        <p:nvSpPr>
          <p:cNvPr id="12" name="Text Placeholder 28">
            <a:extLst>
              <a:ext uri="{FF2B5EF4-FFF2-40B4-BE49-F238E27FC236}">
                <a16:creationId xmlns:a16="http://schemas.microsoft.com/office/drawing/2014/main" id="{97979ACD-9E63-A4AE-9464-9727ED67E04F}"/>
              </a:ext>
            </a:extLst>
          </p:cNvPr>
          <p:cNvSpPr txBox="1">
            <a:spLocks/>
          </p:cNvSpPr>
          <p:nvPr/>
        </p:nvSpPr>
        <p:spPr>
          <a:xfrm>
            <a:off x="61471" y="1075331"/>
            <a:ext cx="2051639" cy="2774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4330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573BB3E-3BFA-B6E8-68F3-A6A2BA1D47BD}"/>
              </a:ext>
            </a:extLst>
          </p:cNvPr>
          <p:cNvSpPr>
            <a:spLocks noGrp="1"/>
          </p:cNvSpPr>
          <p:nvPr>
            <p:ph type="pic" sz="quarter" idx="10"/>
          </p:nvPr>
        </p:nvSpPr>
        <p:spPr/>
      </p:sp>
      <p:sp>
        <p:nvSpPr>
          <p:cNvPr id="3" name="Title 2">
            <a:extLst>
              <a:ext uri="{FF2B5EF4-FFF2-40B4-BE49-F238E27FC236}">
                <a16:creationId xmlns:a16="http://schemas.microsoft.com/office/drawing/2014/main" id="{A738B507-D073-B903-ABEF-C3A5759FAA08}"/>
              </a:ext>
            </a:extLst>
          </p:cNvPr>
          <p:cNvSpPr>
            <a:spLocks noGrp="1"/>
          </p:cNvSpPr>
          <p:nvPr>
            <p:ph type="title"/>
          </p:nvPr>
        </p:nvSpPr>
        <p:spPr/>
        <p:txBody>
          <a:bodyPr>
            <a:normAutofit fontScale="90000"/>
          </a:bodyPr>
          <a:lstStyle/>
          <a:p>
            <a:r>
              <a:rPr lang="en-US" dirty="0"/>
              <a:t>Color Band and Topics Sidebar on Top Level</a:t>
            </a:r>
          </a:p>
        </p:txBody>
      </p:sp>
      <p:sp>
        <p:nvSpPr>
          <p:cNvPr id="4" name="Text Placeholder 3">
            <a:extLst>
              <a:ext uri="{FF2B5EF4-FFF2-40B4-BE49-F238E27FC236}">
                <a16:creationId xmlns:a16="http://schemas.microsoft.com/office/drawing/2014/main" id="{B0D1DDEF-D25E-2CCA-FD70-8F35452A35AA}"/>
              </a:ext>
            </a:extLst>
          </p:cNvPr>
          <p:cNvSpPr>
            <a:spLocks noGrp="1"/>
          </p:cNvSpPr>
          <p:nvPr>
            <p:ph type="body" idx="1"/>
          </p:nvPr>
        </p:nvSpPr>
        <p:spPr/>
        <p:txBody>
          <a:bodyPr/>
          <a:lstStyle/>
          <a:p>
            <a:r>
              <a:rPr lang="en-US" dirty="0"/>
              <a:t>SECTION OPENER TEMPLATE</a:t>
            </a:r>
          </a:p>
        </p:txBody>
      </p:sp>
      <p:sp>
        <p:nvSpPr>
          <p:cNvPr id="5" name="Text Placeholder 4">
            <a:extLst>
              <a:ext uri="{FF2B5EF4-FFF2-40B4-BE49-F238E27FC236}">
                <a16:creationId xmlns:a16="http://schemas.microsoft.com/office/drawing/2014/main" id="{F12679FC-EF9A-5AED-6A32-1144408F5CD4}"/>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CFCEDE59-16C8-C574-609A-313BF61FA4C3}"/>
              </a:ext>
            </a:extLst>
          </p:cNvPr>
          <p:cNvSpPr>
            <a:spLocks noGrp="1"/>
          </p:cNvSpPr>
          <p:nvPr>
            <p:ph type="body" sz="quarter" idx="13"/>
          </p:nvPr>
        </p:nvSpPr>
        <p:spPr/>
        <p:txBody>
          <a:bodyPr/>
          <a:lstStyle/>
          <a:p>
            <a:r>
              <a:rPr lang="en-US" dirty="0"/>
              <a:t>INSERT PICTURE CITATION HERE / ADJUST POSITION AND TEXT COLOR AS NEEDED FOR CONTRAST</a:t>
            </a:r>
          </a:p>
        </p:txBody>
      </p:sp>
      <p:sp>
        <p:nvSpPr>
          <p:cNvPr id="7" name="Text Placeholder 6">
            <a:extLst>
              <a:ext uri="{FF2B5EF4-FFF2-40B4-BE49-F238E27FC236}">
                <a16:creationId xmlns:a16="http://schemas.microsoft.com/office/drawing/2014/main" id="{E677A03E-3C64-323E-4EE8-906F4C8B0271}"/>
              </a:ext>
            </a:extLst>
          </p:cNvPr>
          <p:cNvSpPr>
            <a:spLocks noGrp="1"/>
          </p:cNvSpPr>
          <p:nvPr>
            <p:ph type="body" sz="quarter" idx="14"/>
          </p:nvPr>
        </p:nvSpPr>
        <p:spPr/>
        <p:txBody>
          <a:bodyPr/>
          <a:lstStyle/>
          <a:p>
            <a:r>
              <a:rPr lang="en-US" dirty="0"/>
              <a:t>#</a:t>
            </a:r>
          </a:p>
        </p:txBody>
      </p:sp>
      <p:sp>
        <p:nvSpPr>
          <p:cNvPr id="8" name="Rectangle 7">
            <a:extLst>
              <a:ext uri="{FF2B5EF4-FFF2-40B4-BE49-F238E27FC236}">
                <a16:creationId xmlns:a16="http://schemas.microsoft.com/office/drawing/2014/main" id="{9E5463D7-F408-EAE5-617E-F89EA5FDD7D5}"/>
              </a:ext>
            </a:extLst>
          </p:cNvPr>
          <p:cNvSpPr/>
          <p:nvPr/>
        </p:nvSpPr>
        <p:spPr>
          <a:xfrm>
            <a:off x="0" y="4369869"/>
            <a:ext cx="12192000" cy="275493"/>
          </a:xfrm>
          <a:prstGeom prst="rect">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B1BABB-F47C-DB9B-6582-88CD9914D4F3}"/>
              </a:ext>
            </a:extLst>
          </p:cNvPr>
          <p:cNvSpPr/>
          <p:nvPr/>
        </p:nvSpPr>
        <p:spPr>
          <a:xfrm>
            <a:off x="0" y="691563"/>
            <a:ext cx="2213002" cy="3158138"/>
          </a:xfrm>
          <a:prstGeom prst="rect">
            <a:avLst/>
          </a:prstGeom>
          <a:solidFill>
            <a:schemeClr val="accent5">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71DFABAC-F72C-6E2B-357B-A33046ED1E4D}"/>
              </a:ext>
            </a:extLst>
          </p:cNvPr>
          <p:cNvCxnSpPr/>
          <p:nvPr/>
        </p:nvCxnSpPr>
        <p:spPr>
          <a:xfrm>
            <a:off x="61472" y="1045029"/>
            <a:ext cx="20516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8A986C9-64B8-FA5B-FF1F-8903024EF61C}"/>
              </a:ext>
            </a:extLst>
          </p:cNvPr>
          <p:cNvSpPr txBox="1"/>
          <p:nvPr/>
        </p:nvSpPr>
        <p:spPr>
          <a:xfrm>
            <a:off x="0" y="737729"/>
            <a:ext cx="2213002" cy="276999"/>
          </a:xfrm>
          <a:prstGeom prst="rect">
            <a:avLst/>
          </a:prstGeom>
          <a:noFill/>
        </p:spPr>
        <p:txBody>
          <a:bodyPr wrap="square" rtlCol="0" anchor="ctr">
            <a:spAutoFit/>
          </a:bodyPr>
          <a:lstStyle/>
          <a:p>
            <a:pPr algn="ctr"/>
            <a:r>
              <a:rPr lang="en-US" sz="1200" b="0" i="0" spc="80" baseline="0" dirty="0">
                <a:solidFill>
                  <a:schemeClr val="bg1"/>
                </a:solidFill>
                <a:latin typeface="Aleo" panose="020F0502020204030203" pitchFamily="34" charset="77"/>
              </a:rPr>
              <a:t>TOPICS COVERED</a:t>
            </a:r>
          </a:p>
        </p:txBody>
      </p:sp>
      <p:sp>
        <p:nvSpPr>
          <p:cNvPr id="12" name="Text Placeholder 28">
            <a:extLst>
              <a:ext uri="{FF2B5EF4-FFF2-40B4-BE49-F238E27FC236}">
                <a16:creationId xmlns:a16="http://schemas.microsoft.com/office/drawing/2014/main" id="{EA03A6D7-F2E3-2B56-1870-6DE6738CB981}"/>
              </a:ext>
            </a:extLst>
          </p:cNvPr>
          <p:cNvSpPr txBox="1">
            <a:spLocks/>
          </p:cNvSpPr>
          <p:nvPr/>
        </p:nvSpPr>
        <p:spPr>
          <a:xfrm>
            <a:off x="61471" y="1075331"/>
            <a:ext cx="2051639" cy="2774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056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332556-4FA4-C320-311F-29F95FFEDFDA}"/>
              </a:ext>
            </a:extLst>
          </p:cNvPr>
          <p:cNvSpPr>
            <a:spLocks noGrp="1"/>
          </p:cNvSpPr>
          <p:nvPr>
            <p:ph type="pic" sz="quarter" idx="10"/>
          </p:nvPr>
        </p:nvSpPr>
        <p:spPr/>
      </p:sp>
      <p:sp>
        <p:nvSpPr>
          <p:cNvPr id="3" name="Title 2">
            <a:extLst>
              <a:ext uri="{FF2B5EF4-FFF2-40B4-BE49-F238E27FC236}">
                <a16:creationId xmlns:a16="http://schemas.microsoft.com/office/drawing/2014/main" id="{F3FD8372-0884-0BA4-76E1-60A105847BE5}"/>
              </a:ext>
            </a:extLst>
          </p:cNvPr>
          <p:cNvSpPr>
            <a:spLocks noGrp="1"/>
          </p:cNvSpPr>
          <p:nvPr>
            <p:ph type="title"/>
          </p:nvPr>
        </p:nvSpPr>
        <p:spPr/>
        <p:txBody>
          <a:bodyPr>
            <a:normAutofit fontScale="90000"/>
          </a:bodyPr>
          <a:lstStyle/>
          <a:p>
            <a:r>
              <a:rPr lang="en-US" dirty="0"/>
              <a:t>Color Band and Topics Sidebar on Top Level</a:t>
            </a:r>
          </a:p>
        </p:txBody>
      </p:sp>
      <p:sp>
        <p:nvSpPr>
          <p:cNvPr id="4" name="Text Placeholder 3">
            <a:extLst>
              <a:ext uri="{FF2B5EF4-FFF2-40B4-BE49-F238E27FC236}">
                <a16:creationId xmlns:a16="http://schemas.microsoft.com/office/drawing/2014/main" id="{B0C356C6-E9E9-06AE-4BF2-8936570AEE5D}"/>
              </a:ext>
            </a:extLst>
          </p:cNvPr>
          <p:cNvSpPr>
            <a:spLocks noGrp="1"/>
          </p:cNvSpPr>
          <p:nvPr>
            <p:ph type="body" idx="1"/>
          </p:nvPr>
        </p:nvSpPr>
        <p:spPr/>
        <p:txBody>
          <a:bodyPr/>
          <a:lstStyle/>
          <a:p>
            <a:r>
              <a:rPr lang="en-US" dirty="0"/>
              <a:t>SECTION OPENER TEMPLATE</a:t>
            </a:r>
          </a:p>
        </p:txBody>
      </p:sp>
      <p:sp>
        <p:nvSpPr>
          <p:cNvPr id="5" name="Text Placeholder 4">
            <a:extLst>
              <a:ext uri="{FF2B5EF4-FFF2-40B4-BE49-F238E27FC236}">
                <a16:creationId xmlns:a16="http://schemas.microsoft.com/office/drawing/2014/main" id="{AB834E9B-3591-08E8-B37B-5E0A81CAC3AF}"/>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87723DE0-9D3D-1FD8-4D84-516DB701A2C6}"/>
              </a:ext>
            </a:extLst>
          </p:cNvPr>
          <p:cNvSpPr>
            <a:spLocks noGrp="1"/>
          </p:cNvSpPr>
          <p:nvPr>
            <p:ph type="body" sz="quarter" idx="13"/>
          </p:nvPr>
        </p:nvSpPr>
        <p:spPr/>
        <p:txBody>
          <a:bodyPr/>
          <a:lstStyle/>
          <a:p>
            <a:r>
              <a:rPr lang="en-US" dirty="0"/>
              <a:t>INSERT PICTURE CITATION HERE / ADJUST POSITION AND TEXT COLOR AS NEEDED FOR CONTRAST</a:t>
            </a:r>
          </a:p>
        </p:txBody>
      </p:sp>
      <p:sp>
        <p:nvSpPr>
          <p:cNvPr id="7" name="Text Placeholder 6">
            <a:extLst>
              <a:ext uri="{FF2B5EF4-FFF2-40B4-BE49-F238E27FC236}">
                <a16:creationId xmlns:a16="http://schemas.microsoft.com/office/drawing/2014/main" id="{D4CBDCAD-6083-C0B8-7207-674FA8A2E17B}"/>
              </a:ext>
            </a:extLst>
          </p:cNvPr>
          <p:cNvSpPr>
            <a:spLocks noGrp="1"/>
          </p:cNvSpPr>
          <p:nvPr>
            <p:ph type="body" sz="quarter" idx="14"/>
          </p:nvPr>
        </p:nvSpPr>
        <p:spPr/>
        <p:txBody>
          <a:bodyPr/>
          <a:lstStyle/>
          <a:p>
            <a:r>
              <a:rPr lang="en-US" dirty="0"/>
              <a:t>#</a:t>
            </a:r>
          </a:p>
        </p:txBody>
      </p:sp>
      <p:sp>
        <p:nvSpPr>
          <p:cNvPr id="8" name="Rectangle 7">
            <a:extLst>
              <a:ext uri="{FF2B5EF4-FFF2-40B4-BE49-F238E27FC236}">
                <a16:creationId xmlns:a16="http://schemas.microsoft.com/office/drawing/2014/main" id="{1E781D94-F130-2D80-3C1E-A550E858DE0F}"/>
              </a:ext>
            </a:extLst>
          </p:cNvPr>
          <p:cNvSpPr/>
          <p:nvPr/>
        </p:nvSpPr>
        <p:spPr>
          <a:xfrm>
            <a:off x="0" y="4369869"/>
            <a:ext cx="12192000" cy="275493"/>
          </a:xfrm>
          <a:prstGeom prst="rec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Rectangle 8">
            <a:extLst>
              <a:ext uri="{FF2B5EF4-FFF2-40B4-BE49-F238E27FC236}">
                <a16:creationId xmlns:a16="http://schemas.microsoft.com/office/drawing/2014/main" id="{D74221D1-8D2E-638B-0C5F-8E5C4807D3FF}"/>
              </a:ext>
            </a:extLst>
          </p:cNvPr>
          <p:cNvSpPr/>
          <p:nvPr/>
        </p:nvSpPr>
        <p:spPr>
          <a:xfrm>
            <a:off x="0" y="691563"/>
            <a:ext cx="2213002" cy="315813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36560F7-9CE7-8187-3805-A8A8A989DC5D}"/>
              </a:ext>
            </a:extLst>
          </p:cNvPr>
          <p:cNvCxnSpPr/>
          <p:nvPr/>
        </p:nvCxnSpPr>
        <p:spPr>
          <a:xfrm>
            <a:off x="61472" y="1045029"/>
            <a:ext cx="20516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48FA6CB-AFAD-B868-DDA4-B057E4A68E86}"/>
              </a:ext>
            </a:extLst>
          </p:cNvPr>
          <p:cNvSpPr txBox="1"/>
          <p:nvPr/>
        </p:nvSpPr>
        <p:spPr>
          <a:xfrm>
            <a:off x="0" y="737729"/>
            <a:ext cx="2213002" cy="276999"/>
          </a:xfrm>
          <a:prstGeom prst="rect">
            <a:avLst/>
          </a:prstGeom>
          <a:noFill/>
        </p:spPr>
        <p:txBody>
          <a:bodyPr wrap="square" rtlCol="0" anchor="ctr">
            <a:spAutoFit/>
          </a:bodyPr>
          <a:lstStyle/>
          <a:p>
            <a:pPr algn="ctr"/>
            <a:r>
              <a:rPr lang="en-US" sz="1200" b="0" i="0" spc="80" baseline="0" dirty="0">
                <a:solidFill>
                  <a:schemeClr val="bg1"/>
                </a:solidFill>
                <a:latin typeface="Aleo" panose="020F0502020204030203" pitchFamily="34" charset="77"/>
              </a:rPr>
              <a:t>TOPICS COVERED</a:t>
            </a:r>
          </a:p>
        </p:txBody>
      </p:sp>
      <p:sp>
        <p:nvSpPr>
          <p:cNvPr id="12" name="Text Placeholder 28">
            <a:extLst>
              <a:ext uri="{FF2B5EF4-FFF2-40B4-BE49-F238E27FC236}">
                <a16:creationId xmlns:a16="http://schemas.microsoft.com/office/drawing/2014/main" id="{53132C4E-F31E-D60D-4886-3C069C9F696B}"/>
              </a:ext>
            </a:extLst>
          </p:cNvPr>
          <p:cNvSpPr txBox="1">
            <a:spLocks/>
          </p:cNvSpPr>
          <p:nvPr/>
        </p:nvSpPr>
        <p:spPr>
          <a:xfrm>
            <a:off x="61471" y="1075331"/>
            <a:ext cx="2051639" cy="2774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352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F5CA451-3B54-C735-39FF-E0CA4E8DC4B7}"/>
              </a:ext>
            </a:extLst>
          </p:cNvPr>
          <p:cNvSpPr>
            <a:spLocks noGrp="1"/>
          </p:cNvSpPr>
          <p:nvPr>
            <p:ph type="pic" sz="quarter" idx="10"/>
          </p:nvPr>
        </p:nvSpPr>
        <p:spPr/>
      </p:sp>
      <p:sp>
        <p:nvSpPr>
          <p:cNvPr id="3" name="Title 2">
            <a:extLst>
              <a:ext uri="{FF2B5EF4-FFF2-40B4-BE49-F238E27FC236}">
                <a16:creationId xmlns:a16="http://schemas.microsoft.com/office/drawing/2014/main" id="{7643AC62-23C7-B05B-9EB5-58FDFD3C8616}"/>
              </a:ext>
            </a:extLst>
          </p:cNvPr>
          <p:cNvSpPr>
            <a:spLocks noGrp="1"/>
          </p:cNvSpPr>
          <p:nvPr>
            <p:ph type="title"/>
          </p:nvPr>
        </p:nvSpPr>
        <p:spPr/>
        <p:txBody>
          <a:bodyPr>
            <a:normAutofit fontScale="90000"/>
          </a:bodyPr>
          <a:lstStyle/>
          <a:p>
            <a:r>
              <a:rPr lang="en-US" dirty="0"/>
              <a:t>Color Band and Topics Sidebar on Top Level</a:t>
            </a:r>
          </a:p>
        </p:txBody>
      </p:sp>
      <p:sp>
        <p:nvSpPr>
          <p:cNvPr id="4" name="Text Placeholder 3">
            <a:extLst>
              <a:ext uri="{FF2B5EF4-FFF2-40B4-BE49-F238E27FC236}">
                <a16:creationId xmlns:a16="http://schemas.microsoft.com/office/drawing/2014/main" id="{434DC799-0F53-09D1-C34B-E854EC6F55F8}"/>
              </a:ext>
            </a:extLst>
          </p:cNvPr>
          <p:cNvSpPr>
            <a:spLocks noGrp="1"/>
          </p:cNvSpPr>
          <p:nvPr>
            <p:ph type="body" idx="1"/>
          </p:nvPr>
        </p:nvSpPr>
        <p:spPr/>
        <p:txBody>
          <a:bodyPr/>
          <a:lstStyle/>
          <a:p>
            <a:r>
              <a:rPr lang="en-US" dirty="0"/>
              <a:t>SECTION OPENER TEMPLATE</a:t>
            </a:r>
          </a:p>
        </p:txBody>
      </p:sp>
      <p:sp>
        <p:nvSpPr>
          <p:cNvPr id="5" name="Text Placeholder 4">
            <a:extLst>
              <a:ext uri="{FF2B5EF4-FFF2-40B4-BE49-F238E27FC236}">
                <a16:creationId xmlns:a16="http://schemas.microsoft.com/office/drawing/2014/main" id="{DF0A2EEF-67F1-1E99-3D10-86F09F941C32}"/>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67EB421C-6E44-8D0C-7655-94919495E3AF}"/>
              </a:ext>
            </a:extLst>
          </p:cNvPr>
          <p:cNvSpPr>
            <a:spLocks noGrp="1"/>
          </p:cNvSpPr>
          <p:nvPr>
            <p:ph type="body" sz="quarter" idx="13"/>
          </p:nvPr>
        </p:nvSpPr>
        <p:spPr/>
        <p:txBody>
          <a:bodyPr/>
          <a:lstStyle/>
          <a:p>
            <a:r>
              <a:rPr lang="en-US" dirty="0"/>
              <a:t>INSERT PICTURE CITATION HERE / ADJUST POSITION AND TEXT COLOR AS NEEDED FOR CONTRAST</a:t>
            </a:r>
          </a:p>
        </p:txBody>
      </p:sp>
      <p:sp>
        <p:nvSpPr>
          <p:cNvPr id="7" name="Text Placeholder 6">
            <a:extLst>
              <a:ext uri="{FF2B5EF4-FFF2-40B4-BE49-F238E27FC236}">
                <a16:creationId xmlns:a16="http://schemas.microsoft.com/office/drawing/2014/main" id="{BF02143D-99A8-FB3D-63D1-52307B400F4E}"/>
              </a:ext>
            </a:extLst>
          </p:cNvPr>
          <p:cNvSpPr>
            <a:spLocks noGrp="1"/>
          </p:cNvSpPr>
          <p:nvPr>
            <p:ph type="body" sz="quarter" idx="14"/>
          </p:nvPr>
        </p:nvSpPr>
        <p:spPr/>
        <p:txBody>
          <a:bodyPr/>
          <a:lstStyle/>
          <a:p>
            <a:r>
              <a:rPr lang="en-US" dirty="0"/>
              <a:t>#</a:t>
            </a:r>
          </a:p>
        </p:txBody>
      </p:sp>
      <p:sp>
        <p:nvSpPr>
          <p:cNvPr id="8" name="Rectangle 7">
            <a:extLst>
              <a:ext uri="{FF2B5EF4-FFF2-40B4-BE49-F238E27FC236}">
                <a16:creationId xmlns:a16="http://schemas.microsoft.com/office/drawing/2014/main" id="{2DEC1451-8866-0BE8-837B-8D57E09C3348}"/>
              </a:ext>
            </a:extLst>
          </p:cNvPr>
          <p:cNvSpPr/>
          <p:nvPr/>
        </p:nvSpPr>
        <p:spPr>
          <a:xfrm>
            <a:off x="0" y="4369869"/>
            <a:ext cx="12192000" cy="275493"/>
          </a:xfrm>
          <a:prstGeom prst="rect">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Rectangle 8">
            <a:extLst>
              <a:ext uri="{FF2B5EF4-FFF2-40B4-BE49-F238E27FC236}">
                <a16:creationId xmlns:a16="http://schemas.microsoft.com/office/drawing/2014/main" id="{87152B9B-CB1C-A95C-88BB-0518A5F4547C}"/>
              </a:ext>
            </a:extLst>
          </p:cNvPr>
          <p:cNvSpPr/>
          <p:nvPr/>
        </p:nvSpPr>
        <p:spPr>
          <a:xfrm>
            <a:off x="0" y="691563"/>
            <a:ext cx="2213002" cy="3158138"/>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9BD4460-E01B-DB14-659C-805323C61839}"/>
              </a:ext>
            </a:extLst>
          </p:cNvPr>
          <p:cNvCxnSpPr/>
          <p:nvPr/>
        </p:nvCxnSpPr>
        <p:spPr>
          <a:xfrm>
            <a:off x="61472" y="1045029"/>
            <a:ext cx="20516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07CA118-1361-AD36-DFBC-0DC367B1DF04}"/>
              </a:ext>
            </a:extLst>
          </p:cNvPr>
          <p:cNvSpPr txBox="1"/>
          <p:nvPr/>
        </p:nvSpPr>
        <p:spPr>
          <a:xfrm>
            <a:off x="0" y="737729"/>
            <a:ext cx="2213002" cy="276999"/>
          </a:xfrm>
          <a:prstGeom prst="rect">
            <a:avLst/>
          </a:prstGeom>
          <a:noFill/>
        </p:spPr>
        <p:txBody>
          <a:bodyPr wrap="square" rtlCol="0" anchor="ctr">
            <a:spAutoFit/>
          </a:bodyPr>
          <a:lstStyle/>
          <a:p>
            <a:pPr algn="ctr"/>
            <a:r>
              <a:rPr lang="en-US" sz="1200" b="0" i="0" spc="80" baseline="0" dirty="0">
                <a:solidFill>
                  <a:schemeClr val="bg1"/>
                </a:solidFill>
                <a:latin typeface="Aleo" panose="020F0502020204030203" pitchFamily="34" charset="77"/>
              </a:rPr>
              <a:t>TOPICS COVERED</a:t>
            </a:r>
          </a:p>
        </p:txBody>
      </p:sp>
      <p:sp>
        <p:nvSpPr>
          <p:cNvPr id="12" name="Text Placeholder 28">
            <a:extLst>
              <a:ext uri="{FF2B5EF4-FFF2-40B4-BE49-F238E27FC236}">
                <a16:creationId xmlns:a16="http://schemas.microsoft.com/office/drawing/2014/main" id="{252EB31A-856E-5539-634F-F4222E7018C3}"/>
              </a:ext>
            </a:extLst>
          </p:cNvPr>
          <p:cNvSpPr txBox="1">
            <a:spLocks/>
          </p:cNvSpPr>
          <p:nvPr/>
        </p:nvSpPr>
        <p:spPr>
          <a:xfrm>
            <a:off x="61471" y="1075331"/>
            <a:ext cx="2051639" cy="2774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106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155F4E3-D90F-43BC-A293-7BE018CCC043}"/>
              </a:ext>
            </a:extLst>
          </p:cNvPr>
          <p:cNvSpPr>
            <a:spLocks noGrp="1"/>
          </p:cNvSpPr>
          <p:nvPr>
            <p:ph type="pic" sz="quarter" idx="10"/>
          </p:nvPr>
        </p:nvSpPr>
        <p:spPr/>
      </p:sp>
      <p:sp>
        <p:nvSpPr>
          <p:cNvPr id="3" name="Title 2">
            <a:extLst>
              <a:ext uri="{FF2B5EF4-FFF2-40B4-BE49-F238E27FC236}">
                <a16:creationId xmlns:a16="http://schemas.microsoft.com/office/drawing/2014/main" id="{D4E1CE30-2B36-528A-29CC-DCBE69C3595C}"/>
              </a:ext>
            </a:extLst>
          </p:cNvPr>
          <p:cNvSpPr>
            <a:spLocks noGrp="1"/>
          </p:cNvSpPr>
          <p:nvPr>
            <p:ph type="title"/>
          </p:nvPr>
        </p:nvSpPr>
        <p:spPr/>
        <p:txBody>
          <a:bodyPr>
            <a:normAutofit fontScale="90000"/>
          </a:bodyPr>
          <a:lstStyle/>
          <a:p>
            <a:r>
              <a:rPr lang="en-US" dirty="0"/>
              <a:t>Color Band and Topics Sidebar on Top Level</a:t>
            </a:r>
          </a:p>
        </p:txBody>
      </p:sp>
      <p:sp>
        <p:nvSpPr>
          <p:cNvPr id="4" name="Text Placeholder 3">
            <a:extLst>
              <a:ext uri="{FF2B5EF4-FFF2-40B4-BE49-F238E27FC236}">
                <a16:creationId xmlns:a16="http://schemas.microsoft.com/office/drawing/2014/main" id="{9A730B84-93D5-F988-FA3B-05DBFFAEE7AB}"/>
              </a:ext>
            </a:extLst>
          </p:cNvPr>
          <p:cNvSpPr>
            <a:spLocks noGrp="1"/>
          </p:cNvSpPr>
          <p:nvPr>
            <p:ph type="body" idx="1"/>
          </p:nvPr>
        </p:nvSpPr>
        <p:spPr/>
        <p:txBody>
          <a:bodyPr/>
          <a:lstStyle/>
          <a:p>
            <a:r>
              <a:rPr lang="en-US" dirty="0"/>
              <a:t>SECTION OPENER TEMPLATE</a:t>
            </a:r>
          </a:p>
        </p:txBody>
      </p:sp>
      <p:sp>
        <p:nvSpPr>
          <p:cNvPr id="5" name="Text Placeholder 4">
            <a:extLst>
              <a:ext uri="{FF2B5EF4-FFF2-40B4-BE49-F238E27FC236}">
                <a16:creationId xmlns:a16="http://schemas.microsoft.com/office/drawing/2014/main" id="{98A294C4-6DD2-E71A-3C59-5E133FBDF6A2}"/>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AA7AD3E5-29D5-64F5-F25D-CD8B508C285D}"/>
              </a:ext>
            </a:extLst>
          </p:cNvPr>
          <p:cNvSpPr>
            <a:spLocks noGrp="1"/>
          </p:cNvSpPr>
          <p:nvPr>
            <p:ph type="body" sz="quarter" idx="13"/>
          </p:nvPr>
        </p:nvSpPr>
        <p:spPr/>
        <p:txBody>
          <a:bodyPr/>
          <a:lstStyle/>
          <a:p>
            <a:r>
              <a:rPr lang="en-US" dirty="0"/>
              <a:t>INSERT PICTURE CITATION HERE / ADJUST POSITION AND TEXT COLOR AS NEEDED FOR CONTRAST</a:t>
            </a:r>
          </a:p>
        </p:txBody>
      </p:sp>
      <p:sp>
        <p:nvSpPr>
          <p:cNvPr id="7" name="Text Placeholder 6">
            <a:extLst>
              <a:ext uri="{FF2B5EF4-FFF2-40B4-BE49-F238E27FC236}">
                <a16:creationId xmlns:a16="http://schemas.microsoft.com/office/drawing/2014/main" id="{A646F590-6C69-6F55-85DF-FDABC52F1744}"/>
              </a:ext>
            </a:extLst>
          </p:cNvPr>
          <p:cNvSpPr>
            <a:spLocks noGrp="1"/>
          </p:cNvSpPr>
          <p:nvPr>
            <p:ph type="body" sz="quarter" idx="14"/>
          </p:nvPr>
        </p:nvSpPr>
        <p:spPr/>
        <p:txBody>
          <a:bodyPr/>
          <a:lstStyle/>
          <a:p>
            <a:r>
              <a:rPr lang="en-US" dirty="0"/>
              <a:t>#</a:t>
            </a:r>
          </a:p>
        </p:txBody>
      </p:sp>
      <p:sp>
        <p:nvSpPr>
          <p:cNvPr id="8" name="Rectangle 7">
            <a:extLst>
              <a:ext uri="{FF2B5EF4-FFF2-40B4-BE49-F238E27FC236}">
                <a16:creationId xmlns:a16="http://schemas.microsoft.com/office/drawing/2014/main" id="{E6AD5644-B67B-0872-8283-2614890AD2FE}"/>
              </a:ext>
            </a:extLst>
          </p:cNvPr>
          <p:cNvSpPr/>
          <p:nvPr/>
        </p:nvSpPr>
        <p:spPr>
          <a:xfrm>
            <a:off x="0" y="4376409"/>
            <a:ext cx="12192000" cy="275493"/>
          </a:xfrm>
          <a:prstGeom prst="rect">
            <a:avLst/>
          </a:prstGeom>
          <a:solidFill>
            <a:srgbClr val="F7931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Rectangle 8">
            <a:extLst>
              <a:ext uri="{FF2B5EF4-FFF2-40B4-BE49-F238E27FC236}">
                <a16:creationId xmlns:a16="http://schemas.microsoft.com/office/drawing/2014/main" id="{B9257519-77B7-D8E9-97A8-2DFF98DEB0A6}"/>
              </a:ext>
            </a:extLst>
          </p:cNvPr>
          <p:cNvSpPr/>
          <p:nvPr/>
        </p:nvSpPr>
        <p:spPr>
          <a:xfrm>
            <a:off x="0" y="698103"/>
            <a:ext cx="2213002" cy="3158138"/>
          </a:xfrm>
          <a:prstGeom prst="rect">
            <a:avLst/>
          </a:prstGeom>
          <a:solidFill>
            <a:srgbClr val="F7931D">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80DC3C3-63C2-3F8C-8DFB-6F5C84CAA202}"/>
              </a:ext>
            </a:extLst>
          </p:cNvPr>
          <p:cNvCxnSpPr/>
          <p:nvPr/>
        </p:nvCxnSpPr>
        <p:spPr>
          <a:xfrm>
            <a:off x="61472" y="1051569"/>
            <a:ext cx="20516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32313BB-EE2B-68D0-4BBA-2088D035E5E8}"/>
              </a:ext>
            </a:extLst>
          </p:cNvPr>
          <p:cNvSpPr txBox="1"/>
          <p:nvPr/>
        </p:nvSpPr>
        <p:spPr>
          <a:xfrm>
            <a:off x="0" y="744269"/>
            <a:ext cx="2213002" cy="276999"/>
          </a:xfrm>
          <a:prstGeom prst="rect">
            <a:avLst/>
          </a:prstGeom>
          <a:noFill/>
        </p:spPr>
        <p:txBody>
          <a:bodyPr wrap="square" rtlCol="0" anchor="ctr">
            <a:spAutoFit/>
          </a:bodyPr>
          <a:lstStyle/>
          <a:p>
            <a:pPr algn="ctr"/>
            <a:r>
              <a:rPr lang="en-US" sz="1200" b="0" i="0" spc="80" baseline="0" dirty="0">
                <a:solidFill>
                  <a:schemeClr val="bg1"/>
                </a:solidFill>
                <a:latin typeface="Aleo" panose="020F0502020204030203" pitchFamily="34" charset="77"/>
              </a:rPr>
              <a:t>TOPICS COVERED</a:t>
            </a:r>
          </a:p>
        </p:txBody>
      </p:sp>
      <p:sp>
        <p:nvSpPr>
          <p:cNvPr id="12" name="Text Placeholder 28">
            <a:extLst>
              <a:ext uri="{FF2B5EF4-FFF2-40B4-BE49-F238E27FC236}">
                <a16:creationId xmlns:a16="http://schemas.microsoft.com/office/drawing/2014/main" id="{42292F25-F33F-38D0-D07C-6355C09EAB19}"/>
              </a:ext>
            </a:extLst>
          </p:cNvPr>
          <p:cNvSpPr txBox="1">
            <a:spLocks/>
          </p:cNvSpPr>
          <p:nvPr/>
        </p:nvSpPr>
        <p:spPr>
          <a:xfrm>
            <a:off x="61471" y="1081871"/>
            <a:ext cx="2051639" cy="2774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596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8C7AFCF-2FC2-6295-A182-FBAF54DE3E54}"/>
              </a:ext>
            </a:extLst>
          </p:cNvPr>
          <p:cNvSpPr>
            <a:spLocks noGrp="1"/>
          </p:cNvSpPr>
          <p:nvPr>
            <p:ph type="pic" sz="quarter" idx="10"/>
          </p:nvPr>
        </p:nvSpPr>
        <p:spPr/>
      </p:sp>
      <p:sp>
        <p:nvSpPr>
          <p:cNvPr id="3" name="Title 2">
            <a:extLst>
              <a:ext uri="{FF2B5EF4-FFF2-40B4-BE49-F238E27FC236}">
                <a16:creationId xmlns:a16="http://schemas.microsoft.com/office/drawing/2014/main" id="{AA89C463-1A6A-48C7-F970-8E59DDC3F7EF}"/>
              </a:ext>
            </a:extLst>
          </p:cNvPr>
          <p:cNvSpPr>
            <a:spLocks noGrp="1"/>
          </p:cNvSpPr>
          <p:nvPr>
            <p:ph type="title"/>
          </p:nvPr>
        </p:nvSpPr>
        <p:spPr/>
        <p:txBody>
          <a:bodyPr>
            <a:normAutofit fontScale="90000"/>
          </a:bodyPr>
          <a:lstStyle/>
          <a:p>
            <a:r>
              <a:rPr lang="en-US" dirty="0"/>
              <a:t>Color Band and Topics Sidebar on Top Level</a:t>
            </a:r>
          </a:p>
        </p:txBody>
      </p:sp>
      <p:sp>
        <p:nvSpPr>
          <p:cNvPr id="4" name="Text Placeholder 3">
            <a:extLst>
              <a:ext uri="{FF2B5EF4-FFF2-40B4-BE49-F238E27FC236}">
                <a16:creationId xmlns:a16="http://schemas.microsoft.com/office/drawing/2014/main" id="{29D45033-94DB-6D9E-2792-5A2EA7B0BF5D}"/>
              </a:ext>
            </a:extLst>
          </p:cNvPr>
          <p:cNvSpPr>
            <a:spLocks noGrp="1"/>
          </p:cNvSpPr>
          <p:nvPr>
            <p:ph type="body" idx="1"/>
          </p:nvPr>
        </p:nvSpPr>
        <p:spPr/>
        <p:txBody>
          <a:bodyPr/>
          <a:lstStyle/>
          <a:p>
            <a:r>
              <a:rPr lang="en-US" dirty="0"/>
              <a:t>SECTION OPENER TEMPLATE</a:t>
            </a:r>
          </a:p>
        </p:txBody>
      </p:sp>
      <p:sp>
        <p:nvSpPr>
          <p:cNvPr id="5" name="Text Placeholder 4">
            <a:extLst>
              <a:ext uri="{FF2B5EF4-FFF2-40B4-BE49-F238E27FC236}">
                <a16:creationId xmlns:a16="http://schemas.microsoft.com/office/drawing/2014/main" id="{68DF0426-20BD-7CED-3E77-4AB91590FC40}"/>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C5967326-9C0B-B1DA-BDD1-3B98011F596C}"/>
              </a:ext>
            </a:extLst>
          </p:cNvPr>
          <p:cNvSpPr>
            <a:spLocks noGrp="1"/>
          </p:cNvSpPr>
          <p:nvPr>
            <p:ph type="body" sz="quarter" idx="13"/>
          </p:nvPr>
        </p:nvSpPr>
        <p:spPr/>
        <p:txBody>
          <a:bodyPr/>
          <a:lstStyle/>
          <a:p>
            <a:r>
              <a:rPr lang="en-US" dirty="0"/>
              <a:t>INSERT PICTURE CITATION HERE / ADJUST POSITION AND TEXT COLOR AS NEEDED FOR CONTRAST</a:t>
            </a:r>
          </a:p>
        </p:txBody>
      </p:sp>
      <p:sp>
        <p:nvSpPr>
          <p:cNvPr id="7" name="Text Placeholder 6">
            <a:extLst>
              <a:ext uri="{FF2B5EF4-FFF2-40B4-BE49-F238E27FC236}">
                <a16:creationId xmlns:a16="http://schemas.microsoft.com/office/drawing/2014/main" id="{A19BF61B-3BCD-6078-2D5B-89CDEE507CF0}"/>
              </a:ext>
            </a:extLst>
          </p:cNvPr>
          <p:cNvSpPr>
            <a:spLocks noGrp="1"/>
          </p:cNvSpPr>
          <p:nvPr>
            <p:ph type="body" sz="quarter" idx="14"/>
          </p:nvPr>
        </p:nvSpPr>
        <p:spPr/>
        <p:txBody>
          <a:bodyPr/>
          <a:lstStyle/>
          <a:p>
            <a:r>
              <a:rPr lang="en-US" dirty="0"/>
              <a:t>#</a:t>
            </a:r>
          </a:p>
        </p:txBody>
      </p:sp>
      <p:sp>
        <p:nvSpPr>
          <p:cNvPr id="8" name="Rectangle 7">
            <a:extLst>
              <a:ext uri="{FF2B5EF4-FFF2-40B4-BE49-F238E27FC236}">
                <a16:creationId xmlns:a16="http://schemas.microsoft.com/office/drawing/2014/main" id="{A9E851A8-8F3E-349F-31DB-A38DA904396B}"/>
              </a:ext>
            </a:extLst>
          </p:cNvPr>
          <p:cNvSpPr/>
          <p:nvPr/>
        </p:nvSpPr>
        <p:spPr>
          <a:xfrm>
            <a:off x="-2580" y="4375038"/>
            <a:ext cx="12192000" cy="275493"/>
          </a:xfrm>
          <a:prstGeom prst="rect">
            <a:avLst/>
          </a:prstGeom>
          <a:solidFill>
            <a:srgbClr val="961A4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Rectangle 8">
            <a:extLst>
              <a:ext uri="{FF2B5EF4-FFF2-40B4-BE49-F238E27FC236}">
                <a16:creationId xmlns:a16="http://schemas.microsoft.com/office/drawing/2014/main" id="{90560092-F3F7-6138-26DF-4EAF8748303A}"/>
              </a:ext>
            </a:extLst>
          </p:cNvPr>
          <p:cNvSpPr/>
          <p:nvPr/>
        </p:nvSpPr>
        <p:spPr>
          <a:xfrm>
            <a:off x="-2580" y="696732"/>
            <a:ext cx="2213002" cy="3158138"/>
          </a:xfrm>
          <a:prstGeom prst="rect">
            <a:avLst/>
          </a:prstGeom>
          <a:solidFill>
            <a:srgbClr val="961A4B">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1C1AAF6F-ED1F-391F-5231-A97275636F4C}"/>
              </a:ext>
            </a:extLst>
          </p:cNvPr>
          <p:cNvCxnSpPr/>
          <p:nvPr/>
        </p:nvCxnSpPr>
        <p:spPr>
          <a:xfrm>
            <a:off x="58892" y="1050198"/>
            <a:ext cx="20516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D288B1-3EFF-E17A-D429-BEFFC74F01DE}"/>
              </a:ext>
            </a:extLst>
          </p:cNvPr>
          <p:cNvSpPr txBox="1"/>
          <p:nvPr/>
        </p:nvSpPr>
        <p:spPr>
          <a:xfrm>
            <a:off x="-2580" y="742898"/>
            <a:ext cx="2213002" cy="276999"/>
          </a:xfrm>
          <a:prstGeom prst="rect">
            <a:avLst/>
          </a:prstGeom>
          <a:noFill/>
        </p:spPr>
        <p:txBody>
          <a:bodyPr wrap="square" rtlCol="0" anchor="ctr">
            <a:spAutoFit/>
          </a:bodyPr>
          <a:lstStyle/>
          <a:p>
            <a:pPr algn="ctr"/>
            <a:r>
              <a:rPr lang="en-US" sz="1200" b="0" i="0" spc="80" baseline="0" dirty="0">
                <a:solidFill>
                  <a:schemeClr val="bg1"/>
                </a:solidFill>
                <a:latin typeface="Aleo" panose="020F0502020204030203" pitchFamily="34" charset="77"/>
              </a:rPr>
              <a:t>TOPICS COVERED</a:t>
            </a:r>
          </a:p>
        </p:txBody>
      </p:sp>
      <p:sp>
        <p:nvSpPr>
          <p:cNvPr id="12" name="Text Placeholder 28">
            <a:extLst>
              <a:ext uri="{FF2B5EF4-FFF2-40B4-BE49-F238E27FC236}">
                <a16:creationId xmlns:a16="http://schemas.microsoft.com/office/drawing/2014/main" id="{77B53B38-D09F-6D83-88C1-0109F6AD6E5D}"/>
              </a:ext>
            </a:extLst>
          </p:cNvPr>
          <p:cNvSpPr txBox="1">
            <a:spLocks/>
          </p:cNvSpPr>
          <p:nvPr/>
        </p:nvSpPr>
        <p:spPr>
          <a:xfrm>
            <a:off x="58891" y="1080500"/>
            <a:ext cx="2051639" cy="2774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025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4840BE5-135E-BF6D-F96C-26C335389EAA}"/>
              </a:ext>
            </a:extLst>
          </p:cNvPr>
          <p:cNvSpPr>
            <a:spLocks noGrp="1"/>
          </p:cNvSpPr>
          <p:nvPr>
            <p:ph type="pic" sz="quarter" idx="10"/>
          </p:nvPr>
        </p:nvSpPr>
        <p:spPr/>
      </p:sp>
      <p:sp>
        <p:nvSpPr>
          <p:cNvPr id="3" name="Title 2">
            <a:extLst>
              <a:ext uri="{FF2B5EF4-FFF2-40B4-BE49-F238E27FC236}">
                <a16:creationId xmlns:a16="http://schemas.microsoft.com/office/drawing/2014/main" id="{49DC36B2-DEAD-7B3B-B943-D8D8A4BCD155}"/>
              </a:ext>
            </a:extLst>
          </p:cNvPr>
          <p:cNvSpPr>
            <a:spLocks noGrp="1"/>
          </p:cNvSpPr>
          <p:nvPr>
            <p:ph type="title"/>
          </p:nvPr>
        </p:nvSpPr>
        <p:spPr/>
        <p:txBody>
          <a:bodyPr>
            <a:normAutofit fontScale="90000"/>
          </a:bodyPr>
          <a:lstStyle/>
          <a:p>
            <a:r>
              <a:rPr lang="en-US" dirty="0"/>
              <a:t>Color Band and Topics Sidebar on Top Level</a:t>
            </a:r>
          </a:p>
        </p:txBody>
      </p:sp>
      <p:sp>
        <p:nvSpPr>
          <p:cNvPr id="4" name="Text Placeholder 3">
            <a:extLst>
              <a:ext uri="{FF2B5EF4-FFF2-40B4-BE49-F238E27FC236}">
                <a16:creationId xmlns:a16="http://schemas.microsoft.com/office/drawing/2014/main" id="{F27C7AE6-2487-7F1A-4DFF-FE83072F1E4E}"/>
              </a:ext>
            </a:extLst>
          </p:cNvPr>
          <p:cNvSpPr>
            <a:spLocks noGrp="1"/>
          </p:cNvSpPr>
          <p:nvPr>
            <p:ph type="body" idx="1"/>
          </p:nvPr>
        </p:nvSpPr>
        <p:spPr/>
        <p:txBody>
          <a:bodyPr/>
          <a:lstStyle/>
          <a:p>
            <a:r>
              <a:rPr lang="en-US" dirty="0"/>
              <a:t>SECTION OPENER TEMPLATE</a:t>
            </a:r>
          </a:p>
        </p:txBody>
      </p:sp>
      <p:sp>
        <p:nvSpPr>
          <p:cNvPr id="5" name="Text Placeholder 4">
            <a:extLst>
              <a:ext uri="{FF2B5EF4-FFF2-40B4-BE49-F238E27FC236}">
                <a16:creationId xmlns:a16="http://schemas.microsoft.com/office/drawing/2014/main" id="{FEDCFB17-F9CD-A6CC-9BAF-05222F26A4E2}"/>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A21DE824-2B4C-6795-B2C9-766A5DA33B10}"/>
              </a:ext>
            </a:extLst>
          </p:cNvPr>
          <p:cNvSpPr>
            <a:spLocks noGrp="1"/>
          </p:cNvSpPr>
          <p:nvPr>
            <p:ph type="body" sz="quarter" idx="13"/>
          </p:nvPr>
        </p:nvSpPr>
        <p:spPr/>
        <p:txBody>
          <a:bodyPr/>
          <a:lstStyle/>
          <a:p>
            <a:r>
              <a:rPr lang="en-US" dirty="0"/>
              <a:t>INSERT PICTURE CITATION HERE / ADJUST POSITION AND TEXT COLOR AS NEEDED FOR CONTRAST</a:t>
            </a:r>
          </a:p>
        </p:txBody>
      </p:sp>
      <p:sp>
        <p:nvSpPr>
          <p:cNvPr id="7" name="Text Placeholder 6">
            <a:extLst>
              <a:ext uri="{FF2B5EF4-FFF2-40B4-BE49-F238E27FC236}">
                <a16:creationId xmlns:a16="http://schemas.microsoft.com/office/drawing/2014/main" id="{B8D4AEB8-45CF-A723-E337-AC2ECE7A6073}"/>
              </a:ext>
            </a:extLst>
          </p:cNvPr>
          <p:cNvSpPr>
            <a:spLocks noGrp="1"/>
          </p:cNvSpPr>
          <p:nvPr>
            <p:ph type="body" sz="quarter" idx="14"/>
          </p:nvPr>
        </p:nvSpPr>
        <p:spPr/>
        <p:txBody>
          <a:bodyPr/>
          <a:lstStyle/>
          <a:p>
            <a:r>
              <a:rPr lang="en-US" dirty="0"/>
              <a:t>#</a:t>
            </a:r>
          </a:p>
        </p:txBody>
      </p:sp>
      <p:sp>
        <p:nvSpPr>
          <p:cNvPr id="8" name="Rectangle 7">
            <a:extLst>
              <a:ext uri="{FF2B5EF4-FFF2-40B4-BE49-F238E27FC236}">
                <a16:creationId xmlns:a16="http://schemas.microsoft.com/office/drawing/2014/main" id="{8D66A15F-7EEC-7217-9A39-C19DAB29AEF9}"/>
              </a:ext>
            </a:extLst>
          </p:cNvPr>
          <p:cNvSpPr/>
          <p:nvPr/>
        </p:nvSpPr>
        <p:spPr>
          <a:xfrm>
            <a:off x="-2580" y="4375038"/>
            <a:ext cx="12192000" cy="275493"/>
          </a:xfrm>
          <a:prstGeom prst="rect">
            <a:avLst/>
          </a:prstGeom>
          <a:solidFill>
            <a:srgbClr val="7777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9" name="Rectangle 8">
            <a:extLst>
              <a:ext uri="{FF2B5EF4-FFF2-40B4-BE49-F238E27FC236}">
                <a16:creationId xmlns:a16="http://schemas.microsoft.com/office/drawing/2014/main" id="{16B4B4F3-75A6-C1A8-B86B-B6C6F50A688C}"/>
              </a:ext>
            </a:extLst>
          </p:cNvPr>
          <p:cNvSpPr/>
          <p:nvPr/>
        </p:nvSpPr>
        <p:spPr>
          <a:xfrm>
            <a:off x="-2580" y="696732"/>
            <a:ext cx="2213002" cy="3158138"/>
          </a:xfrm>
          <a:prstGeom prst="rect">
            <a:avLst/>
          </a:prstGeom>
          <a:solidFill>
            <a:srgbClr val="77777A">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2A1A0D98-49C9-0C5C-EC1F-FD1F4F72A8C0}"/>
              </a:ext>
            </a:extLst>
          </p:cNvPr>
          <p:cNvCxnSpPr/>
          <p:nvPr/>
        </p:nvCxnSpPr>
        <p:spPr>
          <a:xfrm>
            <a:off x="58892" y="1050198"/>
            <a:ext cx="20516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D83ECA-531F-3266-6097-C4060C308810}"/>
              </a:ext>
            </a:extLst>
          </p:cNvPr>
          <p:cNvSpPr txBox="1"/>
          <p:nvPr/>
        </p:nvSpPr>
        <p:spPr>
          <a:xfrm>
            <a:off x="-2580" y="742898"/>
            <a:ext cx="2213002" cy="276999"/>
          </a:xfrm>
          <a:prstGeom prst="rect">
            <a:avLst/>
          </a:prstGeom>
          <a:noFill/>
        </p:spPr>
        <p:txBody>
          <a:bodyPr wrap="square" rtlCol="0" anchor="ctr">
            <a:spAutoFit/>
          </a:bodyPr>
          <a:lstStyle/>
          <a:p>
            <a:pPr algn="ctr"/>
            <a:r>
              <a:rPr lang="en-US" sz="1200" b="0" i="0" spc="80" baseline="0" dirty="0">
                <a:solidFill>
                  <a:schemeClr val="bg1"/>
                </a:solidFill>
                <a:latin typeface="Aleo" panose="020F0502020204030203" pitchFamily="34" charset="77"/>
              </a:rPr>
              <a:t>TOPICS COVERED</a:t>
            </a:r>
          </a:p>
        </p:txBody>
      </p:sp>
      <p:sp>
        <p:nvSpPr>
          <p:cNvPr id="12" name="Text Placeholder 28">
            <a:extLst>
              <a:ext uri="{FF2B5EF4-FFF2-40B4-BE49-F238E27FC236}">
                <a16:creationId xmlns:a16="http://schemas.microsoft.com/office/drawing/2014/main" id="{B094C721-A1C2-E7D1-8A15-414DC2B59166}"/>
              </a:ext>
            </a:extLst>
          </p:cNvPr>
          <p:cNvSpPr txBox="1">
            <a:spLocks/>
          </p:cNvSpPr>
          <p:nvPr/>
        </p:nvSpPr>
        <p:spPr>
          <a:xfrm>
            <a:off x="58891" y="1080500"/>
            <a:ext cx="2051639" cy="2774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0335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857-90E0-0D0F-79CD-75BAEC8F524D}"/>
              </a:ext>
            </a:extLst>
          </p:cNvPr>
          <p:cNvSpPr>
            <a:spLocks noGrp="1"/>
          </p:cNvSpPr>
          <p:nvPr>
            <p:ph type="title"/>
          </p:nvPr>
        </p:nvSpPr>
        <p:spPr/>
        <p:txBody>
          <a:bodyPr/>
          <a:lstStyle/>
          <a:p>
            <a:r>
              <a:rPr lang="en-US" dirty="0"/>
              <a:t>Sources and Captions</a:t>
            </a:r>
            <a:endParaRPr lang="en-US" i="1" dirty="0"/>
          </a:p>
        </p:txBody>
      </p:sp>
      <p:sp>
        <p:nvSpPr>
          <p:cNvPr id="8" name="Text Placeholder 5">
            <a:extLst>
              <a:ext uri="{FF2B5EF4-FFF2-40B4-BE49-F238E27FC236}">
                <a16:creationId xmlns:a16="http://schemas.microsoft.com/office/drawing/2014/main" id="{6CCE53F2-BD50-2495-FCE9-333F4C2957DF}"/>
              </a:ext>
            </a:extLst>
          </p:cNvPr>
          <p:cNvSpPr txBox="1">
            <a:spLocks/>
          </p:cNvSpPr>
          <p:nvPr/>
        </p:nvSpPr>
        <p:spPr>
          <a:xfrm>
            <a:off x="838201" y="5287187"/>
            <a:ext cx="2748064" cy="188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700" dirty="0">
                <a:solidFill>
                  <a:schemeClr val="bg1">
                    <a:lumMod val="50000"/>
                  </a:schemeClr>
                </a:solidFill>
              </a:rPr>
              <a:t>PICTURE SOURCE/CITATION BENEATH IMAGE</a:t>
            </a:r>
          </a:p>
        </p:txBody>
      </p:sp>
      <p:pic>
        <p:nvPicPr>
          <p:cNvPr id="10" name="Picture 9">
            <a:extLst>
              <a:ext uri="{FF2B5EF4-FFF2-40B4-BE49-F238E27FC236}">
                <a16:creationId xmlns:a16="http://schemas.microsoft.com/office/drawing/2014/main" id="{12C38F19-7A99-51E9-57F4-530772C76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96606"/>
            <a:ext cx="4784387" cy="3190581"/>
          </a:xfrm>
          <a:prstGeom prst="rect">
            <a:avLst/>
          </a:prstGeom>
        </p:spPr>
      </p:pic>
      <p:pic>
        <p:nvPicPr>
          <p:cNvPr id="14" name="Picture 13">
            <a:extLst>
              <a:ext uri="{FF2B5EF4-FFF2-40B4-BE49-F238E27FC236}">
                <a16:creationId xmlns:a16="http://schemas.microsoft.com/office/drawing/2014/main" id="{1BE03EEE-9702-0F06-944C-D509DB196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663303"/>
            <a:ext cx="5505855" cy="2623883"/>
          </a:xfrm>
          <a:prstGeom prst="rect">
            <a:avLst/>
          </a:prstGeom>
          <a:ln>
            <a:solidFill>
              <a:schemeClr val="bg1">
                <a:lumMod val="50000"/>
              </a:schemeClr>
            </a:solidFill>
          </a:ln>
        </p:spPr>
      </p:pic>
      <p:sp>
        <p:nvSpPr>
          <p:cNvPr id="15" name="TextBox 14">
            <a:extLst>
              <a:ext uri="{FF2B5EF4-FFF2-40B4-BE49-F238E27FC236}">
                <a16:creationId xmlns:a16="http://schemas.microsoft.com/office/drawing/2014/main" id="{5EDB1009-CC50-7DF3-237C-D817C8BDCB63}"/>
              </a:ext>
            </a:extLst>
          </p:cNvPr>
          <p:cNvSpPr txBox="1"/>
          <p:nvPr/>
        </p:nvSpPr>
        <p:spPr>
          <a:xfrm>
            <a:off x="6096000" y="2096606"/>
            <a:ext cx="5505855" cy="461665"/>
          </a:xfrm>
          <a:prstGeom prst="rect">
            <a:avLst/>
          </a:prstGeom>
          <a:noFill/>
        </p:spPr>
        <p:txBody>
          <a:bodyPr wrap="square" rtlCol="0">
            <a:spAutoFit/>
          </a:bodyPr>
          <a:lstStyle/>
          <a:p>
            <a:r>
              <a:rPr lang="en-US" sz="1200" dirty="0">
                <a:solidFill>
                  <a:schemeClr val="accent1"/>
                </a:solidFill>
                <a:latin typeface="Aleo" panose="020F0502020204030203" pitchFamily="34" charset="77"/>
              </a:rPr>
              <a:t>Figure Example 2</a:t>
            </a:r>
          </a:p>
          <a:p>
            <a:r>
              <a:rPr lang="en-US" sz="1200" dirty="0">
                <a:solidFill>
                  <a:schemeClr val="tx1">
                    <a:lumMod val="75000"/>
                    <a:lumOff val="25000"/>
                  </a:schemeClr>
                </a:solidFill>
                <a:latin typeface="Aleo Light" panose="020F0302020204030203" pitchFamily="34" charset="77"/>
              </a:rPr>
              <a:t>Change the color of the figure title above to match the section color.</a:t>
            </a:r>
          </a:p>
        </p:txBody>
      </p:sp>
      <p:sp>
        <p:nvSpPr>
          <p:cNvPr id="3" name="Footer Placeholder 2">
            <a:extLst>
              <a:ext uri="{FF2B5EF4-FFF2-40B4-BE49-F238E27FC236}">
                <a16:creationId xmlns:a16="http://schemas.microsoft.com/office/drawing/2014/main" id="{59AFA610-6C03-699D-708C-D4C4BA2BEE76}"/>
              </a:ext>
            </a:extLst>
          </p:cNvPr>
          <p:cNvSpPr>
            <a:spLocks noGrp="1"/>
          </p:cNvSpPr>
          <p:nvPr>
            <p:ph type="ftr" sz="quarter" idx="11"/>
          </p:nvPr>
        </p:nvSpPr>
        <p:spPr/>
        <p:txBody>
          <a:bodyPr/>
          <a:lstStyle/>
          <a:p>
            <a:r>
              <a:rPr lang="en-US" dirty="0"/>
              <a:t>Global Out-of-School Children Initiative</a:t>
            </a:r>
          </a:p>
        </p:txBody>
      </p:sp>
      <p:sp>
        <p:nvSpPr>
          <p:cNvPr id="4" name="Slide Number Placeholder 3">
            <a:extLst>
              <a:ext uri="{FF2B5EF4-FFF2-40B4-BE49-F238E27FC236}">
                <a16:creationId xmlns:a16="http://schemas.microsoft.com/office/drawing/2014/main" id="{6AFDFBE6-4253-0801-CC3A-A812384E5EEC}"/>
              </a:ext>
            </a:extLst>
          </p:cNvPr>
          <p:cNvSpPr>
            <a:spLocks noGrp="1"/>
          </p:cNvSpPr>
          <p:nvPr>
            <p:ph type="sldNum" sz="quarter" idx="12"/>
          </p:nvPr>
        </p:nvSpPr>
        <p:spPr/>
        <p:txBody>
          <a:bodyPr/>
          <a:lstStyle/>
          <a:p>
            <a:fld id="{D429F7A4-7C4A-6148-A6AA-ED73C8AE3448}" type="slidenum">
              <a:rPr lang="en-US" altLang="en-US" smtClean="0"/>
              <a:pPr/>
              <a:t>17</a:t>
            </a:fld>
            <a:endParaRPr lang="en-US" altLang="en-US" dirty="0"/>
          </a:p>
        </p:txBody>
      </p:sp>
    </p:spTree>
    <p:extLst>
      <p:ext uri="{BB962C8B-B14F-4D97-AF65-F5344CB8AC3E}">
        <p14:creationId xmlns:p14="http://schemas.microsoft.com/office/powerpoint/2010/main" val="4011675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17DF-9D28-3338-270D-EC8DBD5A287F}"/>
              </a:ext>
            </a:extLst>
          </p:cNvPr>
          <p:cNvSpPr>
            <a:spLocks noGrp="1"/>
          </p:cNvSpPr>
          <p:nvPr>
            <p:ph type="title"/>
          </p:nvPr>
        </p:nvSpPr>
        <p:spPr/>
        <p:txBody>
          <a:bodyPr/>
          <a:lstStyle/>
          <a:p>
            <a:r>
              <a:rPr lang="en-US" dirty="0"/>
              <a:t>Callout Boxes</a:t>
            </a:r>
          </a:p>
        </p:txBody>
      </p:sp>
      <p:grpSp>
        <p:nvGrpSpPr>
          <p:cNvPr id="6" name="Group 5">
            <a:extLst>
              <a:ext uri="{FF2B5EF4-FFF2-40B4-BE49-F238E27FC236}">
                <a16:creationId xmlns:a16="http://schemas.microsoft.com/office/drawing/2014/main" id="{AA5A1E31-EA55-BCB9-DAFD-E2A66C6B213D}"/>
              </a:ext>
            </a:extLst>
          </p:cNvPr>
          <p:cNvGrpSpPr/>
          <p:nvPr/>
        </p:nvGrpSpPr>
        <p:grpSpPr>
          <a:xfrm>
            <a:off x="503693" y="1444760"/>
            <a:ext cx="3587859" cy="1561913"/>
            <a:chOff x="976392" y="2115519"/>
            <a:chExt cx="3587859" cy="1561913"/>
          </a:xfrm>
        </p:grpSpPr>
        <p:sp>
          <p:nvSpPr>
            <p:cNvPr id="3" name="Rectangle 2">
              <a:extLst>
                <a:ext uri="{FF2B5EF4-FFF2-40B4-BE49-F238E27FC236}">
                  <a16:creationId xmlns:a16="http://schemas.microsoft.com/office/drawing/2014/main" id="{31E21870-067D-FC8F-790A-CDEB8EB0EDEE}"/>
                </a:ext>
              </a:extLst>
            </p:cNvPr>
            <p:cNvSpPr/>
            <p:nvPr/>
          </p:nvSpPr>
          <p:spPr>
            <a:xfrm>
              <a:off x="976393" y="2115520"/>
              <a:ext cx="3587858" cy="1561912"/>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7ECE24-CECF-2BC5-6944-086B960B1D1D}"/>
                </a:ext>
              </a:extLst>
            </p:cNvPr>
            <p:cNvSpPr txBox="1"/>
            <p:nvPr/>
          </p:nvSpPr>
          <p:spPr>
            <a:xfrm>
              <a:off x="976392" y="2115519"/>
              <a:ext cx="3587857" cy="461665"/>
            </a:xfrm>
            <a:prstGeom prst="rect">
              <a:avLst/>
            </a:prstGeom>
            <a:noFill/>
          </p:spPr>
          <p:txBody>
            <a:bodyPr wrap="square" rtlCol="0">
              <a:spAutoFit/>
            </a:bodyPr>
            <a:lstStyle/>
            <a:p>
              <a:r>
                <a:rPr lang="en-US" sz="1200" dirty="0">
                  <a:solidFill>
                    <a:schemeClr val="accent3"/>
                  </a:solidFill>
                  <a:latin typeface="Aleo" panose="020F0502020204030203" pitchFamily="34" charset="77"/>
                </a:rPr>
                <a:t>Box Example 1</a:t>
              </a:r>
            </a:p>
            <a:p>
              <a:r>
                <a:rPr lang="en-US" sz="1200" dirty="0">
                  <a:solidFill>
                    <a:schemeClr val="tx1">
                      <a:lumMod val="75000"/>
                      <a:lumOff val="25000"/>
                    </a:schemeClr>
                  </a:solidFill>
                  <a:latin typeface="Aleo Light" panose="020F0302020204030203" pitchFamily="34" charset="77"/>
                </a:rPr>
                <a:t>Title of Box will Go Here</a:t>
              </a:r>
            </a:p>
          </p:txBody>
        </p:sp>
        <p:sp>
          <p:nvSpPr>
            <p:cNvPr id="5" name="TextBox 4">
              <a:extLst>
                <a:ext uri="{FF2B5EF4-FFF2-40B4-BE49-F238E27FC236}">
                  <a16:creationId xmlns:a16="http://schemas.microsoft.com/office/drawing/2014/main" id="{12475096-2EB3-79CF-4E7C-DA1682DFB391}"/>
                </a:ext>
              </a:extLst>
            </p:cNvPr>
            <p:cNvSpPr txBox="1"/>
            <p:nvPr/>
          </p:nvSpPr>
          <p:spPr>
            <a:xfrm>
              <a:off x="976393" y="2588217"/>
              <a:ext cx="3587858" cy="1015663"/>
            </a:xfrm>
            <a:prstGeom prst="rect">
              <a:avLst/>
            </a:prstGeom>
            <a:noFill/>
          </p:spPr>
          <p:txBody>
            <a:bodyPr wrap="square" rtlCol="0">
              <a:spAutoFit/>
            </a:bodyPr>
            <a:lstStyle/>
            <a:p>
              <a:r>
                <a:rPr lang="en-US" sz="1000" dirty="0">
                  <a:solidFill>
                    <a:schemeClr val="tx1">
                      <a:lumMod val="75000"/>
                      <a:lumOff val="25000"/>
                    </a:schemeClr>
                  </a:solidFill>
                  <a:latin typeface="Arial" panose="020B0604020202020204" pitchFamily="34" charset="0"/>
                  <a:cs typeface="Arial" panose="020B0604020202020204" pitchFamily="34" charset="0"/>
                </a:rPr>
                <a:t>Box content will go here. Lorem ipsum dolor sit </a:t>
              </a:r>
              <a:r>
                <a:rPr lang="en-US" sz="1000" dirty="0" err="1">
                  <a:solidFill>
                    <a:schemeClr val="tx1">
                      <a:lumMod val="75000"/>
                      <a:lumOff val="25000"/>
                    </a:schemeClr>
                  </a:solidFill>
                  <a:latin typeface="Arial" panose="020B0604020202020204" pitchFamily="34" charset="0"/>
                  <a:cs typeface="Arial" panose="020B0604020202020204" pitchFamily="34" charset="0"/>
                </a:rPr>
                <a:t>amet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consectetur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adipiscing</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elit</a:t>
              </a:r>
              <a:r>
                <a:rPr lang="en-US" sz="1000" dirty="0">
                  <a:solidFill>
                    <a:schemeClr val="tx1">
                      <a:lumMod val="75000"/>
                      <a:lumOff val="25000"/>
                    </a:schemeClr>
                  </a:solidFill>
                  <a:latin typeface="Arial" panose="020B0604020202020204" pitchFamily="34" charset="0"/>
                  <a:cs typeface="Arial" panose="020B0604020202020204" pitchFamily="34" charset="0"/>
                </a:rPr>
                <a:t>, sed do </a:t>
              </a:r>
              <a:r>
                <a:rPr lang="en-US" sz="1000" dirty="0" err="1">
                  <a:solidFill>
                    <a:schemeClr val="tx1">
                      <a:lumMod val="75000"/>
                      <a:lumOff val="25000"/>
                    </a:schemeClr>
                  </a:solidFill>
                  <a:latin typeface="Arial" panose="020B0604020202020204" pitchFamily="34" charset="0"/>
                  <a:cs typeface="Arial" panose="020B0604020202020204" pitchFamily="34" charset="0"/>
                </a:rPr>
                <a:t>eiusmod</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tempor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incididunt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labore et dolore magna </a:t>
              </a:r>
              <a:r>
                <a:rPr lang="en-US" sz="1000" dirty="0" err="1">
                  <a:solidFill>
                    <a:schemeClr val="tx1">
                      <a:lumMod val="75000"/>
                      <a:lumOff val="25000"/>
                    </a:schemeClr>
                  </a:solidFill>
                  <a:latin typeface="Arial" panose="020B0604020202020204" pitchFamily="34" charset="0"/>
                  <a:cs typeface="Arial" panose="020B0604020202020204" pitchFamily="34" charset="0"/>
                </a:rPr>
                <a:t>aliqua</a:t>
              </a:r>
              <a:r>
                <a:rPr lang="en-US" sz="1000" dirty="0">
                  <a:solidFill>
                    <a:schemeClr val="tx1">
                      <a:lumMod val="75000"/>
                      <a:lumOff val="25000"/>
                    </a:schemeClr>
                  </a:solidFill>
                  <a:latin typeface="Arial" panose="020B0604020202020204" pitchFamily="34" charset="0"/>
                  <a:cs typeface="Arial" panose="020B0604020202020204" pitchFamily="34" charset="0"/>
                </a:rPr>
                <a:t>. Ut </a:t>
              </a:r>
              <a:r>
                <a:rPr lang="en-US" sz="1000" dirty="0" err="1">
                  <a:solidFill>
                    <a:schemeClr val="tx1">
                      <a:lumMod val="75000"/>
                      <a:lumOff val="25000"/>
                    </a:schemeClr>
                  </a:solidFill>
                  <a:latin typeface="Arial" panose="020B0604020202020204" pitchFamily="34" charset="0"/>
                  <a:cs typeface="Arial" panose="020B0604020202020204" pitchFamily="34" charset="0"/>
                </a:rPr>
                <a:t>enim</a:t>
              </a:r>
              <a:r>
                <a:rPr lang="en-US" sz="1000" dirty="0">
                  <a:solidFill>
                    <a:schemeClr val="tx1">
                      <a:lumMod val="75000"/>
                      <a:lumOff val="25000"/>
                    </a:schemeClr>
                  </a:solidFill>
                  <a:latin typeface="Arial" panose="020B0604020202020204" pitchFamily="34" charset="0"/>
                  <a:cs typeface="Arial" panose="020B0604020202020204" pitchFamily="34" charset="0"/>
                </a:rPr>
                <a:t> ad minim </a:t>
              </a:r>
              <a:r>
                <a:rPr lang="en-US" sz="1000" dirty="0" err="1">
                  <a:solidFill>
                    <a:schemeClr val="tx1">
                      <a:lumMod val="75000"/>
                      <a:lumOff val="25000"/>
                    </a:schemeClr>
                  </a:solidFill>
                  <a:latin typeface="Arial" panose="020B0604020202020204" pitchFamily="34" charset="0"/>
                  <a:cs typeface="Arial" panose="020B0604020202020204" pitchFamily="34" charset="0"/>
                </a:rPr>
                <a:t>veniam</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quis</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nostrud</a:t>
              </a:r>
              <a:r>
                <a:rPr lang="en-US" sz="1000" dirty="0">
                  <a:solidFill>
                    <a:schemeClr val="tx1">
                      <a:lumMod val="75000"/>
                      <a:lumOff val="25000"/>
                    </a:schemeClr>
                  </a:solidFill>
                  <a:latin typeface="Arial" panose="020B0604020202020204" pitchFamily="34" charset="0"/>
                  <a:cs typeface="Arial" panose="020B0604020202020204" pitchFamily="34" charset="0"/>
                </a:rPr>
                <a:t> exercitation </a:t>
              </a:r>
              <a:r>
                <a:rPr lang="en-US" sz="1000" dirty="0" err="1">
                  <a:solidFill>
                    <a:schemeClr val="tx1">
                      <a:lumMod val="75000"/>
                      <a:lumOff val="25000"/>
                    </a:schemeClr>
                  </a:solidFill>
                  <a:latin typeface="Arial" panose="020B0604020202020204" pitchFamily="34" charset="0"/>
                  <a:cs typeface="Arial" panose="020B0604020202020204" pitchFamily="34" charset="0"/>
                </a:rPr>
                <a:t>ullamco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laboris</a:t>
              </a:r>
              <a:r>
                <a:rPr lang="en-US" sz="1000" dirty="0">
                  <a:solidFill>
                    <a:schemeClr val="tx1">
                      <a:lumMod val="75000"/>
                      <a:lumOff val="25000"/>
                    </a:schemeClr>
                  </a:solidFill>
                  <a:latin typeface="Arial" panose="020B0604020202020204" pitchFamily="34" charset="0"/>
                  <a:cs typeface="Arial" panose="020B0604020202020204" pitchFamily="34" charset="0"/>
                </a:rPr>
                <a:t> nisi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aliquip</a:t>
              </a:r>
              <a:r>
                <a:rPr lang="en-US" sz="1000" dirty="0">
                  <a:solidFill>
                    <a:schemeClr val="tx1">
                      <a:lumMod val="75000"/>
                      <a:lumOff val="25000"/>
                    </a:schemeClr>
                  </a:solidFill>
                  <a:latin typeface="Arial" panose="020B0604020202020204" pitchFamily="34" charset="0"/>
                  <a:cs typeface="Arial" panose="020B0604020202020204" pitchFamily="34" charset="0"/>
                </a:rPr>
                <a:t> ex </a:t>
              </a:r>
              <a:r>
                <a:rPr lang="en-US" sz="1000" dirty="0" err="1">
                  <a:solidFill>
                    <a:schemeClr val="tx1">
                      <a:lumMod val="75000"/>
                      <a:lumOff val="25000"/>
                    </a:schemeClr>
                  </a:solidFill>
                  <a:latin typeface="Arial" panose="020B0604020202020204" pitchFamily="34" charset="0"/>
                  <a:cs typeface="Arial" panose="020B0604020202020204" pitchFamily="34" charset="0"/>
                </a:rPr>
                <a:t>ea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commodo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consequat</a:t>
              </a:r>
              <a:r>
                <a:rPr lang="en-US" sz="1000" dirty="0">
                  <a:solidFill>
                    <a:schemeClr val="tx1">
                      <a:lumMod val="75000"/>
                      <a:lumOff val="25000"/>
                    </a:schemeClr>
                  </a:solidFill>
                  <a:latin typeface="Arial" panose="020B0604020202020204" pitchFamily="34" charset="0"/>
                  <a:cs typeface="Arial" panose="020B0604020202020204" pitchFamily="34" charset="0"/>
                </a:rPr>
                <a:t>. Duis </a:t>
              </a:r>
              <a:r>
                <a:rPr lang="en-US" sz="1000" dirty="0" err="1">
                  <a:solidFill>
                    <a:schemeClr val="tx1">
                      <a:lumMod val="75000"/>
                      <a:lumOff val="25000"/>
                    </a:schemeClr>
                  </a:solidFill>
                  <a:latin typeface="Arial" panose="020B0604020202020204" pitchFamily="34" charset="0"/>
                  <a:cs typeface="Arial" panose="020B0604020202020204" pitchFamily="34" charset="0"/>
                </a:rPr>
                <a:t>aute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irure</a:t>
              </a:r>
              <a:r>
                <a:rPr lang="en-US" sz="1000" dirty="0">
                  <a:solidFill>
                    <a:schemeClr val="tx1">
                      <a:lumMod val="75000"/>
                      <a:lumOff val="25000"/>
                    </a:schemeClr>
                  </a:solidFill>
                  <a:latin typeface="Arial" panose="020B0604020202020204" pitchFamily="34" charset="0"/>
                  <a:cs typeface="Arial" panose="020B0604020202020204" pitchFamily="34" charset="0"/>
                </a:rPr>
                <a:t> dolor in </a:t>
              </a:r>
              <a:r>
                <a:rPr lang="en-US" sz="1000" dirty="0" err="1">
                  <a:solidFill>
                    <a:schemeClr val="tx1">
                      <a:lumMod val="75000"/>
                      <a:lumOff val="25000"/>
                    </a:schemeClr>
                  </a:solidFill>
                  <a:latin typeface="Arial" panose="020B0604020202020204" pitchFamily="34" charset="0"/>
                  <a:cs typeface="Arial" panose="020B0604020202020204" pitchFamily="34" charset="0"/>
                </a:rPr>
                <a:t>reprehenderit</a:t>
              </a:r>
              <a:r>
                <a:rPr lang="en-US" sz="1000" dirty="0">
                  <a:solidFill>
                    <a:schemeClr val="tx1">
                      <a:lumMod val="75000"/>
                      <a:lumOff val="25000"/>
                    </a:schemeClr>
                  </a:solidFill>
                  <a:latin typeface="Arial" panose="020B0604020202020204" pitchFamily="34" charset="0"/>
                  <a:cs typeface="Arial" panose="020B0604020202020204" pitchFamily="34" charset="0"/>
                </a:rPr>
                <a:t> in </a:t>
              </a:r>
              <a:r>
                <a:rPr lang="en-US" sz="1000" dirty="0" err="1">
                  <a:solidFill>
                    <a:schemeClr val="tx1">
                      <a:lumMod val="75000"/>
                      <a:lumOff val="25000"/>
                    </a:schemeClr>
                  </a:solidFill>
                  <a:latin typeface="Arial" panose="020B0604020202020204" pitchFamily="34" charset="0"/>
                  <a:cs typeface="Arial" panose="020B0604020202020204" pitchFamily="34" charset="0"/>
                </a:rPr>
                <a:t>voluptate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velit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esse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cillum</a:t>
              </a:r>
              <a:r>
                <a:rPr lang="en-US" sz="1000" dirty="0">
                  <a:solidFill>
                    <a:schemeClr val="tx1">
                      <a:lumMod val="75000"/>
                      <a:lumOff val="25000"/>
                    </a:schemeClr>
                  </a:solidFill>
                  <a:latin typeface="Arial" panose="020B0604020202020204" pitchFamily="34" charset="0"/>
                  <a:cs typeface="Arial" panose="020B0604020202020204" pitchFamily="34" charset="0"/>
                </a:rPr>
                <a:t> dolore </a:t>
              </a:r>
              <a:r>
                <a:rPr lang="en-US" sz="1000" dirty="0" err="1">
                  <a:solidFill>
                    <a:schemeClr val="tx1">
                      <a:lumMod val="75000"/>
                      <a:lumOff val="25000"/>
                    </a:schemeClr>
                  </a:solidFill>
                  <a:latin typeface="Arial" panose="020B0604020202020204" pitchFamily="34" charset="0"/>
                  <a:cs typeface="Arial" panose="020B0604020202020204" pitchFamily="34" charset="0"/>
                </a:rPr>
                <a:t>eu</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fugiat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nulla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pariatur</a:t>
              </a:r>
              <a:r>
                <a:rPr lang="en-US" sz="1000" dirty="0">
                  <a:solidFill>
                    <a:schemeClr val="tx1">
                      <a:lumMod val="75000"/>
                      <a:lumOff val="25000"/>
                    </a:schemeClr>
                  </a:solidFill>
                  <a:latin typeface="Arial" panose="020B0604020202020204" pitchFamily="34" charset="0"/>
                  <a:cs typeface="Arial" panose="020B0604020202020204" pitchFamily="34" charset="0"/>
                </a:rPr>
                <a:t>. </a:t>
              </a:r>
            </a:p>
          </p:txBody>
        </p:sp>
      </p:grpSp>
      <p:grpSp>
        <p:nvGrpSpPr>
          <p:cNvPr id="7" name="Group 6">
            <a:extLst>
              <a:ext uri="{FF2B5EF4-FFF2-40B4-BE49-F238E27FC236}">
                <a16:creationId xmlns:a16="http://schemas.microsoft.com/office/drawing/2014/main" id="{B5EA5CA7-EDFA-9E6C-E31F-200B8075FA75}"/>
              </a:ext>
            </a:extLst>
          </p:cNvPr>
          <p:cNvGrpSpPr/>
          <p:nvPr/>
        </p:nvGrpSpPr>
        <p:grpSpPr>
          <a:xfrm>
            <a:off x="503693" y="3157330"/>
            <a:ext cx="3587859" cy="1561913"/>
            <a:chOff x="976392" y="2115519"/>
            <a:chExt cx="3587859" cy="1561913"/>
          </a:xfrm>
        </p:grpSpPr>
        <p:sp>
          <p:nvSpPr>
            <p:cNvPr id="8" name="Rectangle 7">
              <a:extLst>
                <a:ext uri="{FF2B5EF4-FFF2-40B4-BE49-F238E27FC236}">
                  <a16:creationId xmlns:a16="http://schemas.microsoft.com/office/drawing/2014/main" id="{27666B58-90F1-6A2F-E3CB-491DD5674733}"/>
                </a:ext>
              </a:extLst>
            </p:cNvPr>
            <p:cNvSpPr/>
            <p:nvPr/>
          </p:nvSpPr>
          <p:spPr>
            <a:xfrm>
              <a:off x="976393" y="2115519"/>
              <a:ext cx="3587858" cy="1561913"/>
            </a:xfrm>
            <a:prstGeom prst="rect">
              <a:avLst/>
            </a:prstGeom>
            <a:solidFill>
              <a:srgbClr val="81BD4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FB30F02-1DD3-AC4A-2CD9-4A7F457D93C8}"/>
                </a:ext>
              </a:extLst>
            </p:cNvPr>
            <p:cNvSpPr txBox="1"/>
            <p:nvPr/>
          </p:nvSpPr>
          <p:spPr>
            <a:xfrm>
              <a:off x="976392" y="2115519"/>
              <a:ext cx="3587857" cy="461665"/>
            </a:xfrm>
            <a:prstGeom prst="rect">
              <a:avLst/>
            </a:prstGeom>
            <a:noFill/>
          </p:spPr>
          <p:txBody>
            <a:bodyPr wrap="square" rtlCol="0">
              <a:spAutoFit/>
            </a:bodyPr>
            <a:lstStyle/>
            <a:p>
              <a:r>
                <a:rPr lang="en-US" sz="1200" dirty="0">
                  <a:solidFill>
                    <a:srgbClr val="81BD41"/>
                  </a:solidFill>
                  <a:latin typeface="Aleo" panose="020F0502020204030203" pitchFamily="34" charset="77"/>
                </a:rPr>
                <a:t>Box Example 4</a:t>
              </a:r>
            </a:p>
            <a:p>
              <a:r>
                <a:rPr lang="en-US" sz="1200" dirty="0">
                  <a:solidFill>
                    <a:schemeClr val="tx1">
                      <a:lumMod val="75000"/>
                      <a:lumOff val="25000"/>
                    </a:schemeClr>
                  </a:solidFill>
                  <a:latin typeface="Aleo Light" panose="020F0302020204030203" pitchFamily="34" charset="77"/>
                </a:rPr>
                <a:t>Title of Box will Go Here</a:t>
              </a:r>
            </a:p>
          </p:txBody>
        </p:sp>
        <p:sp>
          <p:nvSpPr>
            <p:cNvPr id="10" name="TextBox 9">
              <a:extLst>
                <a:ext uri="{FF2B5EF4-FFF2-40B4-BE49-F238E27FC236}">
                  <a16:creationId xmlns:a16="http://schemas.microsoft.com/office/drawing/2014/main" id="{59F6355E-5D62-DAED-8A40-082D62A49B7D}"/>
                </a:ext>
              </a:extLst>
            </p:cNvPr>
            <p:cNvSpPr txBox="1"/>
            <p:nvPr/>
          </p:nvSpPr>
          <p:spPr>
            <a:xfrm>
              <a:off x="976393" y="2588217"/>
              <a:ext cx="3587858" cy="1015663"/>
            </a:xfrm>
            <a:prstGeom prst="rect">
              <a:avLst/>
            </a:prstGeom>
            <a:noFill/>
          </p:spPr>
          <p:txBody>
            <a:bodyPr wrap="square" rtlCol="0">
              <a:spAutoFit/>
            </a:bodyPr>
            <a:lstStyle/>
            <a:p>
              <a:r>
                <a:rPr lang="en-US" sz="1000" dirty="0">
                  <a:solidFill>
                    <a:schemeClr val="tx1">
                      <a:lumMod val="75000"/>
                      <a:lumOff val="25000"/>
                    </a:schemeClr>
                  </a:solidFill>
                  <a:latin typeface="Arial" panose="020B0604020202020204" pitchFamily="34" charset="0"/>
                  <a:cs typeface="Arial" panose="020B0604020202020204" pitchFamily="34" charset="0"/>
                </a:rPr>
                <a:t>Box content will go here. Lorem ipsum dolor sit </a:t>
              </a:r>
              <a:r>
                <a:rPr lang="en-US" sz="1000" dirty="0" err="1">
                  <a:solidFill>
                    <a:schemeClr val="tx1">
                      <a:lumMod val="75000"/>
                      <a:lumOff val="25000"/>
                    </a:schemeClr>
                  </a:solidFill>
                  <a:latin typeface="Arial" panose="020B0604020202020204" pitchFamily="34" charset="0"/>
                  <a:cs typeface="Arial" panose="020B0604020202020204" pitchFamily="34" charset="0"/>
                </a:rPr>
                <a:t>amet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consectetur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adipiscing</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elit</a:t>
              </a:r>
              <a:r>
                <a:rPr lang="en-US" sz="1000" dirty="0">
                  <a:solidFill>
                    <a:schemeClr val="tx1">
                      <a:lumMod val="75000"/>
                      <a:lumOff val="25000"/>
                    </a:schemeClr>
                  </a:solidFill>
                  <a:latin typeface="Arial" panose="020B0604020202020204" pitchFamily="34" charset="0"/>
                  <a:cs typeface="Arial" panose="020B0604020202020204" pitchFamily="34" charset="0"/>
                </a:rPr>
                <a:t>, sed do </a:t>
              </a:r>
              <a:r>
                <a:rPr lang="en-US" sz="1000" dirty="0" err="1">
                  <a:solidFill>
                    <a:schemeClr val="tx1">
                      <a:lumMod val="75000"/>
                      <a:lumOff val="25000"/>
                    </a:schemeClr>
                  </a:solidFill>
                  <a:latin typeface="Arial" panose="020B0604020202020204" pitchFamily="34" charset="0"/>
                  <a:cs typeface="Arial" panose="020B0604020202020204" pitchFamily="34" charset="0"/>
                </a:rPr>
                <a:t>eiusmod</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tempor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incididunt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labore et dolore magna </a:t>
              </a:r>
              <a:r>
                <a:rPr lang="en-US" sz="1000" dirty="0" err="1">
                  <a:solidFill>
                    <a:schemeClr val="tx1">
                      <a:lumMod val="75000"/>
                      <a:lumOff val="25000"/>
                    </a:schemeClr>
                  </a:solidFill>
                  <a:latin typeface="Arial" panose="020B0604020202020204" pitchFamily="34" charset="0"/>
                  <a:cs typeface="Arial" panose="020B0604020202020204" pitchFamily="34" charset="0"/>
                </a:rPr>
                <a:t>aliqua</a:t>
              </a:r>
              <a:r>
                <a:rPr lang="en-US" sz="1000" dirty="0">
                  <a:solidFill>
                    <a:schemeClr val="tx1">
                      <a:lumMod val="75000"/>
                      <a:lumOff val="25000"/>
                    </a:schemeClr>
                  </a:solidFill>
                  <a:latin typeface="Arial" panose="020B0604020202020204" pitchFamily="34" charset="0"/>
                  <a:cs typeface="Arial" panose="020B0604020202020204" pitchFamily="34" charset="0"/>
                </a:rPr>
                <a:t>. Ut </a:t>
              </a:r>
              <a:r>
                <a:rPr lang="en-US" sz="1000" dirty="0" err="1">
                  <a:solidFill>
                    <a:schemeClr val="tx1">
                      <a:lumMod val="75000"/>
                      <a:lumOff val="25000"/>
                    </a:schemeClr>
                  </a:solidFill>
                  <a:latin typeface="Arial" panose="020B0604020202020204" pitchFamily="34" charset="0"/>
                  <a:cs typeface="Arial" panose="020B0604020202020204" pitchFamily="34" charset="0"/>
                </a:rPr>
                <a:t>enim</a:t>
              </a:r>
              <a:r>
                <a:rPr lang="en-US" sz="1000" dirty="0">
                  <a:solidFill>
                    <a:schemeClr val="tx1">
                      <a:lumMod val="75000"/>
                      <a:lumOff val="25000"/>
                    </a:schemeClr>
                  </a:solidFill>
                  <a:latin typeface="Arial" panose="020B0604020202020204" pitchFamily="34" charset="0"/>
                  <a:cs typeface="Arial" panose="020B0604020202020204" pitchFamily="34" charset="0"/>
                </a:rPr>
                <a:t> ad minim </a:t>
              </a:r>
              <a:r>
                <a:rPr lang="en-US" sz="1000" dirty="0" err="1">
                  <a:solidFill>
                    <a:schemeClr val="tx1">
                      <a:lumMod val="75000"/>
                      <a:lumOff val="25000"/>
                    </a:schemeClr>
                  </a:solidFill>
                  <a:latin typeface="Arial" panose="020B0604020202020204" pitchFamily="34" charset="0"/>
                  <a:cs typeface="Arial" panose="020B0604020202020204" pitchFamily="34" charset="0"/>
                </a:rPr>
                <a:t>veniam</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quis</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nostrud</a:t>
              </a:r>
              <a:r>
                <a:rPr lang="en-US" sz="1000" dirty="0">
                  <a:solidFill>
                    <a:schemeClr val="tx1">
                      <a:lumMod val="75000"/>
                      <a:lumOff val="25000"/>
                    </a:schemeClr>
                  </a:solidFill>
                  <a:latin typeface="Arial" panose="020B0604020202020204" pitchFamily="34" charset="0"/>
                  <a:cs typeface="Arial" panose="020B0604020202020204" pitchFamily="34" charset="0"/>
                </a:rPr>
                <a:t> exercitation </a:t>
              </a:r>
              <a:r>
                <a:rPr lang="en-US" sz="1000" dirty="0" err="1">
                  <a:solidFill>
                    <a:schemeClr val="tx1">
                      <a:lumMod val="75000"/>
                      <a:lumOff val="25000"/>
                    </a:schemeClr>
                  </a:solidFill>
                  <a:latin typeface="Arial" panose="020B0604020202020204" pitchFamily="34" charset="0"/>
                  <a:cs typeface="Arial" panose="020B0604020202020204" pitchFamily="34" charset="0"/>
                </a:rPr>
                <a:t>ullamco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laboris</a:t>
              </a:r>
              <a:r>
                <a:rPr lang="en-US" sz="1000" dirty="0">
                  <a:solidFill>
                    <a:schemeClr val="tx1">
                      <a:lumMod val="75000"/>
                      <a:lumOff val="25000"/>
                    </a:schemeClr>
                  </a:solidFill>
                  <a:latin typeface="Arial" panose="020B0604020202020204" pitchFamily="34" charset="0"/>
                  <a:cs typeface="Arial" panose="020B0604020202020204" pitchFamily="34" charset="0"/>
                </a:rPr>
                <a:t> nisi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aliquip</a:t>
              </a:r>
              <a:r>
                <a:rPr lang="en-US" sz="1000" dirty="0">
                  <a:solidFill>
                    <a:schemeClr val="tx1">
                      <a:lumMod val="75000"/>
                      <a:lumOff val="25000"/>
                    </a:schemeClr>
                  </a:solidFill>
                  <a:latin typeface="Arial" panose="020B0604020202020204" pitchFamily="34" charset="0"/>
                  <a:cs typeface="Arial" panose="020B0604020202020204" pitchFamily="34" charset="0"/>
                </a:rPr>
                <a:t> ex </a:t>
              </a:r>
              <a:r>
                <a:rPr lang="en-US" sz="1000" dirty="0" err="1">
                  <a:solidFill>
                    <a:schemeClr val="tx1">
                      <a:lumMod val="75000"/>
                      <a:lumOff val="25000"/>
                    </a:schemeClr>
                  </a:solidFill>
                  <a:latin typeface="Arial" panose="020B0604020202020204" pitchFamily="34" charset="0"/>
                  <a:cs typeface="Arial" panose="020B0604020202020204" pitchFamily="34" charset="0"/>
                </a:rPr>
                <a:t>ea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commodo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consequat</a:t>
              </a:r>
              <a:r>
                <a:rPr lang="en-US" sz="1000" dirty="0">
                  <a:solidFill>
                    <a:schemeClr val="tx1">
                      <a:lumMod val="75000"/>
                      <a:lumOff val="25000"/>
                    </a:schemeClr>
                  </a:solidFill>
                  <a:latin typeface="Arial" panose="020B0604020202020204" pitchFamily="34" charset="0"/>
                  <a:cs typeface="Arial" panose="020B0604020202020204" pitchFamily="34" charset="0"/>
                </a:rPr>
                <a:t>. Duis </a:t>
              </a:r>
              <a:r>
                <a:rPr lang="en-US" sz="1000" dirty="0" err="1">
                  <a:solidFill>
                    <a:schemeClr val="tx1">
                      <a:lumMod val="75000"/>
                      <a:lumOff val="25000"/>
                    </a:schemeClr>
                  </a:solidFill>
                  <a:latin typeface="Arial" panose="020B0604020202020204" pitchFamily="34" charset="0"/>
                  <a:cs typeface="Arial" panose="020B0604020202020204" pitchFamily="34" charset="0"/>
                </a:rPr>
                <a:t>aute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irure</a:t>
              </a:r>
              <a:r>
                <a:rPr lang="en-US" sz="1000" dirty="0">
                  <a:solidFill>
                    <a:schemeClr val="tx1">
                      <a:lumMod val="75000"/>
                      <a:lumOff val="25000"/>
                    </a:schemeClr>
                  </a:solidFill>
                  <a:latin typeface="Arial" panose="020B0604020202020204" pitchFamily="34" charset="0"/>
                  <a:cs typeface="Arial" panose="020B0604020202020204" pitchFamily="34" charset="0"/>
                </a:rPr>
                <a:t> dolor in </a:t>
              </a:r>
              <a:r>
                <a:rPr lang="en-US" sz="1000" dirty="0" err="1">
                  <a:solidFill>
                    <a:schemeClr val="tx1">
                      <a:lumMod val="75000"/>
                      <a:lumOff val="25000"/>
                    </a:schemeClr>
                  </a:solidFill>
                  <a:latin typeface="Arial" panose="020B0604020202020204" pitchFamily="34" charset="0"/>
                  <a:cs typeface="Arial" panose="020B0604020202020204" pitchFamily="34" charset="0"/>
                </a:rPr>
                <a:t>reprehenderit</a:t>
              </a:r>
              <a:r>
                <a:rPr lang="en-US" sz="1000" dirty="0">
                  <a:solidFill>
                    <a:schemeClr val="tx1">
                      <a:lumMod val="75000"/>
                      <a:lumOff val="25000"/>
                    </a:schemeClr>
                  </a:solidFill>
                  <a:latin typeface="Arial" panose="020B0604020202020204" pitchFamily="34" charset="0"/>
                  <a:cs typeface="Arial" panose="020B0604020202020204" pitchFamily="34" charset="0"/>
                </a:rPr>
                <a:t> in </a:t>
              </a:r>
              <a:r>
                <a:rPr lang="en-US" sz="1000" dirty="0" err="1">
                  <a:solidFill>
                    <a:schemeClr val="tx1">
                      <a:lumMod val="75000"/>
                      <a:lumOff val="25000"/>
                    </a:schemeClr>
                  </a:solidFill>
                  <a:latin typeface="Arial" panose="020B0604020202020204" pitchFamily="34" charset="0"/>
                  <a:cs typeface="Arial" panose="020B0604020202020204" pitchFamily="34" charset="0"/>
                </a:rPr>
                <a:t>voluptate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velit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esse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cillum</a:t>
              </a:r>
              <a:r>
                <a:rPr lang="en-US" sz="1000" dirty="0">
                  <a:solidFill>
                    <a:schemeClr val="tx1">
                      <a:lumMod val="75000"/>
                      <a:lumOff val="25000"/>
                    </a:schemeClr>
                  </a:solidFill>
                  <a:latin typeface="Arial" panose="020B0604020202020204" pitchFamily="34" charset="0"/>
                  <a:cs typeface="Arial" panose="020B0604020202020204" pitchFamily="34" charset="0"/>
                </a:rPr>
                <a:t> dolore </a:t>
              </a:r>
              <a:r>
                <a:rPr lang="en-US" sz="1000" dirty="0" err="1">
                  <a:solidFill>
                    <a:schemeClr val="tx1">
                      <a:lumMod val="75000"/>
                      <a:lumOff val="25000"/>
                    </a:schemeClr>
                  </a:solidFill>
                  <a:latin typeface="Arial" panose="020B0604020202020204" pitchFamily="34" charset="0"/>
                  <a:cs typeface="Arial" panose="020B0604020202020204" pitchFamily="34" charset="0"/>
                </a:rPr>
                <a:t>eu</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fugiat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nulla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pariatur</a:t>
              </a:r>
              <a:r>
                <a:rPr lang="en-US" sz="1000" dirty="0">
                  <a:solidFill>
                    <a:schemeClr val="tx1">
                      <a:lumMod val="75000"/>
                      <a:lumOff val="25000"/>
                    </a:schemeClr>
                  </a:solidFill>
                  <a:latin typeface="Arial" panose="020B0604020202020204" pitchFamily="34" charset="0"/>
                  <a:cs typeface="Arial" panose="020B0604020202020204" pitchFamily="34" charset="0"/>
                </a:rPr>
                <a:t>. </a:t>
              </a:r>
            </a:p>
          </p:txBody>
        </p:sp>
      </p:grpSp>
      <p:grpSp>
        <p:nvGrpSpPr>
          <p:cNvPr id="11" name="Group 10">
            <a:extLst>
              <a:ext uri="{FF2B5EF4-FFF2-40B4-BE49-F238E27FC236}">
                <a16:creationId xmlns:a16="http://schemas.microsoft.com/office/drawing/2014/main" id="{1521D453-B899-649B-1BC5-DCC249EB4F2D}"/>
              </a:ext>
            </a:extLst>
          </p:cNvPr>
          <p:cNvGrpSpPr/>
          <p:nvPr/>
        </p:nvGrpSpPr>
        <p:grpSpPr>
          <a:xfrm>
            <a:off x="4246533" y="1444760"/>
            <a:ext cx="3587859" cy="1561913"/>
            <a:chOff x="976392" y="2115519"/>
            <a:chExt cx="3587859" cy="1561913"/>
          </a:xfrm>
        </p:grpSpPr>
        <p:sp>
          <p:nvSpPr>
            <p:cNvPr id="12" name="Rectangle 11">
              <a:extLst>
                <a:ext uri="{FF2B5EF4-FFF2-40B4-BE49-F238E27FC236}">
                  <a16:creationId xmlns:a16="http://schemas.microsoft.com/office/drawing/2014/main" id="{AC96AF5A-F7BF-21A8-8915-D5FAFBC62127}"/>
                </a:ext>
              </a:extLst>
            </p:cNvPr>
            <p:cNvSpPr/>
            <p:nvPr/>
          </p:nvSpPr>
          <p:spPr>
            <a:xfrm>
              <a:off x="976393" y="2115520"/>
              <a:ext cx="3587858" cy="1561912"/>
            </a:xfrm>
            <a:prstGeom prst="rect">
              <a:avLst/>
            </a:prstGeom>
            <a:solidFill>
              <a:srgbClr val="F7931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514CE7B-DF07-8A18-D8CD-F2B288B18DB4}"/>
                </a:ext>
              </a:extLst>
            </p:cNvPr>
            <p:cNvSpPr txBox="1"/>
            <p:nvPr/>
          </p:nvSpPr>
          <p:spPr>
            <a:xfrm>
              <a:off x="976392" y="2115519"/>
              <a:ext cx="3587857" cy="461665"/>
            </a:xfrm>
            <a:prstGeom prst="rect">
              <a:avLst/>
            </a:prstGeom>
            <a:noFill/>
          </p:spPr>
          <p:txBody>
            <a:bodyPr wrap="square" rtlCol="0">
              <a:spAutoFit/>
            </a:bodyPr>
            <a:lstStyle/>
            <a:p>
              <a:r>
                <a:rPr lang="en-US" sz="1200" dirty="0">
                  <a:solidFill>
                    <a:schemeClr val="accent4"/>
                  </a:solidFill>
                  <a:latin typeface="Aleo" panose="020F0502020204030203" pitchFamily="34" charset="77"/>
                </a:rPr>
                <a:t>Box Example 2</a:t>
              </a:r>
            </a:p>
            <a:p>
              <a:r>
                <a:rPr lang="en-US" sz="1200" dirty="0">
                  <a:solidFill>
                    <a:schemeClr val="tx1">
                      <a:lumMod val="75000"/>
                      <a:lumOff val="25000"/>
                    </a:schemeClr>
                  </a:solidFill>
                  <a:latin typeface="Aleo Light" panose="020F0302020204030203" pitchFamily="34" charset="77"/>
                </a:rPr>
                <a:t>Title of Box will Go Here</a:t>
              </a:r>
            </a:p>
          </p:txBody>
        </p:sp>
        <p:sp>
          <p:nvSpPr>
            <p:cNvPr id="14" name="TextBox 13">
              <a:extLst>
                <a:ext uri="{FF2B5EF4-FFF2-40B4-BE49-F238E27FC236}">
                  <a16:creationId xmlns:a16="http://schemas.microsoft.com/office/drawing/2014/main" id="{4722B3DC-F193-42C5-72F3-5D171966E2D1}"/>
                </a:ext>
              </a:extLst>
            </p:cNvPr>
            <p:cNvSpPr txBox="1"/>
            <p:nvPr/>
          </p:nvSpPr>
          <p:spPr>
            <a:xfrm>
              <a:off x="976393" y="2588217"/>
              <a:ext cx="3587858" cy="1015663"/>
            </a:xfrm>
            <a:prstGeom prst="rect">
              <a:avLst/>
            </a:prstGeom>
            <a:noFill/>
          </p:spPr>
          <p:txBody>
            <a:bodyPr wrap="square" rtlCol="0">
              <a:spAutoFit/>
            </a:bodyPr>
            <a:lstStyle/>
            <a:p>
              <a:r>
                <a:rPr lang="en-US" sz="1000" dirty="0">
                  <a:solidFill>
                    <a:schemeClr val="tx1">
                      <a:lumMod val="75000"/>
                      <a:lumOff val="25000"/>
                    </a:schemeClr>
                  </a:solidFill>
                  <a:latin typeface="Arial" panose="020B0604020202020204" pitchFamily="34" charset="0"/>
                  <a:cs typeface="Arial" panose="020B0604020202020204" pitchFamily="34" charset="0"/>
                </a:rPr>
                <a:t>Box content will go here. Lorem ipsum dolor sit </a:t>
              </a:r>
              <a:r>
                <a:rPr lang="en-US" sz="1000" dirty="0" err="1">
                  <a:solidFill>
                    <a:schemeClr val="tx1">
                      <a:lumMod val="75000"/>
                      <a:lumOff val="25000"/>
                    </a:schemeClr>
                  </a:solidFill>
                  <a:latin typeface="Arial" panose="020B0604020202020204" pitchFamily="34" charset="0"/>
                  <a:cs typeface="Arial" panose="020B0604020202020204" pitchFamily="34" charset="0"/>
                </a:rPr>
                <a:t>amet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consectetur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adipiscing</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elit</a:t>
              </a:r>
              <a:r>
                <a:rPr lang="en-US" sz="1000" dirty="0">
                  <a:solidFill>
                    <a:schemeClr val="tx1">
                      <a:lumMod val="75000"/>
                      <a:lumOff val="25000"/>
                    </a:schemeClr>
                  </a:solidFill>
                  <a:latin typeface="Arial" panose="020B0604020202020204" pitchFamily="34" charset="0"/>
                  <a:cs typeface="Arial" panose="020B0604020202020204" pitchFamily="34" charset="0"/>
                </a:rPr>
                <a:t>, sed do </a:t>
              </a:r>
              <a:r>
                <a:rPr lang="en-US" sz="1000" dirty="0" err="1">
                  <a:solidFill>
                    <a:schemeClr val="tx1">
                      <a:lumMod val="75000"/>
                      <a:lumOff val="25000"/>
                    </a:schemeClr>
                  </a:solidFill>
                  <a:latin typeface="Arial" panose="020B0604020202020204" pitchFamily="34" charset="0"/>
                  <a:cs typeface="Arial" panose="020B0604020202020204" pitchFamily="34" charset="0"/>
                </a:rPr>
                <a:t>eiusmod</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tempor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incididunt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labore et dolore magna </a:t>
              </a:r>
              <a:r>
                <a:rPr lang="en-US" sz="1000" dirty="0" err="1">
                  <a:solidFill>
                    <a:schemeClr val="tx1">
                      <a:lumMod val="75000"/>
                      <a:lumOff val="25000"/>
                    </a:schemeClr>
                  </a:solidFill>
                  <a:latin typeface="Arial" panose="020B0604020202020204" pitchFamily="34" charset="0"/>
                  <a:cs typeface="Arial" panose="020B0604020202020204" pitchFamily="34" charset="0"/>
                </a:rPr>
                <a:t>aliqua</a:t>
              </a:r>
              <a:r>
                <a:rPr lang="en-US" sz="1000" dirty="0">
                  <a:solidFill>
                    <a:schemeClr val="tx1">
                      <a:lumMod val="75000"/>
                      <a:lumOff val="25000"/>
                    </a:schemeClr>
                  </a:solidFill>
                  <a:latin typeface="Arial" panose="020B0604020202020204" pitchFamily="34" charset="0"/>
                  <a:cs typeface="Arial" panose="020B0604020202020204" pitchFamily="34" charset="0"/>
                </a:rPr>
                <a:t>. Ut </a:t>
              </a:r>
              <a:r>
                <a:rPr lang="en-US" sz="1000" dirty="0" err="1">
                  <a:solidFill>
                    <a:schemeClr val="tx1">
                      <a:lumMod val="75000"/>
                      <a:lumOff val="25000"/>
                    </a:schemeClr>
                  </a:solidFill>
                  <a:latin typeface="Arial" panose="020B0604020202020204" pitchFamily="34" charset="0"/>
                  <a:cs typeface="Arial" panose="020B0604020202020204" pitchFamily="34" charset="0"/>
                </a:rPr>
                <a:t>enim</a:t>
              </a:r>
              <a:r>
                <a:rPr lang="en-US" sz="1000" dirty="0">
                  <a:solidFill>
                    <a:schemeClr val="tx1">
                      <a:lumMod val="75000"/>
                      <a:lumOff val="25000"/>
                    </a:schemeClr>
                  </a:solidFill>
                  <a:latin typeface="Arial" panose="020B0604020202020204" pitchFamily="34" charset="0"/>
                  <a:cs typeface="Arial" panose="020B0604020202020204" pitchFamily="34" charset="0"/>
                </a:rPr>
                <a:t> ad minim </a:t>
              </a:r>
              <a:r>
                <a:rPr lang="en-US" sz="1000" dirty="0" err="1">
                  <a:solidFill>
                    <a:schemeClr val="tx1">
                      <a:lumMod val="75000"/>
                      <a:lumOff val="25000"/>
                    </a:schemeClr>
                  </a:solidFill>
                  <a:latin typeface="Arial" panose="020B0604020202020204" pitchFamily="34" charset="0"/>
                  <a:cs typeface="Arial" panose="020B0604020202020204" pitchFamily="34" charset="0"/>
                </a:rPr>
                <a:t>veniam</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quis</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nostrud</a:t>
              </a:r>
              <a:r>
                <a:rPr lang="en-US" sz="1000" dirty="0">
                  <a:solidFill>
                    <a:schemeClr val="tx1">
                      <a:lumMod val="75000"/>
                      <a:lumOff val="25000"/>
                    </a:schemeClr>
                  </a:solidFill>
                  <a:latin typeface="Arial" panose="020B0604020202020204" pitchFamily="34" charset="0"/>
                  <a:cs typeface="Arial" panose="020B0604020202020204" pitchFamily="34" charset="0"/>
                </a:rPr>
                <a:t> exercitation </a:t>
              </a:r>
              <a:r>
                <a:rPr lang="en-US" sz="1000" dirty="0" err="1">
                  <a:solidFill>
                    <a:schemeClr val="tx1">
                      <a:lumMod val="75000"/>
                      <a:lumOff val="25000"/>
                    </a:schemeClr>
                  </a:solidFill>
                  <a:latin typeface="Arial" panose="020B0604020202020204" pitchFamily="34" charset="0"/>
                  <a:cs typeface="Arial" panose="020B0604020202020204" pitchFamily="34" charset="0"/>
                </a:rPr>
                <a:t>ullamco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laboris</a:t>
              </a:r>
              <a:r>
                <a:rPr lang="en-US" sz="1000" dirty="0">
                  <a:solidFill>
                    <a:schemeClr val="tx1">
                      <a:lumMod val="75000"/>
                      <a:lumOff val="25000"/>
                    </a:schemeClr>
                  </a:solidFill>
                  <a:latin typeface="Arial" panose="020B0604020202020204" pitchFamily="34" charset="0"/>
                  <a:cs typeface="Arial" panose="020B0604020202020204" pitchFamily="34" charset="0"/>
                </a:rPr>
                <a:t> nisi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aliquip</a:t>
              </a:r>
              <a:r>
                <a:rPr lang="en-US" sz="1000" dirty="0">
                  <a:solidFill>
                    <a:schemeClr val="tx1">
                      <a:lumMod val="75000"/>
                      <a:lumOff val="25000"/>
                    </a:schemeClr>
                  </a:solidFill>
                  <a:latin typeface="Arial" panose="020B0604020202020204" pitchFamily="34" charset="0"/>
                  <a:cs typeface="Arial" panose="020B0604020202020204" pitchFamily="34" charset="0"/>
                </a:rPr>
                <a:t> ex </a:t>
              </a:r>
              <a:r>
                <a:rPr lang="en-US" sz="1000" dirty="0" err="1">
                  <a:solidFill>
                    <a:schemeClr val="tx1">
                      <a:lumMod val="75000"/>
                      <a:lumOff val="25000"/>
                    </a:schemeClr>
                  </a:solidFill>
                  <a:latin typeface="Arial" panose="020B0604020202020204" pitchFamily="34" charset="0"/>
                  <a:cs typeface="Arial" panose="020B0604020202020204" pitchFamily="34" charset="0"/>
                </a:rPr>
                <a:t>ea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commodo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consequat</a:t>
              </a:r>
              <a:r>
                <a:rPr lang="en-US" sz="1000" dirty="0">
                  <a:solidFill>
                    <a:schemeClr val="tx1">
                      <a:lumMod val="75000"/>
                      <a:lumOff val="25000"/>
                    </a:schemeClr>
                  </a:solidFill>
                  <a:latin typeface="Arial" panose="020B0604020202020204" pitchFamily="34" charset="0"/>
                  <a:cs typeface="Arial" panose="020B0604020202020204" pitchFamily="34" charset="0"/>
                </a:rPr>
                <a:t>. Duis </a:t>
              </a:r>
              <a:r>
                <a:rPr lang="en-US" sz="1000" dirty="0" err="1">
                  <a:solidFill>
                    <a:schemeClr val="tx1">
                      <a:lumMod val="75000"/>
                      <a:lumOff val="25000"/>
                    </a:schemeClr>
                  </a:solidFill>
                  <a:latin typeface="Arial" panose="020B0604020202020204" pitchFamily="34" charset="0"/>
                  <a:cs typeface="Arial" panose="020B0604020202020204" pitchFamily="34" charset="0"/>
                </a:rPr>
                <a:t>aute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irure</a:t>
              </a:r>
              <a:r>
                <a:rPr lang="en-US" sz="1000" dirty="0">
                  <a:solidFill>
                    <a:schemeClr val="tx1">
                      <a:lumMod val="75000"/>
                      <a:lumOff val="25000"/>
                    </a:schemeClr>
                  </a:solidFill>
                  <a:latin typeface="Arial" panose="020B0604020202020204" pitchFamily="34" charset="0"/>
                  <a:cs typeface="Arial" panose="020B0604020202020204" pitchFamily="34" charset="0"/>
                </a:rPr>
                <a:t> dolor in </a:t>
              </a:r>
              <a:r>
                <a:rPr lang="en-US" sz="1000" dirty="0" err="1">
                  <a:solidFill>
                    <a:schemeClr val="tx1">
                      <a:lumMod val="75000"/>
                      <a:lumOff val="25000"/>
                    </a:schemeClr>
                  </a:solidFill>
                  <a:latin typeface="Arial" panose="020B0604020202020204" pitchFamily="34" charset="0"/>
                  <a:cs typeface="Arial" panose="020B0604020202020204" pitchFamily="34" charset="0"/>
                </a:rPr>
                <a:t>reprehenderit</a:t>
              </a:r>
              <a:r>
                <a:rPr lang="en-US" sz="1000" dirty="0">
                  <a:solidFill>
                    <a:schemeClr val="tx1">
                      <a:lumMod val="75000"/>
                      <a:lumOff val="25000"/>
                    </a:schemeClr>
                  </a:solidFill>
                  <a:latin typeface="Arial" panose="020B0604020202020204" pitchFamily="34" charset="0"/>
                  <a:cs typeface="Arial" panose="020B0604020202020204" pitchFamily="34" charset="0"/>
                </a:rPr>
                <a:t> in </a:t>
              </a:r>
              <a:r>
                <a:rPr lang="en-US" sz="1000" dirty="0" err="1">
                  <a:solidFill>
                    <a:schemeClr val="tx1">
                      <a:lumMod val="75000"/>
                      <a:lumOff val="25000"/>
                    </a:schemeClr>
                  </a:solidFill>
                  <a:latin typeface="Arial" panose="020B0604020202020204" pitchFamily="34" charset="0"/>
                  <a:cs typeface="Arial" panose="020B0604020202020204" pitchFamily="34" charset="0"/>
                </a:rPr>
                <a:t>voluptate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velit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esse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cillum</a:t>
              </a:r>
              <a:r>
                <a:rPr lang="en-US" sz="1000" dirty="0">
                  <a:solidFill>
                    <a:schemeClr val="tx1">
                      <a:lumMod val="75000"/>
                      <a:lumOff val="25000"/>
                    </a:schemeClr>
                  </a:solidFill>
                  <a:latin typeface="Arial" panose="020B0604020202020204" pitchFamily="34" charset="0"/>
                  <a:cs typeface="Arial" panose="020B0604020202020204" pitchFamily="34" charset="0"/>
                </a:rPr>
                <a:t> dolore </a:t>
              </a:r>
              <a:r>
                <a:rPr lang="en-US" sz="1000" dirty="0" err="1">
                  <a:solidFill>
                    <a:schemeClr val="tx1">
                      <a:lumMod val="75000"/>
                      <a:lumOff val="25000"/>
                    </a:schemeClr>
                  </a:solidFill>
                  <a:latin typeface="Arial" panose="020B0604020202020204" pitchFamily="34" charset="0"/>
                  <a:cs typeface="Arial" panose="020B0604020202020204" pitchFamily="34" charset="0"/>
                </a:rPr>
                <a:t>eu</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fugiat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nulla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pariatur</a:t>
              </a:r>
              <a:r>
                <a:rPr lang="en-US" sz="1000" dirty="0">
                  <a:solidFill>
                    <a:schemeClr val="tx1">
                      <a:lumMod val="75000"/>
                      <a:lumOff val="25000"/>
                    </a:schemeClr>
                  </a:solidFill>
                  <a:latin typeface="Arial" panose="020B0604020202020204" pitchFamily="34" charset="0"/>
                  <a:cs typeface="Arial" panose="020B0604020202020204" pitchFamily="34" charset="0"/>
                </a:rPr>
                <a:t>. </a:t>
              </a:r>
            </a:p>
          </p:txBody>
        </p:sp>
      </p:grpSp>
      <p:grpSp>
        <p:nvGrpSpPr>
          <p:cNvPr id="15" name="Group 14">
            <a:extLst>
              <a:ext uri="{FF2B5EF4-FFF2-40B4-BE49-F238E27FC236}">
                <a16:creationId xmlns:a16="http://schemas.microsoft.com/office/drawing/2014/main" id="{14614A5F-A09F-DC5A-BF89-0C98C5BB8D22}"/>
              </a:ext>
            </a:extLst>
          </p:cNvPr>
          <p:cNvGrpSpPr/>
          <p:nvPr/>
        </p:nvGrpSpPr>
        <p:grpSpPr>
          <a:xfrm>
            <a:off x="4246533" y="3157330"/>
            <a:ext cx="3587859" cy="1561913"/>
            <a:chOff x="976392" y="2115519"/>
            <a:chExt cx="3587859" cy="1561913"/>
          </a:xfrm>
        </p:grpSpPr>
        <p:sp>
          <p:nvSpPr>
            <p:cNvPr id="16" name="Rectangle 15">
              <a:extLst>
                <a:ext uri="{FF2B5EF4-FFF2-40B4-BE49-F238E27FC236}">
                  <a16:creationId xmlns:a16="http://schemas.microsoft.com/office/drawing/2014/main" id="{4FC52652-22D4-DFBB-5D4A-D027798EB8B4}"/>
                </a:ext>
              </a:extLst>
            </p:cNvPr>
            <p:cNvSpPr/>
            <p:nvPr/>
          </p:nvSpPr>
          <p:spPr>
            <a:xfrm>
              <a:off x="976393" y="2115519"/>
              <a:ext cx="3587858" cy="1561913"/>
            </a:xfrm>
            <a:prstGeom prst="rect">
              <a:avLst/>
            </a:prstGeom>
            <a:solidFill>
              <a:srgbClr val="FF4D3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C5613E5-798B-1E1E-BD07-77B6EB736A41}"/>
                </a:ext>
              </a:extLst>
            </p:cNvPr>
            <p:cNvSpPr txBox="1"/>
            <p:nvPr/>
          </p:nvSpPr>
          <p:spPr>
            <a:xfrm>
              <a:off x="976392" y="2115519"/>
              <a:ext cx="3587857" cy="461665"/>
            </a:xfrm>
            <a:prstGeom prst="rect">
              <a:avLst/>
            </a:prstGeom>
            <a:noFill/>
          </p:spPr>
          <p:txBody>
            <a:bodyPr wrap="square" rtlCol="0">
              <a:spAutoFit/>
            </a:bodyPr>
            <a:lstStyle/>
            <a:p>
              <a:r>
                <a:rPr lang="en-US" sz="1200" dirty="0">
                  <a:solidFill>
                    <a:srgbClr val="FF4D37"/>
                  </a:solidFill>
                  <a:latin typeface="Aleo" panose="020F0502020204030203" pitchFamily="34" charset="77"/>
                </a:rPr>
                <a:t>Box Example 5</a:t>
              </a:r>
            </a:p>
            <a:p>
              <a:r>
                <a:rPr lang="en-US" sz="1200" dirty="0">
                  <a:solidFill>
                    <a:schemeClr val="tx1">
                      <a:lumMod val="75000"/>
                      <a:lumOff val="25000"/>
                    </a:schemeClr>
                  </a:solidFill>
                  <a:latin typeface="Aleo Light" panose="020F0302020204030203" pitchFamily="34" charset="77"/>
                </a:rPr>
                <a:t>Title of Box will Go Here</a:t>
              </a:r>
            </a:p>
          </p:txBody>
        </p:sp>
        <p:sp>
          <p:nvSpPr>
            <p:cNvPr id="18" name="TextBox 17">
              <a:extLst>
                <a:ext uri="{FF2B5EF4-FFF2-40B4-BE49-F238E27FC236}">
                  <a16:creationId xmlns:a16="http://schemas.microsoft.com/office/drawing/2014/main" id="{5EF2ED3F-56FE-B667-634F-ADC343D1DCB5}"/>
                </a:ext>
              </a:extLst>
            </p:cNvPr>
            <p:cNvSpPr txBox="1"/>
            <p:nvPr/>
          </p:nvSpPr>
          <p:spPr>
            <a:xfrm>
              <a:off x="976393" y="2588217"/>
              <a:ext cx="3587858" cy="1015663"/>
            </a:xfrm>
            <a:prstGeom prst="rect">
              <a:avLst/>
            </a:prstGeom>
            <a:noFill/>
          </p:spPr>
          <p:txBody>
            <a:bodyPr wrap="square" rtlCol="0">
              <a:spAutoFit/>
            </a:bodyPr>
            <a:lstStyle/>
            <a:p>
              <a:r>
                <a:rPr lang="en-US" sz="1000" dirty="0">
                  <a:solidFill>
                    <a:schemeClr val="tx1">
                      <a:lumMod val="75000"/>
                      <a:lumOff val="25000"/>
                    </a:schemeClr>
                  </a:solidFill>
                  <a:latin typeface="Arial" panose="020B0604020202020204" pitchFamily="34" charset="0"/>
                  <a:cs typeface="Arial" panose="020B0604020202020204" pitchFamily="34" charset="0"/>
                </a:rPr>
                <a:t>Box content will go here. Lorem ipsum dolor sit </a:t>
              </a:r>
              <a:r>
                <a:rPr lang="en-US" sz="1000" dirty="0" err="1">
                  <a:solidFill>
                    <a:schemeClr val="tx1">
                      <a:lumMod val="75000"/>
                      <a:lumOff val="25000"/>
                    </a:schemeClr>
                  </a:solidFill>
                  <a:latin typeface="Arial" panose="020B0604020202020204" pitchFamily="34" charset="0"/>
                  <a:cs typeface="Arial" panose="020B0604020202020204" pitchFamily="34" charset="0"/>
                </a:rPr>
                <a:t>amet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consectetur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adipiscing</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elit</a:t>
              </a:r>
              <a:r>
                <a:rPr lang="en-US" sz="1000" dirty="0">
                  <a:solidFill>
                    <a:schemeClr val="tx1">
                      <a:lumMod val="75000"/>
                      <a:lumOff val="25000"/>
                    </a:schemeClr>
                  </a:solidFill>
                  <a:latin typeface="Arial" panose="020B0604020202020204" pitchFamily="34" charset="0"/>
                  <a:cs typeface="Arial" panose="020B0604020202020204" pitchFamily="34" charset="0"/>
                </a:rPr>
                <a:t>, sed do </a:t>
              </a:r>
              <a:r>
                <a:rPr lang="en-US" sz="1000" dirty="0" err="1">
                  <a:solidFill>
                    <a:schemeClr val="tx1">
                      <a:lumMod val="75000"/>
                      <a:lumOff val="25000"/>
                    </a:schemeClr>
                  </a:solidFill>
                  <a:latin typeface="Arial" panose="020B0604020202020204" pitchFamily="34" charset="0"/>
                  <a:cs typeface="Arial" panose="020B0604020202020204" pitchFamily="34" charset="0"/>
                </a:rPr>
                <a:t>eiusmod</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tempor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incididunt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labore et dolore magna </a:t>
              </a:r>
              <a:r>
                <a:rPr lang="en-US" sz="1000" dirty="0" err="1">
                  <a:solidFill>
                    <a:schemeClr val="tx1">
                      <a:lumMod val="75000"/>
                      <a:lumOff val="25000"/>
                    </a:schemeClr>
                  </a:solidFill>
                  <a:latin typeface="Arial" panose="020B0604020202020204" pitchFamily="34" charset="0"/>
                  <a:cs typeface="Arial" panose="020B0604020202020204" pitchFamily="34" charset="0"/>
                </a:rPr>
                <a:t>aliqua</a:t>
              </a:r>
              <a:r>
                <a:rPr lang="en-US" sz="1000" dirty="0">
                  <a:solidFill>
                    <a:schemeClr val="tx1">
                      <a:lumMod val="75000"/>
                      <a:lumOff val="25000"/>
                    </a:schemeClr>
                  </a:solidFill>
                  <a:latin typeface="Arial" panose="020B0604020202020204" pitchFamily="34" charset="0"/>
                  <a:cs typeface="Arial" panose="020B0604020202020204" pitchFamily="34" charset="0"/>
                </a:rPr>
                <a:t>. Ut </a:t>
              </a:r>
              <a:r>
                <a:rPr lang="en-US" sz="1000" dirty="0" err="1">
                  <a:solidFill>
                    <a:schemeClr val="tx1">
                      <a:lumMod val="75000"/>
                      <a:lumOff val="25000"/>
                    </a:schemeClr>
                  </a:solidFill>
                  <a:latin typeface="Arial" panose="020B0604020202020204" pitchFamily="34" charset="0"/>
                  <a:cs typeface="Arial" panose="020B0604020202020204" pitchFamily="34" charset="0"/>
                </a:rPr>
                <a:t>enim</a:t>
              </a:r>
              <a:r>
                <a:rPr lang="en-US" sz="1000" dirty="0">
                  <a:solidFill>
                    <a:schemeClr val="tx1">
                      <a:lumMod val="75000"/>
                      <a:lumOff val="25000"/>
                    </a:schemeClr>
                  </a:solidFill>
                  <a:latin typeface="Arial" panose="020B0604020202020204" pitchFamily="34" charset="0"/>
                  <a:cs typeface="Arial" panose="020B0604020202020204" pitchFamily="34" charset="0"/>
                </a:rPr>
                <a:t> ad minim </a:t>
              </a:r>
              <a:r>
                <a:rPr lang="en-US" sz="1000" dirty="0" err="1">
                  <a:solidFill>
                    <a:schemeClr val="tx1">
                      <a:lumMod val="75000"/>
                      <a:lumOff val="25000"/>
                    </a:schemeClr>
                  </a:solidFill>
                  <a:latin typeface="Arial" panose="020B0604020202020204" pitchFamily="34" charset="0"/>
                  <a:cs typeface="Arial" panose="020B0604020202020204" pitchFamily="34" charset="0"/>
                </a:rPr>
                <a:t>veniam</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quis</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nostrud</a:t>
              </a:r>
              <a:r>
                <a:rPr lang="en-US" sz="1000" dirty="0">
                  <a:solidFill>
                    <a:schemeClr val="tx1">
                      <a:lumMod val="75000"/>
                      <a:lumOff val="25000"/>
                    </a:schemeClr>
                  </a:solidFill>
                  <a:latin typeface="Arial" panose="020B0604020202020204" pitchFamily="34" charset="0"/>
                  <a:cs typeface="Arial" panose="020B0604020202020204" pitchFamily="34" charset="0"/>
                </a:rPr>
                <a:t> exercitation </a:t>
              </a:r>
              <a:r>
                <a:rPr lang="en-US" sz="1000" dirty="0" err="1">
                  <a:solidFill>
                    <a:schemeClr val="tx1">
                      <a:lumMod val="75000"/>
                      <a:lumOff val="25000"/>
                    </a:schemeClr>
                  </a:solidFill>
                  <a:latin typeface="Arial" panose="020B0604020202020204" pitchFamily="34" charset="0"/>
                  <a:cs typeface="Arial" panose="020B0604020202020204" pitchFamily="34" charset="0"/>
                </a:rPr>
                <a:t>ullamco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laboris</a:t>
              </a:r>
              <a:r>
                <a:rPr lang="en-US" sz="1000" dirty="0">
                  <a:solidFill>
                    <a:schemeClr val="tx1">
                      <a:lumMod val="75000"/>
                      <a:lumOff val="25000"/>
                    </a:schemeClr>
                  </a:solidFill>
                  <a:latin typeface="Arial" panose="020B0604020202020204" pitchFamily="34" charset="0"/>
                  <a:cs typeface="Arial" panose="020B0604020202020204" pitchFamily="34" charset="0"/>
                </a:rPr>
                <a:t> nisi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aliquip</a:t>
              </a:r>
              <a:r>
                <a:rPr lang="en-US" sz="1000" dirty="0">
                  <a:solidFill>
                    <a:schemeClr val="tx1">
                      <a:lumMod val="75000"/>
                      <a:lumOff val="25000"/>
                    </a:schemeClr>
                  </a:solidFill>
                  <a:latin typeface="Arial" panose="020B0604020202020204" pitchFamily="34" charset="0"/>
                  <a:cs typeface="Arial" panose="020B0604020202020204" pitchFamily="34" charset="0"/>
                </a:rPr>
                <a:t> ex </a:t>
              </a:r>
              <a:r>
                <a:rPr lang="en-US" sz="1000" dirty="0" err="1">
                  <a:solidFill>
                    <a:schemeClr val="tx1">
                      <a:lumMod val="75000"/>
                      <a:lumOff val="25000"/>
                    </a:schemeClr>
                  </a:solidFill>
                  <a:latin typeface="Arial" panose="020B0604020202020204" pitchFamily="34" charset="0"/>
                  <a:cs typeface="Arial" panose="020B0604020202020204" pitchFamily="34" charset="0"/>
                </a:rPr>
                <a:t>ea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commodo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consequat</a:t>
              </a:r>
              <a:r>
                <a:rPr lang="en-US" sz="1000" dirty="0">
                  <a:solidFill>
                    <a:schemeClr val="tx1">
                      <a:lumMod val="75000"/>
                      <a:lumOff val="25000"/>
                    </a:schemeClr>
                  </a:solidFill>
                  <a:latin typeface="Arial" panose="020B0604020202020204" pitchFamily="34" charset="0"/>
                  <a:cs typeface="Arial" panose="020B0604020202020204" pitchFamily="34" charset="0"/>
                </a:rPr>
                <a:t>. Duis </a:t>
              </a:r>
              <a:r>
                <a:rPr lang="en-US" sz="1000" dirty="0" err="1">
                  <a:solidFill>
                    <a:schemeClr val="tx1">
                      <a:lumMod val="75000"/>
                      <a:lumOff val="25000"/>
                    </a:schemeClr>
                  </a:solidFill>
                  <a:latin typeface="Arial" panose="020B0604020202020204" pitchFamily="34" charset="0"/>
                  <a:cs typeface="Arial" panose="020B0604020202020204" pitchFamily="34" charset="0"/>
                </a:rPr>
                <a:t>aute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irure</a:t>
              </a:r>
              <a:r>
                <a:rPr lang="en-US" sz="1000" dirty="0">
                  <a:solidFill>
                    <a:schemeClr val="tx1">
                      <a:lumMod val="75000"/>
                      <a:lumOff val="25000"/>
                    </a:schemeClr>
                  </a:solidFill>
                  <a:latin typeface="Arial" panose="020B0604020202020204" pitchFamily="34" charset="0"/>
                  <a:cs typeface="Arial" panose="020B0604020202020204" pitchFamily="34" charset="0"/>
                </a:rPr>
                <a:t> dolor in </a:t>
              </a:r>
              <a:r>
                <a:rPr lang="en-US" sz="1000" dirty="0" err="1">
                  <a:solidFill>
                    <a:schemeClr val="tx1">
                      <a:lumMod val="75000"/>
                      <a:lumOff val="25000"/>
                    </a:schemeClr>
                  </a:solidFill>
                  <a:latin typeface="Arial" panose="020B0604020202020204" pitchFamily="34" charset="0"/>
                  <a:cs typeface="Arial" panose="020B0604020202020204" pitchFamily="34" charset="0"/>
                </a:rPr>
                <a:t>reprehenderit</a:t>
              </a:r>
              <a:r>
                <a:rPr lang="en-US" sz="1000" dirty="0">
                  <a:solidFill>
                    <a:schemeClr val="tx1">
                      <a:lumMod val="75000"/>
                      <a:lumOff val="25000"/>
                    </a:schemeClr>
                  </a:solidFill>
                  <a:latin typeface="Arial" panose="020B0604020202020204" pitchFamily="34" charset="0"/>
                  <a:cs typeface="Arial" panose="020B0604020202020204" pitchFamily="34" charset="0"/>
                </a:rPr>
                <a:t> in </a:t>
              </a:r>
              <a:r>
                <a:rPr lang="en-US" sz="1000" dirty="0" err="1">
                  <a:solidFill>
                    <a:schemeClr val="tx1">
                      <a:lumMod val="75000"/>
                      <a:lumOff val="25000"/>
                    </a:schemeClr>
                  </a:solidFill>
                  <a:latin typeface="Arial" panose="020B0604020202020204" pitchFamily="34" charset="0"/>
                  <a:cs typeface="Arial" panose="020B0604020202020204" pitchFamily="34" charset="0"/>
                </a:rPr>
                <a:t>voluptate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velit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esse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cillum</a:t>
              </a:r>
              <a:r>
                <a:rPr lang="en-US" sz="1000" dirty="0">
                  <a:solidFill>
                    <a:schemeClr val="tx1">
                      <a:lumMod val="75000"/>
                      <a:lumOff val="25000"/>
                    </a:schemeClr>
                  </a:solidFill>
                  <a:latin typeface="Arial" panose="020B0604020202020204" pitchFamily="34" charset="0"/>
                  <a:cs typeface="Arial" panose="020B0604020202020204" pitchFamily="34" charset="0"/>
                </a:rPr>
                <a:t> dolore </a:t>
              </a:r>
              <a:r>
                <a:rPr lang="en-US" sz="1000" dirty="0" err="1">
                  <a:solidFill>
                    <a:schemeClr val="tx1">
                      <a:lumMod val="75000"/>
                      <a:lumOff val="25000"/>
                    </a:schemeClr>
                  </a:solidFill>
                  <a:latin typeface="Arial" panose="020B0604020202020204" pitchFamily="34" charset="0"/>
                  <a:cs typeface="Arial" panose="020B0604020202020204" pitchFamily="34" charset="0"/>
                </a:rPr>
                <a:t>eu</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fugiat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nulla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pariatur</a:t>
              </a:r>
              <a:r>
                <a:rPr lang="en-US" sz="1000" dirty="0">
                  <a:solidFill>
                    <a:schemeClr val="tx1">
                      <a:lumMod val="75000"/>
                      <a:lumOff val="25000"/>
                    </a:schemeClr>
                  </a:solidFill>
                  <a:latin typeface="Arial" panose="020B0604020202020204" pitchFamily="34" charset="0"/>
                  <a:cs typeface="Arial" panose="020B0604020202020204" pitchFamily="34" charset="0"/>
                </a:rPr>
                <a:t>. </a:t>
              </a:r>
            </a:p>
          </p:txBody>
        </p:sp>
      </p:grpSp>
      <p:grpSp>
        <p:nvGrpSpPr>
          <p:cNvPr id="19" name="Group 18">
            <a:extLst>
              <a:ext uri="{FF2B5EF4-FFF2-40B4-BE49-F238E27FC236}">
                <a16:creationId xmlns:a16="http://schemas.microsoft.com/office/drawing/2014/main" id="{55CBF7AE-92C8-6A05-FC2B-F60263E7A062}"/>
              </a:ext>
            </a:extLst>
          </p:cNvPr>
          <p:cNvGrpSpPr/>
          <p:nvPr/>
        </p:nvGrpSpPr>
        <p:grpSpPr>
          <a:xfrm>
            <a:off x="7966127" y="1444760"/>
            <a:ext cx="3587859" cy="1561913"/>
            <a:chOff x="976392" y="2115519"/>
            <a:chExt cx="3587859" cy="1561913"/>
          </a:xfrm>
        </p:grpSpPr>
        <p:sp>
          <p:nvSpPr>
            <p:cNvPr id="20" name="Rectangle 19">
              <a:extLst>
                <a:ext uri="{FF2B5EF4-FFF2-40B4-BE49-F238E27FC236}">
                  <a16:creationId xmlns:a16="http://schemas.microsoft.com/office/drawing/2014/main" id="{DC51DE31-D0A3-9318-8F47-BDBB3FA692B3}"/>
                </a:ext>
              </a:extLst>
            </p:cNvPr>
            <p:cNvSpPr/>
            <p:nvPr/>
          </p:nvSpPr>
          <p:spPr>
            <a:xfrm>
              <a:off x="976393" y="2115519"/>
              <a:ext cx="3587858" cy="1561913"/>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AA579C5-1078-64F4-8182-FD2CCEDEC3D0}"/>
                </a:ext>
              </a:extLst>
            </p:cNvPr>
            <p:cNvSpPr txBox="1"/>
            <p:nvPr/>
          </p:nvSpPr>
          <p:spPr>
            <a:xfrm>
              <a:off x="976392" y="2115519"/>
              <a:ext cx="3587857" cy="461665"/>
            </a:xfrm>
            <a:prstGeom prst="rect">
              <a:avLst/>
            </a:prstGeom>
            <a:noFill/>
          </p:spPr>
          <p:txBody>
            <a:bodyPr wrap="square" rtlCol="0">
              <a:spAutoFit/>
            </a:bodyPr>
            <a:lstStyle/>
            <a:p>
              <a:r>
                <a:rPr lang="en-US" sz="1200" dirty="0">
                  <a:solidFill>
                    <a:srgbClr val="00A3DB"/>
                  </a:solidFill>
                  <a:latin typeface="Aleo" panose="020F0502020204030203" pitchFamily="34" charset="77"/>
                </a:rPr>
                <a:t>Box Example 3</a:t>
              </a:r>
            </a:p>
            <a:p>
              <a:r>
                <a:rPr lang="en-US" sz="1200" dirty="0">
                  <a:solidFill>
                    <a:schemeClr val="tx1">
                      <a:lumMod val="75000"/>
                      <a:lumOff val="25000"/>
                    </a:schemeClr>
                  </a:solidFill>
                  <a:latin typeface="Aleo Light" panose="020F0302020204030203" pitchFamily="34" charset="77"/>
                </a:rPr>
                <a:t>Title of Box will Go Here</a:t>
              </a:r>
            </a:p>
          </p:txBody>
        </p:sp>
        <p:sp>
          <p:nvSpPr>
            <p:cNvPr id="22" name="TextBox 21">
              <a:extLst>
                <a:ext uri="{FF2B5EF4-FFF2-40B4-BE49-F238E27FC236}">
                  <a16:creationId xmlns:a16="http://schemas.microsoft.com/office/drawing/2014/main" id="{91911A82-C526-04EC-CE7B-52C75E22410C}"/>
                </a:ext>
              </a:extLst>
            </p:cNvPr>
            <p:cNvSpPr txBox="1"/>
            <p:nvPr/>
          </p:nvSpPr>
          <p:spPr>
            <a:xfrm>
              <a:off x="976393" y="2588217"/>
              <a:ext cx="3587858" cy="1015663"/>
            </a:xfrm>
            <a:prstGeom prst="rect">
              <a:avLst/>
            </a:prstGeom>
            <a:noFill/>
          </p:spPr>
          <p:txBody>
            <a:bodyPr wrap="square" rtlCol="0">
              <a:spAutoFit/>
            </a:bodyPr>
            <a:lstStyle/>
            <a:p>
              <a:r>
                <a:rPr lang="en-US" sz="1000" dirty="0">
                  <a:solidFill>
                    <a:schemeClr val="tx1">
                      <a:lumMod val="75000"/>
                      <a:lumOff val="25000"/>
                    </a:schemeClr>
                  </a:solidFill>
                  <a:latin typeface="Arial" panose="020B0604020202020204" pitchFamily="34" charset="0"/>
                  <a:cs typeface="Arial" panose="020B0604020202020204" pitchFamily="34" charset="0"/>
                </a:rPr>
                <a:t>Box content will go here. Lorem ipsum dolor sit </a:t>
              </a:r>
              <a:r>
                <a:rPr lang="en-US" sz="1000" dirty="0" err="1">
                  <a:solidFill>
                    <a:schemeClr val="tx1">
                      <a:lumMod val="75000"/>
                      <a:lumOff val="25000"/>
                    </a:schemeClr>
                  </a:solidFill>
                  <a:latin typeface="Arial" panose="020B0604020202020204" pitchFamily="34" charset="0"/>
                  <a:cs typeface="Arial" panose="020B0604020202020204" pitchFamily="34" charset="0"/>
                </a:rPr>
                <a:t>amet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consectetur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adipiscing</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elit</a:t>
              </a:r>
              <a:r>
                <a:rPr lang="en-US" sz="1000" dirty="0">
                  <a:solidFill>
                    <a:schemeClr val="tx1">
                      <a:lumMod val="75000"/>
                      <a:lumOff val="25000"/>
                    </a:schemeClr>
                  </a:solidFill>
                  <a:latin typeface="Arial" panose="020B0604020202020204" pitchFamily="34" charset="0"/>
                  <a:cs typeface="Arial" panose="020B0604020202020204" pitchFamily="34" charset="0"/>
                </a:rPr>
                <a:t>, sed do </a:t>
              </a:r>
              <a:r>
                <a:rPr lang="en-US" sz="1000" dirty="0" err="1">
                  <a:solidFill>
                    <a:schemeClr val="tx1">
                      <a:lumMod val="75000"/>
                      <a:lumOff val="25000"/>
                    </a:schemeClr>
                  </a:solidFill>
                  <a:latin typeface="Arial" panose="020B0604020202020204" pitchFamily="34" charset="0"/>
                  <a:cs typeface="Arial" panose="020B0604020202020204" pitchFamily="34" charset="0"/>
                </a:rPr>
                <a:t>eiusmod</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tempor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incididunt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labore et dolore magna </a:t>
              </a:r>
              <a:r>
                <a:rPr lang="en-US" sz="1000" dirty="0" err="1">
                  <a:solidFill>
                    <a:schemeClr val="tx1">
                      <a:lumMod val="75000"/>
                      <a:lumOff val="25000"/>
                    </a:schemeClr>
                  </a:solidFill>
                  <a:latin typeface="Arial" panose="020B0604020202020204" pitchFamily="34" charset="0"/>
                  <a:cs typeface="Arial" panose="020B0604020202020204" pitchFamily="34" charset="0"/>
                </a:rPr>
                <a:t>aliqua</a:t>
              </a:r>
              <a:r>
                <a:rPr lang="en-US" sz="1000" dirty="0">
                  <a:solidFill>
                    <a:schemeClr val="tx1">
                      <a:lumMod val="75000"/>
                      <a:lumOff val="25000"/>
                    </a:schemeClr>
                  </a:solidFill>
                  <a:latin typeface="Arial" panose="020B0604020202020204" pitchFamily="34" charset="0"/>
                  <a:cs typeface="Arial" panose="020B0604020202020204" pitchFamily="34" charset="0"/>
                </a:rPr>
                <a:t>. Ut </a:t>
              </a:r>
              <a:r>
                <a:rPr lang="en-US" sz="1000" dirty="0" err="1">
                  <a:solidFill>
                    <a:schemeClr val="tx1">
                      <a:lumMod val="75000"/>
                      <a:lumOff val="25000"/>
                    </a:schemeClr>
                  </a:solidFill>
                  <a:latin typeface="Arial" panose="020B0604020202020204" pitchFamily="34" charset="0"/>
                  <a:cs typeface="Arial" panose="020B0604020202020204" pitchFamily="34" charset="0"/>
                </a:rPr>
                <a:t>enim</a:t>
              </a:r>
              <a:r>
                <a:rPr lang="en-US" sz="1000" dirty="0">
                  <a:solidFill>
                    <a:schemeClr val="tx1">
                      <a:lumMod val="75000"/>
                      <a:lumOff val="25000"/>
                    </a:schemeClr>
                  </a:solidFill>
                  <a:latin typeface="Arial" panose="020B0604020202020204" pitchFamily="34" charset="0"/>
                  <a:cs typeface="Arial" panose="020B0604020202020204" pitchFamily="34" charset="0"/>
                </a:rPr>
                <a:t> ad minim </a:t>
              </a:r>
              <a:r>
                <a:rPr lang="en-US" sz="1000" dirty="0" err="1">
                  <a:solidFill>
                    <a:schemeClr val="tx1">
                      <a:lumMod val="75000"/>
                      <a:lumOff val="25000"/>
                    </a:schemeClr>
                  </a:solidFill>
                  <a:latin typeface="Arial" panose="020B0604020202020204" pitchFamily="34" charset="0"/>
                  <a:cs typeface="Arial" panose="020B0604020202020204" pitchFamily="34" charset="0"/>
                </a:rPr>
                <a:t>veniam</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quis</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nostrud</a:t>
              </a:r>
              <a:r>
                <a:rPr lang="en-US" sz="1000" dirty="0">
                  <a:solidFill>
                    <a:schemeClr val="tx1">
                      <a:lumMod val="75000"/>
                      <a:lumOff val="25000"/>
                    </a:schemeClr>
                  </a:solidFill>
                  <a:latin typeface="Arial" panose="020B0604020202020204" pitchFamily="34" charset="0"/>
                  <a:cs typeface="Arial" panose="020B0604020202020204" pitchFamily="34" charset="0"/>
                </a:rPr>
                <a:t> exercitation </a:t>
              </a:r>
              <a:r>
                <a:rPr lang="en-US" sz="1000" dirty="0" err="1">
                  <a:solidFill>
                    <a:schemeClr val="tx1">
                      <a:lumMod val="75000"/>
                      <a:lumOff val="25000"/>
                    </a:schemeClr>
                  </a:solidFill>
                  <a:latin typeface="Arial" panose="020B0604020202020204" pitchFamily="34" charset="0"/>
                  <a:cs typeface="Arial" panose="020B0604020202020204" pitchFamily="34" charset="0"/>
                </a:rPr>
                <a:t>ullamco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laboris</a:t>
              </a:r>
              <a:r>
                <a:rPr lang="en-US" sz="1000" dirty="0">
                  <a:solidFill>
                    <a:schemeClr val="tx1">
                      <a:lumMod val="75000"/>
                      <a:lumOff val="25000"/>
                    </a:schemeClr>
                  </a:solidFill>
                  <a:latin typeface="Arial" panose="020B0604020202020204" pitchFamily="34" charset="0"/>
                  <a:cs typeface="Arial" panose="020B0604020202020204" pitchFamily="34" charset="0"/>
                </a:rPr>
                <a:t> nisi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aliquip</a:t>
              </a:r>
              <a:r>
                <a:rPr lang="en-US" sz="1000" dirty="0">
                  <a:solidFill>
                    <a:schemeClr val="tx1">
                      <a:lumMod val="75000"/>
                      <a:lumOff val="25000"/>
                    </a:schemeClr>
                  </a:solidFill>
                  <a:latin typeface="Arial" panose="020B0604020202020204" pitchFamily="34" charset="0"/>
                  <a:cs typeface="Arial" panose="020B0604020202020204" pitchFamily="34" charset="0"/>
                </a:rPr>
                <a:t> ex </a:t>
              </a:r>
              <a:r>
                <a:rPr lang="en-US" sz="1000" dirty="0" err="1">
                  <a:solidFill>
                    <a:schemeClr val="tx1">
                      <a:lumMod val="75000"/>
                      <a:lumOff val="25000"/>
                    </a:schemeClr>
                  </a:solidFill>
                  <a:latin typeface="Arial" panose="020B0604020202020204" pitchFamily="34" charset="0"/>
                  <a:cs typeface="Arial" panose="020B0604020202020204" pitchFamily="34" charset="0"/>
                </a:rPr>
                <a:t>ea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commodo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consequat</a:t>
              </a:r>
              <a:r>
                <a:rPr lang="en-US" sz="1000" dirty="0">
                  <a:solidFill>
                    <a:schemeClr val="tx1">
                      <a:lumMod val="75000"/>
                      <a:lumOff val="25000"/>
                    </a:schemeClr>
                  </a:solidFill>
                  <a:latin typeface="Arial" panose="020B0604020202020204" pitchFamily="34" charset="0"/>
                  <a:cs typeface="Arial" panose="020B0604020202020204" pitchFamily="34" charset="0"/>
                </a:rPr>
                <a:t>. Duis </a:t>
              </a:r>
              <a:r>
                <a:rPr lang="en-US" sz="1000" dirty="0" err="1">
                  <a:solidFill>
                    <a:schemeClr val="tx1">
                      <a:lumMod val="75000"/>
                      <a:lumOff val="25000"/>
                    </a:schemeClr>
                  </a:solidFill>
                  <a:latin typeface="Arial" panose="020B0604020202020204" pitchFamily="34" charset="0"/>
                  <a:cs typeface="Arial" panose="020B0604020202020204" pitchFamily="34" charset="0"/>
                </a:rPr>
                <a:t>aute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irure</a:t>
              </a:r>
              <a:r>
                <a:rPr lang="en-US" sz="1000" dirty="0">
                  <a:solidFill>
                    <a:schemeClr val="tx1">
                      <a:lumMod val="75000"/>
                      <a:lumOff val="25000"/>
                    </a:schemeClr>
                  </a:solidFill>
                  <a:latin typeface="Arial" panose="020B0604020202020204" pitchFamily="34" charset="0"/>
                  <a:cs typeface="Arial" panose="020B0604020202020204" pitchFamily="34" charset="0"/>
                </a:rPr>
                <a:t> dolor in </a:t>
              </a:r>
              <a:r>
                <a:rPr lang="en-US" sz="1000" dirty="0" err="1">
                  <a:solidFill>
                    <a:schemeClr val="tx1">
                      <a:lumMod val="75000"/>
                      <a:lumOff val="25000"/>
                    </a:schemeClr>
                  </a:solidFill>
                  <a:latin typeface="Arial" panose="020B0604020202020204" pitchFamily="34" charset="0"/>
                  <a:cs typeface="Arial" panose="020B0604020202020204" pitchFamily="34" charset="0"/>
                </a:rPr>
                <a:t>reprehenderit</a:t>
              </a:r>
              <a:r>
                <a:rPr lang="en-US" sz="1000" dirty="0">
                  <a:solidFill>
                    <a:schemeClr val="tx1">
                      <a:lumMod val="75000"/>
                      <a:lumOff val="25000"/>
                    </a:schemeClr>
                  </a:solidFill>
                  <a:latin typeface="Arial" panose="020B0604020202020204" pitchFamily="34" charset="0"/>
                  <a:cs typeface="Arial" panose="020B0604020202020204" pitchFamily="34" charset="0"/>
                </a:rPr>
                <a:t> in </a:t>
              </a:r>
              <a:r>
                <a:rPr lang="en-US" sz="1000" dirty="0" err="1">
                  <a:solidFill>
                    <a:schemeClr val="tx1">
                      <a:lumMod val="75000"/>
                      <a:lumOff val="25000"/>
                    </a:schemeClr>
                  </a:solidFill>
                  <a:latin typeface="Arial" panose="020B0604020202020204" pitchFamily="34" charset="0"/>
                  <a:cs typeface="Arial" panose="020B0604020202020204" pitchFamily="34" charset="0"/>
                </a:rPr>
                <a:t>voluptate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velit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esse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cillum</a:t>
              </a:r>
              <a:r>
                <a:rPr lang="en-US" sz="1000" dirty="0">
                  <a:solidFill>
                    <a:schemeClr val="tx1">
                      <a:lumMod val="75000"/>
                      <a:lumOff val="25000"/>
                    </a:schemeClr>
                  </a:solidFill>
                  <a:latin typeface="Arial" panose="020B0604020202020204" pitchFamily="34" charset="0"/>
                  <a:cs typeface="Arial" panose="020B0604020202020204" pitchFamily="34" charset="0"/>
                </a:rPr>
                <a:t> dolore </a:t>
              </a:r>
              <a:r>
                <a:rPr lang="en-US" sz="1000" dirty="0" err="1">
                  <a:solidFill>
                    <a:schemeClr val="tx1">
                      <a:lumMod val="75000"/>
                      <a:lumOff val="25000"/>
                    </a:schemeClr>
                  </a:solidFill>
                  <a:latin typeface="Arial" panose="020B0604020202020204" pitchFamily="34" charset="0"/>
                  <a:cs typeface="Arial" panose="020B0604020202020204" pitchFamily="34" charset="0"/>
                </a:rPr>
                <a:t>eu</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fugiat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nulla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pariatur</a:t>
              </a:r>
              <a:r>
                <a:rPr lang="en-US" sz="1000" dirty="0">
                  <a:solidFill>
                    <a:schemeClr val="tx1">
                      <a:lumMod val="75000"/>
                      <a:lumOff val="25000"/>
                    </a:schemeClr>
                  </a:solidFill>
                  <a:latin typeface="Arial" panose="020B0604020202020204" pitchFamily="34" charset="0"/>
                  <a:cs typeface="Arial" panose="020B0604020202020204" pitchFamily="34" charset="0"/>
                </a:rPr>
                <a:t>. </a:t>
              </a:r>
            </a:p>
          </p:txBody>
        </p:sp>
      </p:grpSp>
      <p:grpSp>
        <p:nvGrpSpPr>
          <p:cNvPr id="23" name="Group 22">
            <a:extLst>
              <a:ext uri="{FF2B5EF4-FFF2-40B4-BE49-F238E27FC236}">
                <a16:creationId xmlns:a16="http://schemas.microsoft.com/office/drawing/2014/main" id="{C9251335-AB7D-32AA-534D-55A3B428CA32}"/>
              </a:ext>
            </a:extLst>
          </p:cNvPr>
          <p:cNvGrpSpPr/>
          <p:nvPr/>
        </p:nvGrpSpPr>
        <p:grpSpPr>
          <a:xfrm>
            <a:off x="7966127" y="3157330"/>
            <a:ext cx="3587859" cy="1561913"/>
            <a:chOff x="976392" y="2115519"/>
            <a:chExt cx="3587859" cy="1561913"/>
          </a:xfrm>
        </p:grpSpPr>
        <p:sp>
          <p:nvSpPr>
            <p:cNvPr id="24" name="Rectangle 23">
              <a:extLst>
                <a:ext uri="{FF2B5EF4-FFF2-40B4-BE49-F238E27FC236}">
                  <a16:creationId xmlns:a16="http://schemas.microsoft.com/office/drawing/2014/main" id="{0E6CCB6A-B3A2-8C68-278E-63F4AD06A643}"/>
                </a:ext>
              </a:extLst>
            </p:cNvPr>
            <p:cNvSpPr/>
            <p:nvPr/>
          </p:nvSpPr>
          <p:spPr>
            <a:xfrm>
              <a:off x="976393" y="2115519"/>
              <a:ext cx="3587858" cy="1561913"/>
            </a:xfrm>
            <a:prstGeom prst="rect">
              <a:avLst/>
            </a:prstGeom>
            <a:solidFill>
              <a:srgbClr val="374EA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113DD1E-397B-CCDC-321F-7EBA08FF1141}"/>
                </a:ext>
              </a:extLst>
            </p:cNvPr>
            <p:cNvSpPr txBox="1"/>
            <p:nvPr/>
          </p:nvSpPr>
          <p:spPr>
            <a:xfrm>
              <a:off x="976392" y="2115519"/>
              <a:ext cx="3587857" cy="461665"/>
            </a:xfrm>
            <a:prstGeom prst="rect">
              <a:avLst/>
            </a:prstGeom>
            <a:noFill/>
          </p:spPr>
          <p:txBody>
            <a:bodyPr wrap="square" rtlCol="0">
              <a:spAutoFit/>
            </a:bodyPr>
            <a:lstStyle/>
            <a:p>
              <a:r>
                <a:rPr lang="en-US" sz="1200" dirty="0">
                  <a:solidFill>
                    <a:srgbClr val="374EA2"/>
                  </a:solidFill>
                  <a:latin typeface="Aleo" panose="020F0502020204030203" pitchFamily="34" charset="77"/>
                </a:rPr>
                <a:t>Box Example 6</a:t>
              </a:r>
            </a:p>
            <a:p>
              <a:r>
                <a:rPr lang="en-US" sz="1200" dirty="0">
                  <a:solidFill>
                    <a:schemeClr val="tx1">
                      <a:lumMod val="75000"/>
                      <a:lumOff val="25000"/>
                    </a:schemeClr>
                  </a:solidFill>
                  <a:latin typeface="Aleo Light" panose="020F0302020204030203" pitchFamily="34" charset="77"/>
                </a:rPr>
                <a:t>Title of Box will Go Here</a:t>
              </a:r>
            </a:p>
          </p:txBody>
        </p:sp>
        <p:sp>
          <p:nvSpPr>
            <p:cNvPr id="26" name="TextBox 25">
              <a:extLst>
                <a:ext uri="{FF2B5EF4-FFF2-40B4-BE49-F238E27FC236}">
                  <a16:creationId xmlns:a16="http://schemas.microsoft.com/office/drawing/2014/main" id="{45C6FAA5-2D34-BAD1-3B92-57F150977FB7}"/>
                </a:ext>
              </a:extLst>
            </p:cNvPr>
            <p:cNvSpPr txBox="1"/>
            <p:nvPr/>
          </p:nvSpPr>
          <p:spPr>
            <a:xfrm>
              <a:off x="976393" y="2588217"/>
              <a:ext cx="3587858" cy="1015663"/>
            </a:xfrm>
            <a:prstGeom prst="rect">
              <a:avLst/>
            </a:prstGeom>
            <a:noFill/>
          </p:spPr>
          <p:txBody>
            <a:bodyPr wrap="square" rtlCol="0">
              <a:spAutoFit/>
            </a:bodyPr>
            <a:lstStyle/>
            <a:p>
              <a:r>
                <a:rPr lang="en-US" sz="1000" dirty="0">
                  <a:solidFill>
                    <a:schemeClr val="tx1">
                      <a:lumMod val="75000"/>
                      <a:lumOff val="25000"/>
                    </a:schemeClr>
                  </a:solidFill>
                  <a:latin typeface="Arial" panose="020B0604020202020204" pitchFamily="34" charset="0"/>
                  <a:cs typeface="Arial" panose="020B0604020202020204" pitchFamily="34" charset="0"/>
                </a:rPr>
                <a:t>Box content will go here. Lorem ipsum dolor sit </a:t>
              </a:r>
              <a:r>
                <a:rPr lang="en-US" sz="1000" dirty="0" err="1">
                  <a:solidFill>
                    <a:schemeClr val="tx1">
                      <a:lumMod val="75000"/>
                      <a:lumOff val="25000"/>
                    </a:schemeClr>
                  </a:solidFill>
                  <a:latin typeface="Arial" panose="020B0604020202020204" pitchFamily="34" charset="0"/>
                  <a:cs typeface="Arial" panose="020B0604020202020204" pitchFamily="34" charset="0"/>
                </a:rPr>
                <a:t>amet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consectetur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adipiscing</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elit</a:t>
              </a:r>
              <a:r>
                <a:rPr lang="en-US" sz="1000" dirty="0">
                  <a:solidFill>
                    <a:schemeClr val="tx1">
                      <a:lumMod val="75000"/>
                      <a:lumOff val="25000"/>
                    </a:schemeClr>
                  </a:solidFill>
                  <a:latin typeface="Arial" panose="020B0604020202020204" pitchFamily="34" charset="0"/>
                  <a:cs typeface="Arial" panose="020B0604020202020204" pitchFamily="34" charset="0"/>
                </a:rPr>
                <a:t>, sed do </a:t>
              </a:r>
              <a:r>
                <a:rPr lang="en-US" sz="1000" dirty="0" err="1">
                  <a:solidFill>
                    <a:schemeClr val="tx1">
                      <a:lumMod val="75000"/>
                      <a:lumOff val="25000"/>
                    </a:schemeClr>
                  </a:solidFill>
                  <a:latin typeface="Arial" panose="020B0604020202020204" pitchFamily="34" charset="0"/>
                  <a:cs typeface="Arial" panose="020B0604020202020204" pitchFamily="34" charset="0"/>
                </a:rPr>
                <a:t>eiusmod</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tempor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incididunt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labore et dolore magna </a:t>
              </a:r>
              <a:r>
                <a:rPr lang="en-US" sz="1000" dirty="0" err="1">
                  <a:solidFill>
                    <a:schemeClr val="tx1">
                      <a:lumMod val="75000"/>
                      <a:lumOff val="25000"/>
                    </a:schemeClr>
                  </a:solidFill>
                  <a:latin typeface="Arial" panose="020B0604020202020204" pitchFamily="34" charset="0"/>
                  <a:cs typeface="Arial" panose="020B0604020202020204" pitchFamily="34" charset="0"/>
                </a:rPr>
                <a:t>aliqua</a:t>
              </a:r>
              <a:r>
                <a:rPr lang="en-US" sz="1000" dirty="0">
                  <a:solidFill>
                    <a:schemeClr val="tx1">
                      <a:lumMod val="75000"/>
                      <a:lumOff val="25000"/>
                    </a:schemeClr>
                  </a:solidFill>
                  <a:latin typeface="Arial" panose="020B0604020202020204" pitchFamily="34" charset="0"/>
                  <a:cs typeface="Arial" panose="020B0604020202020204" pitchFamily="34" charset="0"/>
                </a:rPr>
                <a:t>. Ut </a:t>
              </a:r>
              <a:r>
                <a:rPr lang="en-US" sz="1000" dirty="0" err="1">
                  <a:solidFill>
                    <a:schemeClr val="tx1">
                      <a:lumMod val="75000"/>
                      <a:lumOff val="25000"/>
                    </a:schemeClr>
                  </a:solidFill>
                  <a:latin typeface="Arial" panose="020B0604020202020204" pitchFamily="34" charset="0"/>
                  <a:cs typeface="Arial" panose="020B0604020202020204" pitchFamily="34" charset="0"/>
                </a:rPr>
                <a:t>enim</a:t>
              </a:r>
              <a:r>
                <a:rPr lang="en-US" sz="1000" dirty="0">
                  <a:solidFill>
                    <a:schemeClr val="tx1">
                      <a:lumMod val="75000"/>
                      <a:lumOff val="25000"/>
                    </a:schemeClr>
                  </a:solidFill>
                  <a:latin typeface="Arial" panose="020B0604020202020204" pitchFamily="34" charset="0"/>
                  <a:cs typeface="Arial" panose="020B0604020202020204" pitchFamily="34" charset="0"/>
                </a:rPr>
                <a:t> ad minim </a:t>
              </a:r>
              <a:r>
                <a:rPr lang="en-US" sz="1000" dirty="0" err="1">
                  <a:solidFill>
                    <a:schemeClr val="tx1">
                      <a:lumMod val="75000"/>
                      <a:lumOff val="25000"/>
                    </a:schemeClr>
                  </a:solidFill>
                  <a:latin typeface="Arial" panose="020B0604020202020204" pitchFamily="34" charset="0"/>
                  <a:cs typeface="Arial" panose="020B0604020202020204" pitchFamily="34" charset="0"/>
                </a:rPr>
                <a:t>veniam</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quis</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nostrud</a:t>
              </a:r>
              <a:r>
                <a:rPr lang="en-US" sz="1000" dirty="0">
                  <a:solidFill>
                    <a:schemeClr val="tx1">
                      <a:lumMod val="75000"/>
                      <a:lumOff val="25000"/>
                    </a:schemeClr>
                  </a:solidFill>
                  <a:latin typeface="Arial" panose="020B0604020202020204" pitchFamily="34" charset="0"/>
                  <a:cs typeface="Arial" panose="020B0604020202020204" pitchFamily="34" charset="0"/>
                </a:rPr>
                <a:t> exercitation </a:t>
              </a:r>
              <a:r>
                <a:rPr lang="en-US" sz="1000" dirty="0" err="1">
                  <a:solidFill>
                    <a:schemeClr val="tx1">
                      <a:lumMod val="75000"/>
                      <a:lumOff val="25000"/>
                    </a:schemeClr>
                  </a:solidFill>
                  <a:latin typeface="Arial" panose="020B0604020202020204" pitchFamily="34" charset="0"/>
                  <a:cs typeface="Arial" panose="020B0604020202020204" pitchFamily="34" charset="0"/>
                </a:rPr>
                <a:t>ullamco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laboris</a:t>
              </a:r>
              <a:r>
                <a:rPr lang="en-US" sz="1000" dirty="0">
                  <a:solidFill>
                    <a:schemeClr val="tx1">
                      <a:lumMod val="75000"/>
                      <a:lumOff val="25000"/>
                    </a:schemeClr>
                  </a:solidFill>
                  <a:latin typeface="Arial" panose="020B0604020202020204" pitchFamily="34" charset="0"/>
                  <a:cs typeface="Arial" panose="020B0604020202020204" pitchFamily="34" charset="0"/>
                </a:rPr>
                <a:t> nisi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aliquip</a:t>
              </a:r>
              <a:r>
                <a:rPr lang="en-US" sz="1000" dirty="0">
                  <a:solidFill>
                    <a:schemeClr val="tx1">
                      <a:lumMod val="75000"/>
                      <a:lumOff val="25000"/>
                    </a:schemeClr>
                  </a:solidFill>
                  <a:latin typeface="Arial" panose="020B0604020202020204" pitchFamily="34" charset="0"/>
                  <a:cs typeface="Arial" panose="020B0604020202020204" pitchFamily="34" charset="0"/>
                </a:rPr>
                <a:t> ex </a:t>
              </a:r>
              <a:r>
                <a:rPr lang="en-US" sz="1000" dirty="0" err="1">
                  <a:solidFill>
                    <a:schemeClr val="tx1">
                      <a:lumMod val="75000"/>
                      <a:lumOff val="25000"/>
                    </a:schemeClr>
                  </a:solidFill>
                  <a:latin typeface="Arial" panose="020B0604020202020204" pitchFamily="34" charset="0"/>
                  <a:cs typeface="Arial" panose="020B0604020202020204" pitchFamily="34" charset="0"/>
                </a:rPr>
                <a:t>ea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commodo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consequat</a:t>
              </a:r>
              <a:r>
                <a:rPr lang="en-US" sz="1000" dirty="0">
                  <a:solidFill>
                    <a:schemeClr val="tx1">
                      <a:lumMod val="75000"/>
                      <a:lumOff val="25000"/>
                    </a:schemeClr>
                  </a:solidFill>
                  <a:latin typeface="Arial" panose="020B0604020202020204" pitchFamily="34" charset="0"/>
                  <a:cs typeface="Arial" panose="020B0604020202020204" pitchFamily="34" charset="0"/>
                </a:rPr>
                <a:t>. Duis </a:t>
              </a:r>
              <a:r>
                <a:rPr lang="en-US" sz="1000" dirty="0" err="1">
                  <a:solidFill>
                    <a:schemeClr val="tx1">
                      <a:lumMod val="75000"/>
                      <a:lumOff val="25000"/>
                    </a:schemeClr>
                  </a:solidFill>
                  <a:latin typeface="Arial" panose="020B0604020202020204" pitchFamily="34" charset="0"/>
                  <a:cs typeface="Arial" panose="020B0604020202020204" pitchFamily="34" charset="0"/>
                </a:rPr>
                <a:t>aute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irure</a:t>
              </a:r>
              <a:r>
                <a:rPr lang="en-US" sz="1000" dirty="0">
                  <a:solidFill>
                    <a:schemeClr val="tx1">
                      <a:lumMod val="75000"/>
                      <a:lumOff val="25000"/>
                    </a:schemeClr>
                  </a:solidFill>
                  <a:latin typeface="Arial" panose="020B0604020202020204" pitchFamily="34" charset="0"/>
                  <a:cs typeface="Arial" panose="020B0604020202020204" pitchFamily="34" charset="0"/>
                </a:rPr>
                <a:t> dolor in </a:t>
              </a:r>
              <a:r>
                <a:rPr lang="en-US" sz="1000" dirty="0" err="1">
                  <a:solidFill>
                    <a:schemeClr val="tx1">
                      <a:lumMod val="75000"/>
                      <a:lumOff val="25000"/>
                    </a:schemeClr>
                  </a:solidFill>
                  <a:latin typeface="Arial" panose="020B0604020202020204" pitchFamily="34" charset="0"/>
                  <a:cs typeface="Arial" panose="020B0604020202020204" pitchFamily="34" charset="0"/>
                </a:rPr>
                <a:t>reprehenderit</a:t>
              </a:r>
              <a:r>
                <a:rPr lang="en-US" sz="1000" dirty="0">
                  <a:solidFill>
                    <a:schemeClr val="tx1">
                      <a:lumMod val="75000"/>
                      <a:lumOff val="25000"/>
                    </a:schemeClr>
                  </a:solidFill>
                  <a:latin typeface="Arial" panose="020B0604020202020204" pitchFamily="34" charset="0"/>
                  <a:cs typeface="Arial" panose="020B0604020202020204" pitchFamily="34" charset="0"/>
                </a:rPr>
                <a:t> in </a:t>
              </a:r>
              <a:r>
                <a:rPr lang="en-US" sz="1000" dirty="0" err="1">
                  <a:solidFill>
                    <a:schemeClr val="tx1">
                      <a:lumMod val="75000"/>
                      <a:lumOff val="25000"/>
                    </a:schemeClr>
                  </a:solidFill>
                  <a:latin typeface="Arial" panose="020B0604020202020204" pitchFamily="34" charset="0"/>
                  <a:cs typeface="Arial" panose="020B0604020202020204" pitchFamily="34" charset="0"/>
                </a:rPr>
                <a:t>voluptate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velit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esse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cillum</a:t>
              </a:r>
              <a:r>
                <a:rPr lang="en-US" sz="1000" dirty="0">
                  <a:solidFill>
                    <a:schemeClr val="tx1">
                      <a:lumMod val="75000"/>
                      <a:lumOff val="25000"/>
                    </a:schemeClr>
                  </a:solidFill>
                  <a:latin typeface="Arial" panose="020B0604020202020204" pitchFamily="34" charset="0"/>
                  <a:cs typeface="Arial" panose="020B0604020202020204" pitchFamily="34" charset="0"/>
                </a:rPr>
                <a:t> dolore </a:t>
              </a:r>
              <a:r>
                <a:rPr lang="en-US" sz="1000" dirty="0" err="1">
                  <a:solidFill>
                    <a:schemeClr val="tx1">
                      <a:lumMod val="75000"/>
                      <a:lumOff val="25000"/>
                    </a:schemeClr>
                  </a:solidFill>
                  <a:latin typeface="Arial" panose="020B0604020202020204" pitchFamily="34" charset="0"/>
                  <a:cs typeface="Arial" panose="020B0604020202020204" pitchFamily="34" charset="0"/>
                </a:rPr>
                <a:t>eu</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fugiat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nulla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pariatur</a:t>
              </a:r>
              <a:r>
                <a:rPr lang="en-US" sz="1000" dirty="0">
                  <a:solidFill>
                    <a:schemeClr val="tx1">
                      <a:lumMod val="75000"/>
                      <a:lumOff val="25000"/>
                    </a:schemeClr>
                  </a:solidFill>
                  <a:latin typeface="Arial" panose="020B0604020202020204" pitchFamily="34" charset="0"/>
                  <a:cs typeface="Arial" panose="020B0604020202020204" pitchFamily="34" charset="0"/>
                </a:rPr>
                <a:t>. </a:t>
              </a:r>
            </a:p>
          </p:txBody>
        </p:sp>
      </p:grpSp>
      <p:grpSp>
        <p:nvGrpSpPr>
          <p:cNvPr id="27" name="Group 26">
            <a:extLst>
              <a:ext uri="{FF2B5EF4-FFF2-40B4-BE49-F238E27FC236}">
                <a16:creationId xmlns:a16="http://schemas.microsoft.com/office/drawing/2014/main" id="{BE345E29-A111-F4D8-204A-A5B9946903C5}"/>
              </a:ext>
            </a:extLst>
          </p:cNvPr>
          <p:cNvGrpSpPr/>
          <p:nvPr/>
        </p:nvGrpSpPr>
        <p:grpSpPr>
          <a:xfrm>
            <a:off x="503693" y="4869893"/>
            <a:ext cx="3587859" cy="1561913"/>
            <a:chOff x="976392" y="2115519"/>
            <a:chExt cx="3587859" cy="1561913"/>
          </a:xfrm>
        </p:grpSpPr>
        <p:sp>
          <p:nvSpPr>
            <p:cNvPr id="28" name="Rectangle 27">
              <a:extLst>
                <a:ext uri="{FF2B5EF4-FFF2-40B4-BE49-F238E27FC236}">
                  <a16:creationId xmlns:a16="http://schemas.microsoft.com/office/drawing/2014/main" id="{2D92CF68-2600-50C2-7481-D4D9439BB7A5}"/>
                </a:ext>
              </a:extLst>
            </p:cNvPr>
            <p:cNvSpPr/>
            <p:nvPr/>
          </p:nvSpPr>
          <p:spPr>
            <a:xfrm>
              <a:off x="976393" y="2115519"/>
              <a:ext cx="3587858" cy="1561913"/>
            </a:xfrm>
            <a:prstGeom prst="rect">
              <a:avLst/>
            </a:prstGeom>
            <a:solidFill>
              <a:srgbClr val="FFC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8AC9A4D-2A0F-05C6-50A3-5ACB6105663F}"/>
                </a:ext>
              </a:extLst>
            </p:cNvPr>
            <p:cNvSpPr txBox="1"/>
            <p:nvPr/>
          </p:nvSpPr>
          <p:spPr>
            <a:xfrm>
              <a:off x="976392" y="2115519"/>
              <a:ext cx="3587857" cy="461665"/>
            </a:xfrm>
            <a:prstGeom prst="rect">
              <a:avLst/>
            </a:prstGeom>
            <a:noFill/>
          </p:spPr>
          <p:txBody>
            <a:bodyPr wrap="square" rtlCol="0">
              <a:spAutoFit/>
            </a:bodyPr>
            <a:lstStyle/>
            <a:p>
              <a:r>
                <a:rPr lang="en-US" sz="1200" dirty="0">
                  <a:solidFill>
                    <a:srgbClr val="F7931D"/>
                  </a:solidFill>
                  <a:latin typeface="Aleo" panose="020F0502020204030203" pitchFamily="34" charset="77"/>
                </a:rPr>
                <a:t>Box Example 7</a:t>
              </a:r>
            </a:p>
            <a:p>
              <a:r>
                <a:rPr lang="en-US" sz="1200" dirty="0">
                  <a:solidFill>
                    <a:schemeClr val="tx1">
                      <a:lumMod val="75000"/>
                      <a:lumOff val="25000"/>
                    </a:schemeClr>
                  </a:solidFill>
                  <a:latin typeface="Aleo Light" panose="020F0302020204030203" pitchFamily="34" charset="77"/>
                </a:rPr>
                <a:t>Title of Box will Go Here</a:t>
              </a:r>
            </a:p>
          </p:txBody>
        </p:sp>
        <p:sp>
          <p:nvSpPr>
            <p:cNvPr id="30" name="TextBox 29">
              <a:extLst>
                <a:ext uri="{FF2B5EF4-FFF2-40B4-BE49-F238E27FC236}">
                  <a16:creationId xmlns:a16="http://schemas.microsoft.com/office/drawing/2014/main" id="{640F404D-EC5A-0990-239F-5D2BCB8B986C}"/>
                </a:ext>
              </a:extLst>
            </p:cNvPr>
            <p:cNvSpPr txBox="1"/>
            <p:nvPr/>
          </p:nvSpPr>
          <p:spPr>
            <a:xfrm>
              <a:off x="976393" y="2588217"/>
              <a:ext cx="3587858" cy="1015663"/>
            </a:xfrm>
            <a:prstGeom prst="rect">
              <a:avLst/>
            </a:prstGeom>
            <a:noFill/>
          </p:spPr>
          <p:txBody>
            <a:bodyPr wrap="square" rtlCol="0">
              <a:spAutoFit/>
            </a:bodyPr>
            <a:lstStyle/>
            <a:p>
              <a:r>
                <a:rPr lang="en-US" sz="1000" dirty="0">
                  <a:solidFill>
                    <a:schemeClr val="tx1">
                      <a:lumMod val="75000"/>
                      <a:lumOff val="25000"/>
                    </a:schemeClr>
                  </a:solidFill>
                  <a:latin typeface="Arial" panose="020B0604020202020204" pitchFamily="34" charset="0"/>
                  <a:cs typeface="Arial" panose="020B0604020202020204" pitchFamily="34" charset="0"/>
                </a:rPr>
                <a:t>Box content will go here. Lorem ipsum dolor sit </a:t>
              </a:r>
              <a:r>
                <a:rPr lang="en-US" sz="1000" dirty="0" err="1">
                  <a:solidFill>
                    <a:schemeClr val="tx1">
                      <a:lumMod val="75000"/>
                      <a:lumOff val="25000"/>
                    </a:schemeClr>
                  </a:solidFill>
                  <a:latin typeface="Arial" panose="020B0604020202020204" pitchFamily="34" charset="0"/>
                  <a:cs typeface="Arial" panose="020B0604020202020204" pitchFamily="34" charset="0"/>
                </a:rPr>
                <a:t>amet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consectetur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adipiscing</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elit</a:t>
              </a:r>
              <a:r>
                <a:rPr lang="en-US" sz="1000" dirty="0">
                  <a:solidFill>
                    <a:schemeClr val="tx1">
                      <a:lumMod val="75000"/>
                      <a:lumOff val="25000"/>
                    </a:schemeClr>
                  </a:solidFill>
                  <a:latin typeface="Arial" panose="020B0604020202020204" pitchFamily="34" charset="0"/>
                  <a:cs typeface="Arial" panose="020B0604020202020204" pitchFamily="34" charset="0"/>
                </a:rPr>
                <a:t>, sed do </a:t>
              </a:r>
              <a:r>
                <a:rPr lang="en-US" sz="1000" dirty="0" err="1">
                  <a:solidFill>
                    <a:schemeClr val="tx1">
                      <a:lumMod val="75000"/>
                      <a:lumOff val="25000"/>
                    </a:schemeClr>
                  </a:solidFill>
                  <a:latin typeface="Arial" panose="020B0604020202020204" pitchFamily="34" charset="0"/>
                  <a:cs typeface="Arial" panose="020B0604020202020204" pitchFamily="34" charset="0"/>
                </a:rPr>
                <a:t>eiusmod</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tempor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incididunt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labore et dolore magna </a:t>
              </a:r>
              <a:r>
                <a:rPr lang="en-US" sz="1000" dirty="0" err="1">
                  <a:solidFill>
                    <a:schemeClr val="tx1">
                      <a:lumMod val="75000"/>
                      <a:lumOff val="25000"/>
                    </a:schemeClr>
                  </a:solidFill>
                  <a:latin typeface="Arial" panose="020B0604020202020204" pitchFamily="34" charset="0"/>
                  <a:cs typeface="Arial" panose="020B0604020202020204" pitchFamily="34" charset="0"/>
                </a:rPr>
                <a:t>aliqua</a:t>
              </a:r>
              <a:r>
                <a:rPr lang="en-US" sz="1000" dirty="0">
                  <a:solidFill>
                    <a:schemeClr val="tx1">
                      <a:lumMod val="75000"/>
                      <a:lumOff val="25000"/>
                    </a:schemeClr>
                  </a:solidFill>
                  <a:latin typeface="Arial" panose="020B0604020202020204" pitchFamily="34" charset="0"/>
                  <a:cs typeface="Arial" panose="020B0604020202020204" pitchFamily="34" charset="0"/>
                </a:rPr>
                <a:t>. Ut </a:t>
              </a:r>
              <a:r>
                <a:rPr lang="en-US" sz="1000" dirty="0" err="1">
                  <a:solidFill>
                    <a:schemeClr val="tx1">
                      <a:lumMod val="75000"/>
                      <a:lumOff val="25000"/>
                    </a:schemeClr>
                  </a:solidFill>
                  <a:latin typeface="Arial" panose="020B0604020202020204" pitchFamily="34" charset="0"/>
                  <a:cs typeface="Arial" panose="020B0604020202020204" pitchFamily="34" charset="0"/>
                </a:rPr>
                <a:t>enim</a:t>
              </a:r>
              <a:r>
                <a:rPr lang="en-US" sz="1000" dirty="0">
                  <a:solidFill>
                    <a:schemeClr val="tx1">
                      <a:lumMod val="75000"/>
                      <a:lumOff val="25000"/>
                    </a:schemeClr>
                  </a:solidFill>
                  <a:latin typeface="Arial" panose="020B0604020202020204" pitchFamily="34" charset="0"/>
                  <a:cs typeface="Arial" panose="020B0604020202020204" pitchFamily="34" charset="0"/>
                </a:rPr>
                <a:t> ad minim </a:t>
              </a:r>
              <a:r>
                <a:rPr lang="en-US" sz="1000" dirty="0" err="1">
                  <a:solidFill>
                    <a:schemeClr val="tx1">
                      <a:lumMod val="75000"/>
                      <a:lumOff val="25000"/>
                    </a:schemeClr>
                  </a:solidFill>
                  <a:latin typeface="Arial" panose="020B0604020202020204" pitchFamily="34" charset="0"/>
                  <a:cs typeface="Arial" panose="020B0604020202020204" pitchFamily="34" charset="0"/>
                </a:rPr>
                <a:t>veniam</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quis</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nostrud</a:t>
              </a:r>
              <a:r>
                <a:rPr lang="en-US" sz="1000" dirty="0">
                  <a:solidFill>
                    <a:schemeClr val="tx1">
                      <a:lumMod val="75000"/>
                      <a:lumOff val="25000"/>
                    </a:schemeClr>
                  </a:solidFill>
                  <a:latin typeface="Arial" panose="020B0604020202020204" pitchFamily="34" charset="0"/>
                  <a:cs typeface="Arial" panose="020B0604020202020204" pitchFamily="34" charset="0"/>
                </a:rPr>
                <a:t> exercitation </a:t>
              </a:r>
              <a:r>
                <a:rPr lang="en-US" sz="1000" dirty="0" err="1">
                  <a:solidFill>
                    <a:schemeClr val="tx1">
                      <a:lumMod val="75000"/>
                      <a:lumOff val="25000"/>
                    </a:schemeClr>
                  </a:solidFill>
                  <a:latin typeface="Arial" panose="020B0604020202020204" pitchFamily="34" charset="0"/>
                  <a:cs typeface="Arial" panose="020B0604020202020204" pitchFamily="34" charset="0"/>
                </a:rPr>
                <a:t>ullamco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laboris</a:t>
              </a:r>
              <a:r>
                <a:rPr lang="en-US" sz="1000" dirty="0">
                  <a:solidFill>
                    <a:schemeClr val="tx1">
                      <a:lumMod val="75000"/>
                      <a:lumOff val="25000"/>
                    </a:schemeClr>
                  </a:solidFill>
                  <a:latin typeface="Arial" panose="020B0604020202020204" pitchFamily="34" charset="0"/>
                  <a:cs typeface="Arial" panose="020B0604020202020204" pitchFamily="34" charset="0"/>
                </a:rPr>
                <a:t> nisi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aliquip</a:t>
              </a:r>
              <a:r>
                <a:rPr lang="en-US" sz="1000" dirty="0">
                  <a:solidFill>
                    <a:schemeClr val="tx1">
                      <a:lumMod val="75000"/>
                      <a:lumOff val="25000"/>
                    </a:schemeClr>
                  </a:solidFill>
                  <a:latin typeface="Arial" panose="020B0604020202020204" pitchFamily="34" charset="0"/>
                  <a:cs typeface="Arial" panose="020B0604020202020204" pitchFamily="34" charset="0"/>
                </a:rPr>
                <a:t> ex </a:t>
              </a:r>
              <a:r>
                <a:rPr lang="en-US" sz="1000" dirty="0" err="1">
                  <a:solidFill>
                    <a:schemeClr val="tx1">
                      <a:lumMod val="75000"/>
                      <a:lumOff val="25000"/>
                    </a:schemeClr>
                  </a:solidFill>
                  <a:latin typeface="Arial" panose="020B0604020202020204" pitchFamily="34" charset="0"/>
                  <a:cs typeface="Arial" panose="020B0604020202020204" pitchFamily="34" charset="0"/>
                </a:rPr>
                <a:t>ea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commodo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consequat</a:t>
              </a:r>
              <a:r>
                <a:rPr lang="en-US" sz="1000" dirty="0">
                  <a:solidFill>
                    <a:schemeClr val="tx1">
                      <a:lumMod val="75000"/>
                      <a:lumOff val="25000"/>
                    </a:schemeClr>
                  </a:solidFill>
                  <a:latin typeface="Arial" panose="020B0604020202020204" pitchFamily="34" charset="0"/>
                  <a:cs typeface="Arial" panose="020B0604020202020204" pitchFamily="34" charset="0"/>
                </a:rPr>
                <a:t>. Duis </a:t>
              </a:r>
              <a:r>
                <a:rPr lang="en-US" sz="1000" dirty="0" err="1">
                  <a:solidFill>
                    <a:schemeClr val="tx1">
                      <a:lumMod val="75000"/>
                      <a:lumOff val="25000"/>
                    </a:schemeClr>
                  </a:solidFill>
                  <a:latin typeface="Arial" panose="020B0604020202020204" pitchFamily="34" charset="0"/>
                  <a:cs typeface="Arial" panose="020B0604020202020204" pitchFamily="34" charset="0"/>
                </a:rPr>
                <a:t>aute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irure</a:t>
              </a:r>
              <a:r>
                <a:rPr lang="en-US" sz="1000" dirty="0">
                  <a:solidFill>
                    <a:schemeClr val="tx1">
                      <a:lumMod val="75000"/>
                      <a:lumOff val="25000"/>
                    </a:schemeClr>
                  </a:solidFill>
                  <a:latin typeface="Arial" panose="020B0604020202020204" pitchFamily="34" charset="0"/>
                  <a:cs typeface="Arial" panose="020B0604020202020204" pitchFamily="34" charset="0"/>
                </a:rPr>
                <a:t> dolor in </a:t>
              </a:r>
              <a:r>
                <a:rPr lang="en-US" sz="1000" dirty="0" err="1">
                  <a:solidFill>
                    <a:schemeClr val="tx1">
                      <a:lumMod val="75000"/>
                      <a:lumOff val="25000"/>
                    </a:schemeClr>
                  </a:solidFill>
                  <a:latin typeface="Arial" panose="020B0604020202020204" pitchFamily="34" charset="0"/>
                  <a:cs typeface="Arial" panose="020B0604020202020204" pitchFamily="34" charset="0"/>
                </a:rPr>
                <a:t>reprehenderit</a:t>
              </a:r>
              <a:r>
                <a:rPr lang="en-US" sz="1000" dirty="0">
                  <a:solidFill>
                    <a:schemeClr val="tx1">
                      <a:lumMod val="75000"/>
                      <a:lumOff val="25000"/>
                    </a:schemeClr>
                  </a:solidFill>
                  <a:latin typeface="Arial" panose="020B0604020202020204" pitchFamily="34" charset="0"/>
                  <a:cs typeface="Arial" panose="020B0604020202020204" pitchFamily="34" charset="0"/>
                </a:rPr>
                <a:t> in </a:t>
              </a:r>
              <a:r>
                <a:rPr lang="en-US" sz="1000" dirty="0" err="1">
                  <a:solidFill>
                    <a:schemeClr val="tx1">
                      <a:lumMod val="75000"/>
                      <a:lumOff val="25000"/>
                    </a:schemeClr>
                  </a:solidFill>
                  <a:latin typeface="Arial" panose="020B0604020202020204" pitchFamily="34" charset="0"/>
                  <a:cs typeface="Arial" panose="020B0604020202020204" pitchFamily="34" charset="0"/>
                </a:rPr>
                <a:t>voluptate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velit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esse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cillum</a:t>
              </a:r>
              <a:r>
                <a:rPr lang="en-US" sz="1000" dirty="0">
                  <a:solidFill>
                    <a:schemeClr val="tx1">
                      <a:lumMod val="75000"/>
                      <a:lumOff val="25000"/>
                    </a:schemeClr>
                  </a:solidFill>
                  <a:latin typeface="Arial" panose="020B0604020202020204" pitchFamily="34" charset="0"/>
                  <a:cs typeface="Arial" panose="020B0604020202020204" pitchFamily="34" charset="0"/>
                </a:rPr>
                <a:t> dolore </a:t>
              </a:r>
              <a:r>
                <a:rPr lang="en-US" sz="1000" dirty="0" err="1">
                  <a:solidFill>
                    <a:schemeClr val="tx1">
                      <a:lumMod val="75000"/>
                      <a:lumOff val="25000"/>
                    </a:schemeClr>
                  </a:solidFill>
                  <a:latin typeface="Arial" panose="020B0604020202020204" pitchFamily="34" charset="0"/>
                  <a:cs typeface="Arial" panose="020B0604020202020204" pitchFamily="34" charset="0"/>
                </a:rPr>
                <a:t>eu</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fugiat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nulla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pariatur</a:t>
              </a:r>
              <a:r>
                <a:rPr lang="en-US" sz="1000" dirty="0">
                  <a:solidFill>
                    <a:schemeClr val="tx1">
                      <a:lumMod val="75000"/>
                      <a:lumOff val="25000"/>
                    </a:schemeClr>
                  </a:solidFill>
                  <a:latin typeface="Arial" panose="020B0604020202020204" pitchFamily="34" charset="0"/>
                  <a:cs typeface="Arial" panose="020B0604020202020204" pitchFamily="34" charset="0"/>
                </a:rPr>
                <a:t>. </a:t>
              </a:r>
            </a:p>
          </p:txBody>
        </p:sp>
      </p:grpSp>
      <p:grpSp>
        <p:nvGrpSpPr>
          <p:cNvPr id="31" name="Group 30">
            <a:extLst>
              <a:ext uri="{FF2B5EF4-FFF2-40B4-BE49-F238E27FC236}">
                <a16:creationId xmlns:a16="http://schemas.microsoft.com/office/drawing/2014/main" id="{645E4B96-614A-16F1-1064-9A672CD1D226}"/>
              </a:ext>
            </a:extLst>
          </p:cNvPr>
          <p:cNvGrpSpPr/>
          <p:nvPr/>
        </p:nvGrpSpPr>
        <p:grpSpPr>
          <a:xfrm>
            <a:off x="4246533" y="4869893"/>
            <a:ext cx="3587859" cy="1561913"/>
            <a:chOff x="976392" y="2115519"/>
            <a:chExt cx="3587859" cy="1561913"/>
          </a:xfrm>
        </p:grpSpPr>
        <p:sp>
          <p:nvSpPr>
            <p:cNvPr id="32" name="Rectangle 31">
              <a:extLst>
                <a:ext uri="{FF2B5EF4-FFF2-40B4-BE49-F238E27FC236}">
                  <a16:creationId xmlns:a16="http://schemas.microsoft.com/office/drawing/2014/main" id="{1CE27E35-265D-4F85-EE29-956175CBAFDC}"/>
                </a:ext>
              </a:extLst>
            </p:cNvPr>
            <p:cNvSpPr/>
            <p:nvPr/>
          </p:nvSpPr>
          <p:spPr>
            <a:xfrm>
              <a:off x="976393" y="2115519"/>
              <a:ext cx="3587858" cy="1561913"/>
            </a:xfrm>
            <a:prstGeom prst="rect">
              <a:avLst/>
            </a:prstGeom>
            <a:solidFill>
              <a:srgbClr val="961A4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D46F16E-6201-BDF3-3C25-DBA8D92427A8}"/>
                </a:ext>
              </a:extLst>
            </p:cNvPr>
            <p:cNvSpPr txBox="1"/>
            <p:nvPr/>
          </p:nvSpPr>
          <p:spPr>
            <a:xfrm>
              <a:off x="976392" y="2115519"/>
              <a:ext cx="3587857" cy="461665"/>
            </a:xfrm>
            <a:prstGeom prst="rect">
              <a:avLst/>
            </a:prstGeom>
            <a:noFill/>
          </p:spPr>
          <p:txBody>
            <a:bodyPr wrap="square" rtlCol="0">
              <a:spAutoFit/>
            </a:bodyPr>
            <a:lstStyle/>
            <a:p>
              <a:r>
                <a:rPr lang="en-US" sz="1200" dirty="0">
                  <a:solidFill>
                    <a:srgbClr val="961A4B"/>
                  </a:solidFill>
                  <a:latin typeface="Aleo" panose="020F0502020204030203" pitchFamily="34" charset="77"/>
                </a:rPr>
                <a:t>Box Example 8</a:t>
              </a:r>
            </a:p>
            <a:p>
              <a:r>
                <a:rPr lang="en-US" sz="1200" dirty="0">
                  <a:solidFill>
                    <a:schemeClr val="tx1">
                      <a:lumMod val="75000"/>
                      <a:lumOff val="25000"/>
                    </a:schemeClr>
                  </a:solidFill>
                  <a:latin typeface="Aleo Light" panose="020F0302020204030203" pitchFamily="34" charset="77"/>
                </a:rPr>
                <a:t>Title of Box will Go Here</a:t>
              </a:r>
            </a:p>
          </p:txBody>
        </p:sp>
        <p:sp>
          <p:nvSpPr>
            <p:cNvPr id="34" name="TextBox 33">
              <a:extLst>
                <a:ext uri="{FF2B5EF4-FFF2-40B4-BE49-F238E27FC236}">
                  <a16:creationId xmlns:a16="http://schemas.microsoft.com/office/drawing/2014/main" id="{A13A88E3-CD04-7864-24CD-FB98953270D8}"/>
                </a:ext>
              </a:extLst>
            </p:cNvPr>
            <p:cNvSpPr txBox="1"/>
            <p:nvPr/>
          </p:nvSpPr>
          <p:spPr>
            <a:xfrm>
              <a:off x="976393" y="2588217"/>
              <a:ext cx="3587858" cy="1015663"/>
            </a:xfrm>
            <a:prstGeom prst="rect">
              <a:avLst/>
            </a:prstGeom>
            <a:noFill/>
          </p:spPr>
          <p:txBody>
            <a:bodyPr wrap="square" rtlCol="0">
              <a:spAutoFit/>
            </a:bodyPr>
            <a:lstStyle/>
            <a:p>
              <a:r>
                <a:rPr lang="en-US" sz="1000" dirty="0">
                  <a:solidFill>
                    <a:schemeClr val="tx1">
                      <a:lumMod val="75000"/>
                      <a:lumOff val="25000"/>
                    </a:schemeClr>
                  </a:solidFill>
                  <a:latin typeface="Arial" panose="020B0604020202020204" pitchFamily="34" charset="0"/>
                  <a:cs typeface="Arial" panose="020B0604020202020204" pitchFamily="34" charset="0"/>
                </a:rPr>
                <a:t>Box content will go here. Lorem ipsum dolor sit </a:t>
              </a:r>
              <a:r>
                <a:rPr lang="en-US" sz="1000" dirty="0" err="1">
                  <a:solidFill>
                    <a:schemeClr val="tx1">
                      <a:lumMod val="75000"/>
                      <a:lumOff val="25000"/>
                    </a:schemeClr>
                  </a:solidFill>
                  <a:latin typeface="Arial" panose="020B0604020202020204" pitchFamily="34" charset="0"/>
                  <a:cs typeface="Arial" panose="020B0604020202020204" pitchFamily="34" charset="0"/>
                </a:rPr>
                <a:t>amet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consectetur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adipiscing</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elit</a:t>
              </a:r>
              <a:r>
                <a:rPr lang="en-US" sz="1000" dirty="0">
                  <a:solidFill>
                    <a:schemeClr val="tx1">
                      <a:lumMod val="75000"/>
                      <a:lumOff val="25000"/>
                    </a:schemeClr>
                  </a:solidFill>
                  <a:latin typeface="Arial" panose="020B0604020202020204" pitchFamily="34" charset="0"/>
                  <a:cs typeface="Arial" panose="020B0604020202020204" pitchFamily="34" charset="0"/>
                </a:rPr>
                <a:t>, sed do </a:t>
              </a:r>
              <a:r>
                <a:rPr lang="en-US" sz="1000" dirty="0" err="1">
                  <a:solidFill>
                    <a:schemeClr val="tx1">
                      <a:lumMod val="75000"/>
                      <a:lumOff val="25000"/>
                    </a:schemeClr>
                  </a:solidFill>
                  <a:latin typeface="Arial" panose="020B0604020202020204" pitchFamily="34" charset="0"/>
                  <a:cs typeface="Arial" panose="020B0604020202020204" pitchFamily="34" charset="0"/>
                </a:rPr>
                <a:t>eiusmod</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tempor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incididunt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labore et dolore magna </a:t>
              </a:r>
              <a:r>
                <a:rPr lang="en-US" sz="1000" dirty="0" err="1">
                  <a:solidFill>
                    <a:schemeClr val="tx1">
                      <a:lumMod val="75000"/>
                      <a:lumOff val="25000"/>
                    </a:schemeClr>
                  </a:solidFill>
                  <a:latin typeface="Arial" panose="020B0604020202020204" pitchFamily="34" charset="0"/>
                  <a:cs typeface="Arial" panose="020B0604020202020204" pitchFamily="34" charset="0"/>
                </a:rPr>
                <a:t>aliqua</a:t>
              </a:r>
              <a:r>
                <a:rPr lang="en-US" sz="1000" dirty="0">
                  <a:solidFill>
                    <a:schemeClr val="tx1">
                      <a:lumMod val="75000"/>
                      <a:lumOff val="25000"/>
                    </a:schemeClr>
                  </a:solidFill>
                  <a:latin typeface="Arial" panose="020B0604020202020204" pitchFamily="34" charset="0"/>
                  <a:cs typeface="Arial" panose="020B0604020202020204" pitchFamily="34" charset="0"/>
                </a:rPr>
                <a:t>. Ut </a:t>
              </a:r>
              <a:r>
                <a:rPr lang="en-US" sz="1000" dirty="0" err="1">
                  <a:solidFill>
                    <a:schemeClr val="tx1">
                      <a:lumMod val="75000"/>
                      <a:lumOff val="25000"/>
                    </a:schemeClr>
                  </a:solidFill>
                  <a:latin typeface="Arial" panose="020B0604020202020204" pitchFamily="34" charset="0"/>
                  <a:cs typeface="Arial" panose="020B0604020202020204" pitchFamily="34" charset="0"/>
                </a:rPr>
                <a:t>enim</a:t>
              </a:r>
              <a:r>
                <a:rPr lang="en-US" sz="1000" dirty="0">
                  <a:solidFill>
                    <a:schemeClr val="tx1">
                      <a:lumMod val="75000"/>
                      <a:lumOff val="25000"/>
                    </a:schemeClr>
                  </a:solidFill>
                  <a:latin typeface="Arial" panose="020B0604020202020204" pitchFamily="34" charset="0"/>
                  <a:cs typeface="Arial" panose="020B0604020202020204" pitchFamily="34" charset="0"/>
                </a:rPr>
                <a:t> ad minim </a:t>
              </a:r>
              <a:r>
                <a:rPr lang="en-US" sz="1000" dirty="0" err="1">
                  <a:solidFill>
                    <a:schemeClr val="tx1">
                      <a:lumMod val="75000"/>
                      <a:lumOff val="25000"/>
                    </a:schemeClr>
                  </a:solidFill>
                  <a:latin typeface="Arial" panose="020B0604020202020204" pitchFamily="34" charset="0"/>
                  <a:cs typeface="Arial" panose="020B0604020202020204" pitchFamily="34" charset="0"/>
                </a:rPr>
                <a:t>veniam</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quis</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nostrud</a:t>
              </a:r>
              <a:r>
                <a:rPr lang="en-US" sz="1000" dirty="0">
                  <a:solidFill>
                    <a:schemeClr val="tx1">
                      <a:lumMod val="75000"/>
                      <a:lumOff val="25000"/>
                    </a:schemeClr>
                  </a:solidFill>
                  <a:latin typeface="Arial" panose="020B0604020202020204" pitchFamily="34" charset="0"/>
                  <a:cs typeface="Arial" panose="020B0604020202020204" pitchFamily="34" charset="0"/>
                </a:rPr>
                <a:t> exercitation </a:t>
              </a:r>
              <a:r>
                <a:rPr lang="en-US" sz="1000" dirty="0" err="1">
                  <a:solidFill>
                    <a:schemeClr val="tx1">
                      <a:lumMod val="75000"/>
                      <a:lumOff val="25000"/>
                    </a:schemeClr>
                  </a:solidFill>
                  <a:latin typeface="Arial" panose="020B0604020202020204" pitchFamily="34" charset="0"/>
                  <a:cs typeface="Arial" panose="020B0604020202020204" pitchFamily="34" charset="0"/>
                </a:rPr>
                <a:t>ullamco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laboris</a:t>
              </a:r>
              <a:r>
                <a:rPr lang="en-US" sz="1000" dirty="0">
                  <a:solidFill>
                    <a:schemeClr val="tx1">
                      <a:lumMod val="75000"/>
                      <a:lumOff val="25000"/>
                    </a:schemeClr>
                  </a:solidFill>
                  <a:latin typeface="Arial" panose="020B0604020202020204" pitchFamily="34" charset="0"/>
                  <a:cs typeface="Arial" panose="020B0604020202020204" pitchFamily="34" charset="0"/>
                </a:rPr>
                <a:t> nisi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aliquip</a:t>
              </a:r>
              <a:r>
                <a:rPr lang="en-US" sz="1000" dirty="0">
                  <a:solidFill>
                    <a:schemeClr val="tx1">
                      <a:lumMod val="75000"/>
                      <a:lumOff val="25000"/>
                    </a:schemeClr>
                  </a:solidFill>
                  <a:latin typeface="Arial" panose="020B0604020202020204" pitchFamily="34" charset="0"/>
                  <a:cs typeface="Arial" panose="020B0604020202020204" pitchFamily="34" charset="0"/>
                </a:rPr>
                <a:t> ex </a:t>
              </a:r>
              <a:r>
                <a:rPr lang="en-US" sz="1000" dirty="0" err="1">
                  <a:solidFill>
                    <a:schemeClr val="tx1">
                      <a:lumMod val="75000"/>
                      <a:lumOff val="25000"/>
                    </a:schemeClr>
                  </a:solidFill>
                  <a:latin typeface="Arial" panose="020B0604020202020204" pitchFamily="34" charset="0"/>
                  <a:cs typeface="Arial" panose="020B0604020202020204" pitchFamily="34" charset="0"/>
                </a:rPr>
                <a:t>ea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commodo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consequat</a:t>
              </a:r>
              <a:r>
                <a:rPr lang="en-US" sz="1000" dirty="0">
                  <a:solidFill>
                    <a:schemeClr val="tx1">
                      <a:lumMod val="75000"/>
                      <a:lumOff val="25000"/>
                    </a:schemeClr>
                  </a:solidFill>
                  <a:latin typeface="Arial" panose="020B0604020202020204" pitchFamily="34" charset="0"/>
                  <a:cs typeface="Arial" panose="020B0604020202020204" pitchFamily="34" charset="0"/>
                </a:rPr>
                <a:t>. Duis </a:t>
              </a:r>
              <a:r>
                <a:rPr lang="en-US" sz="1000" dirty="0" err="1">
                  <a:solidFill>
                    <a:schemeClr val="tx1">
                      <a:lumMod val="75000"/>
                      <a:lumOff val="25000"/>
                    </a:schemeClr>
                  </a:solidFill>
                  <a:latin typeface="Arial" panose="020B0604020202020204" pitchFamily="34" charset="0"/>
                  <a:cs typeface="Arial" panose="020B0604020202020204" pitchFamily="34" charset="0"/>
                </a:rPr>
                <a:t>aute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irure</a:t>
              </a:r>
              <a:r>
                <a:rPr lang="en-US" sz="1000" dirty="0">
                  <a:solidFill>
                    <a:schemeClr val="tx1">
                      <a:lumMod val="75000"/>
                      <a:lumOff val="25000"/>
                    </a:schemeClr>
                  </a:solidFill>
                  <a:latin typeface="Arial" panose="020B0604020202020204" pitchFamily="34" charset="0"/>
                  <a:cs typeface="Arial" panose="020B0604020202020204" pitchFamily="34" charset="0"/>
                </a:rPr>
                <a:t> dolor in </a:t>
              </a:r>
              <a:r>
                <a:rPr lang="en-US" sz="1000" dirty="0" err="1">
                  <a:solidFill>
                    <a:schemeClr val="tx1">
                      <a:lumMod val="75000"/>
                      <a:lumOff val="25000"/>
                    </a:schemeClr>
                  </a:solidFill>
                  <a:latin typeface="Arial" panose="020B0604020202020204" pitchFamily="34" charset="0"/>
                  <a:cs typeface="Arial" panose="020B0604020202020204" pitchFamily="34" charset="0"/>
                </a:rPr>
                <a:t>reprehenderit</a:t>
              </a:r>
              <a:r>
                <a:rPr lang="en-US" sz="1000" dirty="0">
                  <a:solidFill>
                    <a:schemeClr val="tx1">
                      <a:lumMod val="75000"/>
                      <a:lumOff val="25000"/>
                    </a:schemeClr>
                  </a:solidFill>
                  <a:latin typeface="Arial" panose="020B0604020202020204" pitchFamily="34" charset="0"/>
                  <a:cs typeface="Arial" panose="020B0604020202020204" pitchFamily="34" charset="0"/>
                </a:rPr>
                <a:t> in </a:t>
              </a:r>
              <a:r>
                <a:rPr lang="en-US" sz="1000" dirty="0" err="1">
                  <a:solidFill>
                    <a:schemeClr val="tx1">
                      <a:lumMod val="75000"/>
                      <a:lumOff val="25000"/>
                    </a:schemeClr>
                  </a:solidFill>
                  <a:latin typeface="Arial" panose="020B0604020202020204" pitchFamily="34" charset="0"/>
                  <a:cs typeface="Arial" panose="020B0604020202020204" pitchFamily="34" charset="0"/>
                </a:rPr>
                <a:t>voluptate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velit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esse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cillum</a:t>
              </a:r>
              <a:r>
                <a:rPr lang="en-US" sz="1000" dirty="0">
                  <a:solidFill>
                    <a:schemeClr val="tx1">
                      <a:lumMod val="75000"/>
                      <a:lumOff val="25000"/>
                    </a:schemeClr>
                  </a:solidFill>
                  <a:latin typeface="Arial" panose="020B0604020202020204" pitchFamily="34" charset="0"/>
                  <a:cs typeface="Arial" panose="020B0604020202020204" pitchFamily="34" charset="0"/>
                </a:rPr>
                <a:t> dolore </a:t>
              </a:r>
              <a:r>
                <a:rPr lang="en-US" sz="1000" dirty="0" err="1">
                  <a:solidFill>
                    <a:schemeClr val="tx1">
                      <a:lumMod val="75000"/>
                      <a:lumOff val="25000"/>
                    </a:schemeClr>
                  </a:solidFill>
                  <a:latin typeface="Arial" panose="020B0604020202020204" pitchFamily="34" charset="0"/>
                  <a:cs typeface="Arial" panose="020B0604020202020204" pitchFamily="34" charset="0"/>
                </a:rPr>
                <a:t>eu</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fugiat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nulla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pariatur</a:t>
              </a:r>
              <a:r>
                <a:rPr lang="en-US" sz="1000" dirty="0">
                  <a:solidFill>
                    <a:schemeClr val="tx1">
                      <a:lumMod val="75000"/>
                      <a:lumOff val="25000"/>
                    </a:schemeClr>
                  </a:solidFill>
                  <a:latin typeface="Arial" panose="020B0604020202020204" pitchFamily="34" charset="0"/>
                  <a:cs typeface="Arial" panose="020B0604020202020204" pitchFamily="34" charset="0"/>
                </a:rPr>
                <a:t>. </a:t>
              </a:r>
            </a:p>
          </p:txBody>
        </p:sp>
      </p:grpSp>
      <p:grpSp>
        <p:nvGrpSpPr>
          <p:cNvPr id="35" name="Group 34">
            <a:extLst>
              <a:ext uri="{FF2B5EF4-FFF2-40B4-BE49-F238E27FC236}">
                <a16:creationId xmlns:a16="http://schemas.microsoft.com/office/drawing/2014/main" id="{BBEA881F-20B5-758E-57D7-4DBE0B487489}"/>
              </a:ext>
            </a:extLst>
          </p:cNvPr>
          <p:cNvGrpSpPr/>
          <p:nvPr/>
        </p:nvGrpSpPr>
        <p:grpSpPr>
          <a:xfrm>
            <a:off x="7966127" y="4869893"/>
            <a:ext cx="3587859" cy="1561913"/>
            <a:chOff x="976392" y="2115519"/>
            <a:chExt cx="3587859" cy="1561913"/>
          </a:xfrm>
        </p:grpSpPr>
        <p:sp>
          <p:nvSpPr>
            <p:cNvPr id="36" name="Rectangle 35">
              <a:extLst>
                <a:ext uri="{FF2B5EF4-FFF2-40B4-BE49-F238E27FC236}">
                  <a16:creationId xmlns:a16="http://schemas.microsoft.com/office/drawing/2014/main" id="{1D7AF29E-15E2-4E72-CEC5-D1B67ECF50C8}"/>
                </a:ext>
              </a:extLst>
            </p:cNvPr>
            <p:cNvSpPr/>
            <p:nvPr/>
          </p:nvSpPr>
          <p:spPr>
            <a:xfrm>
              <a:off x="976393" y="2115519"/>
              <a:ext cx="3587858" cy="1561913"/>
            </a:xfrm>
            <a:prstGeom prst="rect">
              <a:avLst/>
            </a:prstGeom>
            <a:solidFill>
              <a:srgbClr val="7777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8596D23-9679-3E16-ABB3-02FCA6300F91}"/>
                </a:ext>
              </a:extLst>
            </p:cNvPr>
            <p:cNvSpPr txBox="1"/>
            <p:nvPr/>
          </p:nvSpPr>
          <p:spPr>
            <a:xfrm>
              <a:off x="976392" y="2115519"/>
              <a:ext cx="3587857" cy="461665"/>
            </a:xfrm>
            <a:prstGeom prst="rect">
              <a:avLst/>
            </a:prstGeom>
            <a:noFill/>
          </p:spPr>
          <p:txBody>
            <a:bodyPr wrap="square" rtlCol="0">
              <a:spAutoFit/>
            </a:bodyPr>
            <a:lstStyle/>
            <a:p>
              <a:r>
                <a:rPr lang="en-US" sz="1200" dirty="0">
                  <a:solidFill>
                    <a:srgbClr val="77777A"/>
                  </a:solidFill>
                  <a:latin typeface="Aleo" panose="020F0502020204030203" pitchFamily="34" charset="77"/>
                </a:rPr>
                <a:t>Box Example 9</a:t>
              </a:r>
            </a:p>
            <a:p>
              <a:r>
                <a:rPr lang="en-US" sz="1200" dirty="0">
                  <a:solidFill>
                    <a:schemeClr val="tx1">
                      <a:lumMod val="75000"/>
                      <a:lumOff val="25000"/>
                    </a:schemeClr>
                  </a:solidFill>
                  <a:latin typeface="Aleo Light" panose="020F0302020204030203" pitchFamily="34" charset="77"/>
                </a:rPr>
                <a:t>Title of Box will Go Here</a:t>
              </a:r>
            </a:p>
          </p:txBody>
        </p:sp>
        <p:sp>
          <p:nvSpPr>
            <p:cNvPr id="38" name="TextBox 37">
              <a:extLst>
                <a:ext uri="{FF2B5EF4-FFF2-40B4-BE49-F238E27FC236}">
                  <a16:creationId xmlns:a16="http://schemas.microsoft.com/office/drawing/2014/main" id="{0BB48CBA-1579-B064-3524-F19033BF47C8}"/>
                </a:ext>
              </a:extLst>
            </p:cNvPr>
            <p:cNvSpPr txBox="1"/>
            <p:nvPr/>
          </p:nvSpPr>
          <p:spPr>
            <a:xfrm>
              <a:off x="976393" y="2588217"/>
              <a:ext cx="3587858" cy="1015663"/>
            </a:xfrm>
            <a:prstGeom prst="rect">
              <a:avLst/>
            </a:prstGeom>
            <a:noFill/>
          </p:spPr>
          <p:txBody>
            <a:bodyPr wrap="square" rtlCol="0">
              <a:spAutoFit/>
            </a:bodyPr>
            <a:lstStyle/>
            <a:p>
              <a:r>
                <a:rPr lang="en-US" sz="1000" dirty="0">
                  <a:solidFill>
                    <a:schemeClr val="tx1">
                      <a:lumMod val="75000"/>
                      <a:lumOff val="25000"/>
                    </a:schemeClr>
                  </a:solidFill>
                  <a:latin typeface="Arial" panose="020B0604020202020204" pitchFamily="34" charset="0"/>
                  <a:cs typeface="Arial" panose="020B0604020202020204" pitchFamily="34" charset="0"/>
                </a:rPr>
                <a:t>Box content will go here. Lorem ipsum dolor sit </a:t>
              </a:r>
              <a:r>
                <a:rPr lang="en-US" sz="1000" dirty="0" err="1">
                  <a:solidFill>
                    <a:schemeClr val="tx1">
                      <a:lumMod val="75000"/>
                      <a:lumOff val="25000"/>
                    </a:schemeClr>
                  </a:solidFill>
                  <a:latin typeface="Arial" panose="020B0604020202020204" pitchFamily="34" charset="0"/>
                  <a:cs typeface="Arial" panose="020B0604020202020204" pitchFamily="34" charset="0"/>
                </a:rPr>
                <a:t>amet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consectetur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adipiscing</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elit</a:t>
              </a:r>
              <a:r>
                <a:rPr lang="en-US" sz="1000" dirty="0">
                  <a:solidFill>
                    <a:schemeClr val="tx1">
                      <a:lumMod val="75000"/>
                      <a:lumOff val="25000"/>
                    </a:schemeClr>
                  </a:solidFill>
                  <a:latin typeface="Arial" panose="020B0604020202020204" pitchFamily="34" charset="0"/>
                  <a:cs typeface="Arial" panose="020B0604020202020204" pitchFamily="34" charset="0"/>
                </a:rPr>
                <a:t>, sed do </a:t>
              </a:r>
              <a:r>
                <a:rPr lang="en-US" sz="1000" dirty="0" err="1">
                  <a:solidFill>
                    <a:schemeClr val="tx1">
                      <a:lumMod val="75000"/>
                      <a:lumOff val="25000"/>
                    </a:schemeClr>
                  </a:solidFill>
                  <a:latin typeface="Arial" panose="020B0604020202020204" pitchFamily="34" charset="0"/>
                  <a:cs typeface="Arial" panose="020B0604020202020204" pitchFamily="34" charset="0"/>
                </a:rPr>
                <a:t>eiusmod</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tempor</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incididunt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labore et dolore magna </a:t>
              </a:r>
              <a:r>
                <a:rPr lang="en-US" sz="1000" dirty="0" err="1">
                  <a:solidFill>
                    <a:schemeClr val="tx1">
                      <a:lumMod val="75000"/>
                      <a:lumOff val="25000"/>
                    </a:schemeClr>
                  </a:solidFill>
                  <a:latin typeface="Arial" panose="020B0604020202020204" pitchFamily="34" charset="0"/>
                  <a:cs typeface="Arial" panose="020B0604020202020204" pitchFamily="34" charset="0"/>
                </a:rPr>
                <a:t>aliqua</a:t>
              </a:r>
              <a:r>
                <a:rPr lang="en-US" sz="1000" dirty="0">
                  <a:solidFill>
                    <a:schemeClr val="tx1">
                      <a:lumMod val="75000"/>
                      <a:lumOff val="25000"/>
                    </a:schemeClr>
                  </a:solidFill>
                  <a:latin typeface="Arial" panose="020B0604020202020204" pitchFamily="34" charset="0"/>
                  <a:cs typeface="Arial" panose="020B0604020202020204" pitchFamily="34" charset="0"/>
                </a:rPr>
                <a:t>. Ut </a:t>
              </a:r>
              <a:r>
                <a:rPr lang="en-US" sz="1000" dirty="0" err="1">
                  <a:solidFill>
                    <a:schemeClr val="tx1">
                      <a:lumMod val="75000"/>
                      <a:lumOff val="25000"/>
                    </a:schemeClr>
                  </a:solidFill>
                  <a:latin typeface="Arial" panose="020B0604020202020204" pitchFamily="34" charset="0"/>
                  <a:cs typeface="Arial" panose="020B0604020202020204" pitchFamily="34" charset="0"/>
                </a:rPr>
                <a:t>enim</a:t>
              </a:r>
              <a:r>
                <a:rPr lang="en-US" sz="1000" dirty="0">
                  <a:solidFill>
                    <a:schemeClr val="tx1">
                      <a:lumMod val="75000"/>
                      <a:lumOff val="25000"/>
                    </a:schemeClr>
                  </a:solidFill>
                  <a:latin typeface="Arial" panose="020B0604020202020204" pitchFamily="34" charset="0"/>
                  <a:cs typeface="Arial" panose="020B0604020202020204" pitchFamily="34" charset="0"/>
                </a:rPr>
                <a:t> ad minim </a:t>
              </a:r>
              <a:r>
                <a:rPr lang="en-US" sz="1000" dirty="0" err="1">
                  <a:solidFill>
                    <a:schemeClr val="tx1">
                      <a:lumMod val="75000"/>
                      <a:lumOff val="25000"/>
                    </a:schemeClr>
                  </a:solidFill>
                  <a:latin typeface="Arial" panose="020B0604020202020204" pitchFamily="34" charset="0"/>
                  <a:cs typeface="Arial" panose="020B0604020202020204" pitchFamily="34" charset="0"/>
                </a:rPr>
                <a:t>veniam</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quis</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nostrud</a:t>
              </a:r>
              <a:r>
                <a:rPr lang="en-US" sz="1000" dirty="0">
                  <a:solidFill>
                    <a:schemeClr val="tx1">
                      <a:lumMod val="75000"/>
                      <a:lumOff val="25000"/>
                    </a:schemeClr>
                  </a:solidFill>
                  <a:latin typeface="Arial" panose="020B0604020202020204" pitchFamily="34" charset="0"/>
                  <a:cs typeface="Arial" panose="020B0604020202020204" pitchFamily="34" charset="0"/>
                </a:rPr>
                <a:t> exercitation </a:t>
              </a:r>
              <a:r>
                <a:rPr lang="en-US" sz="1000" dirty="0" err="1">
                  <a:solidFill>
                    <a:schemeClr val="tx1">
                      <a:lumMod val="75000"/>
                      <a:lumOff val="25000"/>
                    </a:schemeClr>
                  </a:solidFill>
                  <a:latin typeface="Arial" panose="020B0604020202020204" pitchFamily="34" charset="0"/>
                  <a:cs typeface="Arial" panose="020B0604020202020204" pitchFamily="34" charset="0"/>
                </a:rPr>
                <a:t>ullamco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laboris</a:t>
              </a:r>
              <a:r>
                <a:rPr lang="en-US" sz="1000" dirty="0">
                  <a:solidFill>
                    <a:schemeClr val="tx1">
                      <a:lumMod val="75000"/>
                      <a:lumOff val="25000"/>
                    </a:schemeClr>
                  </a:solidFill>
                  <a:latin typeface="Arial" panose="020B0604020202020204" pitchFamily="34" charset="0"/>
                  <a:cs typeface="Arial" panose="020B0604020202020204" pitchFamily="34" charset="0"/>
                </a:rPr>
                <a:t> nisi </a:t>
              </a:r>
              <a:r>
                <a:rPr lang="en-US" sz="1000" dirty="0" err="1">
                  <a:solidFill>
                    <a:schemeClr val="tx1">
                      <a:lumMod val="75000"/>
                      <a:lumOff val="25000"/>
                    </a:schemeClr>
                  </a:solidFill>
                  <a:latin typeface="Arial" panose="020B0604020202020204" pitchFamily="34" charset="0"/>
                  <a:cs typeface="Arial" panose="020B0604020202020204" pitchFamily="34" charset="0"/>
                </a:rPr>
                <a:t>ut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aliquip</a:t>
              </a:r>
              <a:r>
                <a:rPr lang="en-US" sz="1000" dirty="0">
                  <a:solidFill>
                    <a:schemeClr val="tx1">
                      <a:lumMod val="75000"/>
                      <a:lumOff val="25000"/>
                    </a:schemeClr>
                  </a:solidFill>
                  <a:latin typeface="Arial" panose="020B0604020202020204" pitchFamily="34" charset="0"/>
                  <a:cs typeface="Arial" panose="020B0604020202020204" pitchFamily="34" charset="0"/>
                </a:rPr>
                <a:t> ex </a:t>
              </a:r>
              <a:r>
                <a:rPr lang="en-US" sz="1000" dirty="0" err="1">
                  <a:solidFill>
                    <a:schemeClr val="tx1">
                      <a:lumMod val="75000"/>
                      <a:lumOff val="25000"/>
                    </a:schemeClr>
                  </a:solidFill>
                  <a:latin typeface="Arial" panose="020B0604020202020204" pitchFamily="34" charset="0"/>
                  <a:cs typeface="Arial" panose="020B0604020202020204" pitchFamily="34" charset="0"/>
                </a:rPr>
                <a:t>ea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commodo</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consequat</a:t>
              </a:r>
              <a:r>
                <a:rPr lang="en-US" sz="1000" dirty="0">
                  <a:solidFill>
                    <a:schemeClr val="tx1">
                      <a:lumMod val="75000"/>
                      <a:lumOff val="25000"/>
                    </a:schemeClr>
                  </a:solidFill>
                  <a:latin typeface="Arial" panose="020B0604020202020204" pitchFamily="34" charset="0"/>
                  <a:cs typeface="Arial" panose="020B0604020202020204" pitchFamily="34" charset="0"/>
                </a:rPr>
                <a:t>. Duis </a:t>
              </a:r>
              <a:r>
                <a:rPr lang="en-US" sz="1000" dirty="0" err="1">
                  <a:solidFill>
                    <a:schemeClr val="tx1">
                      <a:lumMod val="75000"/>
                      <a:lumOff val="25000"/>
                    </a:schemeClr>
                  </a:solidFill>
                  <a:latin typeface="Arial" panose="020B0604020202020204" pitchFamily="34" charset="0"/>
                  <a:cs typeface="Arial" panose="020B0604020202020204" pitchFamily="34" charset="0"/>
                </a:rPr>
                <a:t>aute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irure</a:t>
              </a:r>
              <a:r>
                <a:rPr lang="en-US" sz="1000" dirty="0">
                  <a:solidFill>
                    <a:schemeClr val="tx1">
                      <a:lumMod val="75000"/>
                      <a:lumOff val="25000"/>
                    </a:schemeClr>
                  </a:solidFill>
                  <a:latin typeface="Arial" panose="020B0604020202020204" pitchFamily="34" charset="0"/>
                  <a:cs typeface="Arial" panose="020B0604020202020204" pitchFamily="34" charset="0"/>
                </a:rPr>
                <a:t> dolor in </a:t>
              </a:r>
              <a:r>
                <a:rPr lang="en-US" sz="1000" dirty="0" err="1">
                  <a:solidFill>
                    <a:schemeClr val="tx1">
                      <a:lumMod val="75000"/>
                      <a:lumOff val="25000"/>
                    </a:schemeClr>
                  </a:solidFill>
                  <a:latin typeface="Arial" panose="020B0604020202020204" pitchFamily="34" charset="0"/>
                  <a:cs typeface="Arial" panose="020B0604020202020204" pitchFamily="34" charset="0"/>
                </a:rPr>
                <a:t>reprehenderit</a:t>
              </a:r>
              <a:r>
                <a:rPr lang="en-US" sz="1000" dirty="0">
                  <a:solidFill>
                    <a:schemeClr val="tx1">
                      <a:lumMod val="75000"/>
                      <a:lumOff val="25000"/>
                    </a:schemeClr>
                  </a:solidFill>
                  <a:latin typeface="Arial" panose="020B0604020202020204" pitchFamily="34" charset="0"/>
                  <a:cs typeface="Arial" panose="020B0604020202020204" pitchFamily="34" charset="0"/>
                </a:rPr>
                <a:t> in </a:t>
              </a:r>
              <a:r>
                <a:rPr lang="en-US" sz="1000" dirty="0" err="1">
                  <a:solidFill>
                    <a:schemeClr val="tx1">
                      <a:lumMod val="75000"/>
                      <a:lumOff val="25000"/>
                    </a:schemeClr>
                  </a:solidFill>
                  <a:latin typeface="Arial" panose="020B0604020202020204" pitchFamily="34" charset="0"/>
                  <a:cs typeface="Arial" panose="020B0604020202020204" pitchFamily="34" charset="0"/>
                </a:rPr>
                <a:t>voluptate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velit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esse</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cillum</a:t>
              </a:r>
              <a:r>
                <a:rPr lang="en-US" sz="1000" dirty="0">
                  <a:solidFill>
                    <a:schemeClr val="tx1">
                      <a:lumMod val="75000"/>
                      <a:lumOff val="25000"/>
                    </a:schemeClr>
                  </a:solidFill>
                  <a:latin typeface="Arial" panose="020B0604020202020204" pitchFamily="34" charset="0"/>
                  <a:cs typeface="Arial" panose="020B0604020202020204" pitchFamily="34" charset="0"/>
                </a:rPr>
                <a:t> dolore </a:t>
              </a:r>
              <a:r>
                <a:rPr lang="en-US" sz="1000" dirty="0" err="1">
                  <a:solidFill>
                    <a:schemeClr val="tx1">
                      <a:lumMod val="75000"/>
                      <a:lumOff val="25000"/>
                    </a:schemeClr>
                  </a:solidFill>
                  <a:latin typeface="Arial" panose="020B0604020202020204" pitchFamily="34" charset="0"/>
                  <a:cs typeface="Arial" panose="020B0604020202020204" pitchFamily="34" charset="0"/>
                </a:rPr>
                <a:t>eu</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fugiat</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nulla</a:t>
              </a:r>
              <a:r>
                <a:rPr lang="en-US" sz="1000" dirty="0">
                  <a:solidFill>
                    <a:schemeClr val="tx1">
                      <a:lumMod val="75000"/>
                      <a:lumOff val="25000"/>
                    </a:schemeClr>
                  </a:solidFill>
                  <a:latin typeface="Arial" panose="020B0604020202020204" pitchFamily="34" charset="0"/>
                  <a:cs typeface="Arial" panose="020B0604020202020204" pitchFamily="34" charset="0"/>
                </a:rPr>
                <a:t> </a:t>
              </a:r>
              <a:r>
                <a:rPr lang="en-US" sz="1000" dirty="0" err="1">
                  <a:solidFill>
                    <a:schemeClr val="tx1">
                      <a:lumMod val="75000"/>
                      <a:lumOff val="25000"/>
                    </a:schemeClr>
                  </a:solidFill>
                  <a:latin typeface="Arial" panose="020B0604020202020204" pitchFamily="34" charset="0"/>
                  <a:cs typeface="Arial" panose="020B0604020202020204" pitchFamily="34" charset="0"/>
                </a:rPr>
                <a:t>pariatur</a:t>
              </a:r>
              <a:r>
                <a:rPr lang="en-US" sz="1000" dirty="0">
                  <a:solidFill>
                    <a:schemeClr val="tx1">
                      <a:lumMod val="75000"/>
                      <a:lumOff val="25000"/>
                    </a:schemeClr>
                  </a:solidFill>
                  <a:latin typeface="Arial" panose="020B0604020202020204" pitchFamily="34" charset="0"/>
                  <a:cs typeface="Arial" panose="020B0604020202020204" pitchFamily="34" charset="0"/>
                </a:rPr>
                <a:t>. </a:t>
              </a:r>
            </a:p>
          </p:txBody>
        </p:sp>
      </p:grpSp>
      <p:sp>
        <p:nvSpPr>
          <p:cNvPr id="39" name="Footer Placeholder 38">
            <a:extLst>
              <a:ext uri="{FF2B5EF4-FFF2-40B4-BE49-F238E27FC236}">
                <a16:creationId xmlns:a16="http://schemas.microsoft.com/office/drawing/2014/main" id="{4AAA26B8-AF94-59EF-3917-5B20F0328EE8}"/>
              </a:ext>
            </a:extLst>
          </p:cNvPr>
          <p:cNvSpPr>
            <a:spLocks noGrp="1"/>
          </p:cNvSpPr>
          <p:nvPr>
            <p:ph type="ftr" sz="quarter" idx="11"/>
          </p:nvPr>
        </p:nvSpPr>
        <p:spPr/>
        <p:txBody>
          <a:bodyPr/>
          <a:lstStyle/>
          <a:p>
            <a:r>
              <a:rPr lang="en-US" dirty="0"/>
              <a:t>Global Out-of-School Children Initiative</a:t>
            </a:r>
          </a:p>
        </p:txBody>
      </p:sp>
      <p:sp>
        <p:nvSpPr>
          <p:cNvPr id="40" name="Slide Number Placeholder 39">
            <a:extLst>
              <a:ext uri="{FF2B5EF4-FFF2-40B4-BE49-F238E27FC236}">
                <a16:creationId xmlns:a16="http://schemas.microsoft.com/office/drawing/2014/main" id="{FC838749-EA14-61BE-7C61-362CEB502174}"/>
              </a:ext>
            </a:extLst>
          </p:cNvPr>
          <p:cNvSpPr>
            <a:spLocks noGrp="1"/>
          </p:cNvSpPr>
          <p:nvPr>
            <p:ph type="sldNum" sz="quarter" idx="12"/>
          </p:nvPr>
        </p:nvSpPr>
        <p:spPr/>
        <p:txBody>
          <a:bodyPr/>
          <a:lstStyle/>
          <a:p>
            <a:fld id="{D429F7A4-7C4A-6148-A6AA-ED73C8AE3448}" type="slidenum">
              <a:rPr lang="en-US" altLang="en-US" smtClean="0"/>
              <a:pPr/>
              <a:t>18</a:t>
            </a:fld>
            <a:endParaRPr lang="en-US" altLang="en-US" dirty="0"/>
          </a:p>
        </p:txBody>
      </p:sp>
    </p:spTree>
    <p:extLst>
      <p:ext uri="{BB962C8B-B14F-4D97-AF65-F5344CB8AC3E}">
        <p14:creationId xmlns:p14="http://schemas.microsoft.com/office/powerpoint/2010/main" val="1672010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857-90E0-0D0F-79CD-75BAEC8F524D}"/>
              </a:ext>
            </a:extLst>
          </p:cNvPr>
          <p:cNvSpPr>
            <a:spLocks noGrp="1"/>
          </p:cNvSpPr>
          <p:nvPr>
            <p:ph type="title"/>
          </p:nvPr>
        </p:nvSpPr>
        <p:spPr/>
        <p:txBody>
          <a:bodyPr/>
          <a:lstStyle/>
          <a:p>
            <a:r>
              <a:rPr lang="en-US" dirty="0"/>
              <a:t>Pullquote Boxes</a:t>
            </a:r>
          </a:p>
        </p:txBody>
      </p:sp>
      <p:sp>
        <p:nvSpPr>
          <p:cNvPr id="8" name="Rectangular Callout 7">
            <a:extLst>
              <a:ext uri="{FF2B5EF4-FFF2-40B4-BE49-F238E27FC236}">
                <a16:creationId xmlns:a16="http://schemas.microsoft.com/office/drawing/2014/main" id="{E1680037-CEB9-C5B7-A767-A1CC5711AE43}"/>
              </a:ext>
            </a:extLst>
          </p:cNvPr>
          <p:cNvSpPr/>
          <p:nvPr/>
        </p:nvSpPr>
        <p:spPr>
          <a:xfrm>
            <a:off x="929898" y="1690688"/>
            <a:ext cx="2533973" cy="1013766"/>
          </a:xfrm>
          <a:prstGeom prst="wedgeRectCallout">
            <a:avLst>
              <a:gd name="adj1" fmla="val -33158"/>
              <a:gd name="adj2" fmla="val 868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leo" panose="020F0502020204030203" pitchFamily="34" charset="77"/>
              </a:rPr>
              <a:t>The content of the callout will go here. This should be simple text or one sentence.</a:t>
            </a:r>
          </a:p>
        </p:txBody>
      </p:sp>
      <p:sp>
        <p:nvSpPr>
          <p:cNvPr id="9" name="Rectangular Callout 8">
            <a:extLst>
              <a:ext uri="{FF2B5EF4-FFF2-40B4-BE49-F238E27FC236}">
                <a16:creationId xmlns:a16="http://schemas.microsoft.com/office/drawing/2014/main" id="{176EC629-7B12-10A6-D054-F7286CE650FC}"/>
              </a:ext>
            </a:extLst>
          </p:cNvPr>
          <p:cNvSpPr/>
          <p:nvPr/>
        </p:nvSpPr>
        <p:spPr>
          <a:xfrm>
            <a:off x="929898" y="3178526"/>
            <a:ext cx="2533973" cy="1013766"/>
          </a:xfrm>
          <a:prstGeom prst="wedgeRectCallout">
            <a:avLst>
              <a:gd name="adj1" fmla="val -33158"/>
              <a:gd name="adj2" fmla="val 86853"/>
            </a:avLst>
          </a:prstGeom>
          <a:solidFill>
            <a:srgbClr val="81B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leo" panose="020F0502020204030203" pitchFamily="34" charset="77"/>
              </a:rPr>
              <a:t>The content of the callout will go here. This should be simple text or one sentence.</a:t>
            </a:r>
          </a:p>
        </p:txBody>
      </p:sp>
      <p:sp>
        <p:nvSpPr>
          <p:cNvPr id="10" name="Rectangular Callout 9">
            <a:extLst>
              <a:ext uri="{FF2B5EF4-FFF2-40B4-BE49-F238E27FC236}">
                <a16:creationId xmlns:a16="http://schemas.microsoft.com/office/drawing/2014/main" id="{BD157A63-5564-4C2D-85BF-207403F9ECF4}"/>
              </a:ext>
            </a:extLst>
          </p:cNvPr>
          <p:cNvSpPr/>
          <p:nvPr/>
        </p:nvSpPr>
        <p:spPr>
          <a:xfrm>
            <a:off x="929898" y="4650865"/>
            <a:ext cx="2533973" cy="1013766"/>
          </a:xfrm>
          <a:prstGeom prst="wedgeRectCallout">
            <a:avLst>
              <a:gd name="adj1" fmla="val -33158"/>
              <a:gd name="adj2" fmla="val 86853"/>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leo" panose="020F0502020204030203" pitchFamily="34" charset="77"/>
              </a:rPr>
              <a:t>The content of the callout will go here. This should be simple text or one sentence.</a:t>
            </a:r>
          </a:p>
        </p:txBody>
      </p:sp>
      <p:sp>
        <p:nvSpPr>
          <p:cNvPr id="11" name="Rectangular Callout 10">
            <a:extLst>
              <a:ext uri="{FF2B5EF4-FFF2-40B4-BE49-F238E27FC236}">
                <a16:creationId xmlns:a16="http://schemas.microsoft.com/office/drawing/2014/main" id="{CA2179D0-5D89-E7BC-D1B6-247DDC668498}"/>
              </a:ext>
            </a:extLst>
          </p:cNvPr>
          <p:cNvSpPr/>
          <p:nvPr/>
        </p:nvSpPr>
        <p:spPr>
          <a:xfrm>
            <a:off x="3711844" y="1690688"/>
            <a:ext cx="2533973" cy="1013766"/>
          </a:xfrm>
          <a:prstGeom prst="wedgeRectCallout">
            <a:avLst>
              <a:gd name="adj1" fmla="val -33158"/>
              <a:gd name="adj2" fmla="val 8685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leo" panose="020F0502020204030203" pitchFamily="34" charset="77"/>
              </a:rPr>
              <a:t>The content of the callout will go here. This should be simple text or one sentence.</a:t>
            </a:r>
          </a:p>
        </p:txBody>
      </p:sp>
      <p:sp>
        <p:nvSpPr>
          <p:cNvPr id="14" name="Rectangular Callout 13">
            <a:extLst>
              <a:ext uri="{FF2B5EF4-FFF2-40B4-BE49-F238E27FC236}">
                <a16:creationId xmlns:a16="http://schemas.microsoft.com/office/drawing/2014/main" id="{86C8ECD5-C4F1-3B3C-00A6-B471D5491F3D}"/>
              </a:ext>
            </a:extLst>
          </p:cNvPr>
          <p:cNvSpPr/>
          <p:nvPr/>
        </p:nvSpPr>
        <p:spPr>
          <a:xfrm>
            <a:off x="3711844" y="3178526"/>
            <a:ext cx="2533973" cy="1013766"/>
          </a:xfrm>
          <a:prstGeom prst="wedgeRectCallout">
            <a:avLst>
              <a:gd name="adj1" fmla="val -33158"/>
              <a:gd name="adj2" fmla="val 8685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leo" panose="020F0502020204030203" pitchFamily="34" charset="77"/>
              </a:rPr>
              <a:t>The content of the callout will go here. This should be simple text or one sentence.</a:t>
            </a:r>
          </a:p>
        </p:txBody>
      </p:sp>
      <p:sp>
        <p:nvSpPr>
          <p:cNvPr id="15" name="Rectangular Callout 14">
            <a:extLst>
              <a:ext uri="{FF2B5EF4-FFF2-40B4-BE49-F238E27FC236}">
                <a16:creationId xmlns:a16="http://schemas.microsoft.com/office/drawing/2014/main" id="{88994E4F-319E-7FF1-2D85-D661D1307F7D}"/>
              </a:ext>
            </a:extLst>
          </p:cNvPr>
          <p:cNvSpPr/>
          <p:nvPr/>
        </p:nvSpPr>
        <p:spPr>
          <a:xfrm>
            <a:off x="3711844" y="4650865"/>
            <a:ext cx="2533973" cy="1013766"/>
          </a:xfrm>
          <a:prstGeom prst="wedgeRectCallout">
            <a:avLst>
              <a:gd name="adj1" fmla="val -33158"/>
              <a:gd name="adj2" fmla="val 86853"/>
            </a:avLst>
          </a:prstGeom>
          <a:solidFill>
            <a:srgbClr val="961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leo" panose="020F0502020204030203" pitchFamily="34" charset="77"/>
              </a:rPr>
              <a:t>The content of the callout will go here. This should be simple text or one sentence.</a:t>
            </a:r>
          </a:p>
        </p:txBody>
      </p:sp>
      <p:sp>
        <p:nvSpPr>
          <p:cNvPr id="16" name="Rectangular Callout 15">
            <a:extLst>
              <a:ext uri="{FF2B5EF4-FFF2-40B4-BE49-F238E27FC236}">
                <a16:creationId xmlns:a16="http://schemas.microsoft.com/office/drawing/2014/main" id="{D5514BE7-C89C-DA47-0991-43940792D311}"/>
              </a:ext>
            </a:extLst>
          </p:cNvPr>
          <p:cNvSpPr/>
          <p:nvPr/>
        </p:nvSpPr>
        <p:spPr>
          <a:xfrm>
            <a:off x="6509288" y="1690688"/>
            <a:ext cx="2533973" cy="1013766"/>
          </a:xfrm>
          <a:prstGeom prst="wedgeRectCallout">
            <a:avLst>
              <a:gd name="adj1" fmla="val -33158"/>
              <a:gd name="adj2" fmla="val 86853"/>
            </a:avLst>
          </a:prstGeom>
          <a:solidFill>
            <a:srgbClr val="00A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leo" panose="020F0502020204030203" pitchFamily="34" charset="77"/>
              </a:rPr>
              <a:t>The content of the callout will go here. This should be simple text or one sentence.</a:t>
            </a:r>
          </a:p>
        </p:txBody>
      </p:sp>
      <p:sp>
        <p:nvSpPr>
          <p:cNvPr id="17" name="Rectangular Callout 16">
            <a:extLst>
              <a:ext uri="{FF2B5EF4-FFF2-40B4-BE49-F238E27FC236}">
                <a16:creationId xmlns:a16="http://schemas.microsoft.com/office/drawing/2014/main" id="{8AF5FA41-C56D-09A7-9A1F-F3035264FB44}"/>
              </a:ext>
            </a:extLst>
          </p:cNvPr>
          <p:cNvSpPr/>
          <p:nvPr/>
        </p:nvSpPr>
        <p:spPr>
          <a:xfrm>
            <a:off x="6509288" y="3178526"/>
            <a:ext cx="2533973" cy="1013766"/>
          </a:xfrm>
          <a:prstGeom prst="wedgeRectCallout">
            <a:avLst>
              <a:gd name="adj1" fmla="val -33158"/>
              <a:gd name="adj2" fmla="val 86853"/>
            </a:avLst>
          </a:prstGeom>
          <a:solidFill>
            <a:srgbClr val="374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leo" panose="020F0502020204030203" pitchFamily="34" charset="77"/>
              </a:rPr>
              <a:t>The content of the callout will go here. This should be simple text or one sentence.</a:t>
            </a:r>
          </a:p>
        </p:txBody>
      </p:sp>
      <p:sp>
        <p:nvSpPr>
          <p:cNvPr id="18" name="Rectangular Callout 17">
            <a:extLst>
              <a:ext uri="{FF2B5EF4-FFF2-40B4-BE49-F238E27FC236}">
                <a16:creationId xmlns:a16="http://schemas.microsoft.com/office/drawing/2014/main" id="{4D9FEE1A-EAC1-0C6B-6C10-8DFEBF1E35BE}"/>
              </a:ext>
            </a:extLst>
          </p:cNvPr>
          <p:cNvSpPr/>
          <p:nvPr/>
        </p:nvSpPr>
        <p:spPr>
          <a:xfrm>
            <a:off x="6509288" y="4650865"/>
            <a:ext cx="2533973" cy="1013766"/>
          </a:xfrm>
          <a:prstGeom prst="wedgeRectCallout">
            <a:avLst>
              <a:gd name="adj1" fmla="val -33158"/>
              <a:gd name="adj2" fmla="val 86853"/>
            </a:avLst>
          </a:prstGeom>
          <a:solidFill>
            <a:srgbClr val="777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leo" panose="020F0502020204030203" pitchFamily="34" charset="77"/>
              </a:rPr>
              <a:t>The content of the callout will go here. This should be simple text or one sentence.</a:t>
            </a:r>
          </a:p>
        </p:txBody>
      </p:sp>
      <p:sp>
        <p:nvSpPr>
          <p:cNvPr id="3" name="Footer Placeholder 2">
            <a:extLst>
              <a:ext uri="{FF2B5EF4-FFF2-40B4-BE49-F238E27FC236}">
                <a16:creationId xmlns:a16="http://schemas.microsoft.com/office/drawing/2014/main" id="{B7B6B064-745D-F6CE-A188-B7522E6FA441}"/>
              </a:ext>
            </a:extLst>
          </p:cNvPr>
          <p:cNvSpPr>
            <a:spLocks noGrp="1"/>
          </p:cNvSpPr>
          <p:nvPr>
            <p:ph type="ftr" sz="quarter" idx="11"/>
          </p:nvPr>
        </p:nvSpPr>
        <p:spPr/>
        <p:txBody>
          <a:bodyPr/>
          <a:lstStyle/>
          <a:p>
            <a:r>
              <a:rPr lang="en-US" dirty="0"/>
              <a:t>Global Out-of-School Children Initiative</a:t>
            </a:r>
          </a:p>
        </p:txBody>
      </p:sp>
      <p:sp>
        <p:nvSpPr>
          <p:cNvPr id="4" name="Slide Number Placeholder 3">
            <a:extLst>
              <a:ext uri="{FF2B5EF4-FFF2-40B4-BE49-F238E27FC236}">
                <a16:creationId xmlns:a16="http://schemas.microsoft.com/office/drawing/2014/main" id="{5672008D-C35C-4895-B3E7-BE1D112E1242}"/>
              </a:ext>
            </a:extLst>
          </p:cNvPr>
          <p:cNvSpPr>
            <a:spLocks noGrp="1"/>
          </p:cNvSpPr>
          <p:nvPr>
            <p:ph type="sldNum" sz="quarter" idx="12"/>
          </p:nvPr>
        </p:nvSpPr>
        <p:spPr/>
        <p:txBody>
          <a:bodyPr/>
          <a:lstStyle/>
          <a:p>
            <a:fld id="{D429F7A4-7C4A-6148-A6AA-ED73C8AE3448}" type="slidenum">
              <a:rPr lang="en-US" altLang="en-US" smtClean="0"/>
              <a:pPr/>
              <a:t>19</a:t>
            </a:fld>
            <a:endParaRPr lang="en-US" altLang="en-US" dirty="0"/>
          </a:p>
        </p:txBody>
      </p:sp>
    </p:spTree>
    <p:extLst>
      <p:ext uri="{BB962C8B-B14F-4D97-AF65-F5344CB8AC3E}">
        <p14:creationId xmlns:p14="http://schemas.microsoft.com/office/powerpoint/2010/main" val="258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6013F-3536-69F7-F532-EE01AD6BB315}"/>
              </a:ext>
            </a:extLst>
          </p:cNvPr>
          <p:cNvSpPr>
            <a:spLocks noGrp="1"/>
          </p:cNvSpPr>
          <p:nvPr>
            <p:ph type="title"/>
          </p:nvPr>
        </p:nvSpPr>
        <p:spPr/>
        <p:txBody>
          <a:bodyPr/>
          <a:lstStyle/>
          <a:p>
            <a:r>
              <a:rPr lang="en-US" dirty="0"/>
              <a:t>Welcome to the OOSCI Template</a:t>
            </a:r>
          </a:p>
        </p:txBody>
      </p:sp>
      <p:sp>
        <p:nvSpPr>
          <p:cNvPr id="3" name="Content Placeholder 2">
            <a:extLst>
              <a:ext uri="{FF2B5EF4-FFF2-40B4-BE49-F238E27FC236}">
                <a16:creationId xmlns:a16="http://schemas.microsoft.com/office/drawing/2014/main" id="{69B2E454-578B-CBC3-2E9B-ED8B9FE6D334}"/>
              </a:ext>
            </a:extLst>
          </p:cNvPr>
          <p:cNvSpPr>
            <a:spLocks noGrp="1"/>
          </p:cNvSpPr>
          <p:nvPr>
            <p:ph idx="1"/>
          </p:nvPr>
        </p:nvSpPr>
        <p:spPr/>
        <p:txBody>
          <a:bodyPr>
            <a:normAutofit lnSpcReduction="10000"/>
          </a:bodyPr>
          <a:lstStyle/>
          <a:p>
            <a:r>
              <a:rPr lang="en-US" dirty="0"/>
              <a:t>This is a PowerPoint template that is modular and flexible</a:t>
            </a:r>
          </a:p>
          <a:p>
            <a:r>
              <a:rPr lang="en-US" dirty="0"/>
              <a:t>Right-click the cover image and select “change picture” to replace it</a:t>
            </a:r>
          </a:p>
          <a:p>
            <a:r>
              <a:rPr lang="en-US" dirty="0"/>
              <a:t>Various layouts can be found within the master slides</a:t>
            </a:r>
          </a:p>
          <a:p>
            <a:r>
              <a:rPr lang="en-US" dirty="0"/>
              <a:t>Click the dropdown menu next to the “New Slide” button and select a layout that relates to the content you wish to show</a:t>
            </a:r>
          </a:p>
          <a:p>
            <a:r>
              <a:rPr lang="en-US" dirty="0"/>
              <a:t>Then click on each placeholder box to insert your content</a:t>
            </a:r>
          </a:p>
          <a:p>
            <a:r>
              <a:rPr lang="en-US" dirty="0"/>
              <a:t>Additional design elements can be found on slides 9 through 14. Copy and paste a design element into your slide as needed.</a:t>
            </a:r>
          </a:p>
          <a:p>
            <a:r>
              <a:rPr lang="en-US" dirty="0"/>
              <a:t>Master slides are organized by color. You can separate your PowerPoint into sections using different colors. If your presentation is short, use the layouts labeled “Main” to apply the multi-colored bar graphic.</a:t>
            </a:r>
          </a:p>
          <a:p>
            <a:endParaRPr lang="en-US" dirty="0"/>
          </a:p>
        </p:txBody>
      </p:sp>
      <p:sp>
        <p:nvSpPr>
          <p:cNvPr id="4" name="Footer Placeholder 3">
            <a:extLst>
              <a:ext uri="{FF2B5EF4-FFF2-40B4-BE49-F238E27FC236}">
                <a16:creationId xmlns:a16="http://schemas.microsoft.com/office/drawing/2014/main" id="{0CE41461-3D13-616D-61C6-34428D2C2546}"/>
              </a:ext>
            </a:extLst>
          </p:cNvPr>
          <p:cNvSpPr>
            <a:spLocks noGrp="1"/>
          </p:cNvSpPr>
          <p:nvPr>
            <p:ph type="ftr" sz="quarter" idx="11"/>
          </p:nvPr>
        </p:nvSpPr>
        <p:spPr/>
        <p:txBody>
          <a:bodyPr/>
          <a:lstStyle/>
          <a:p>
            <a:r>
              <a:rPr lang="en-US" dirty="0"/>
              <a:t>Global Out-of-School Children Initiative</a:t>
            </a:r>
          </a:p>
        </p:txBody>
      </p:sp>
      <p:sp>
        <p:nvSpPr>
          <p:cNvPr id="5" name="Slide Number Placeholder 4">
            <a:extLst>
              <a:ext uri="{FF2B5EF4-FFF2-40B4-BE49-F238E27FC236}">
                <a16:creationId xmlns:a16="http://schemas.microsoft.com/office/drawing/2014/main" id="{C353EC78-0186-05EF-0D50-9460413D268C}"/>
              </a:ext>
            </a:extLst>
          </p:cNvPr>
          <p:cNvSpPr>
            <a:spLocks noGrp="1"/>
          </p:cNvSpPr>
          <p:nvPr>
            <p:ph type="sldNum" sz="quarter" idx="12"/>
          </p:nvPr>
        </p:nvSpPr>
        <p:spPr/>
        <p:txBody>
          <a:bodyPr/>
          <a:lstStyle/>
          <a:p>
            <a:fld id="{D429F7A4-7C4A-6148-A6AA-ED73C8AE3448}" type="slidenum">
              <a:rPr lang="en-US" altLang="en-US" smtClean="0"/>
              <a:pPr/>
              <a:t>2</a:t>
            </a:fld>
            <a:endParaRPr lang="en-US" altLang="en-US" dirty="0"/>
          </a:p>
        </p:txBody>
      </p:sp>
    </p:spTree>
    <p:extLst>
      <p:ext uri="{BB962C8B-B14F-4D97-AF65-F5344CB8AC3E}">
        <p14:creationId xmlns:p14="http://schemas.microsoft.com/office/powerpoint/2010/main" val="366785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857-90E0-0D0F-79CD-75BAEC8F524D}"/>
              </a:ext>
            </a:extLst>
          </p:cNvPr>
          <p:cNvSpPr>
            <a:spLocks noGrp="1"/>
          </p:cNvSpPr>
          <p:nvPr>
            <p:ph type="title"/>
          </p:nvPr>
        </p:nvSpPr>
        <p:spPr/>
        <p:txBody>
          <a:bodyPr/>
          <a:lstStyle/>
          <a:p>
            <a:r>
              <a:rPr lang="en-US" dirty="0"/>
              <a:t>List of Icons</a:t>
            </a:r>
          </a:p>
        </p:txBody>
      </p:sp>
      <p:grpSp>
        <p:nvGrpSpPr>
          <p:cNvPr id="191" name="Graphic 189">
            <a:extLst>
              <a:ext uri="{FF2B5EF4-FFF2-40B4-BE49-F238E27FC236}">
                <a16:creationId xmlns:a16="http://schemas.microsoft.com/office/drawing/2014/main" id="{AF836139-4C59-4215-C945-0FA2A69B1345}"/>
              </a:ext>
            </a:extLst>
          </p:cNvPr>
          <p:cNvGrpSpPr/>
          <p:nvPr/>
        </p:nvGrpSpPr>
        <p:grpSpPr>
          <a:xfrm>
            <a:off x="986725" y="1690688"/>
            <a:ext cx="609600" cy="609695"/>
            <a:chOff x="986725" y="1690688"/>
            <a:chExt cx="609600" cy="609695"/>
          </a:xfrm>
        </p:grpSpPr>
        <p:sp>
          <p:nvSpPr>
            <p:cNvPr id="192" name="Freeform 191">
              <a:extLst>
                <a:ext uri="{FF2B5EF4-FFF2-40B4-BE49-F238E27FC236}">
                  <a16:creationId xmlns:a16="http://schemas.microsoft.com/office/drawing/2014/main" id="{58E0CBE2-3259-7765-D4F2-91EF2B6C5692}"/>
                </a:ext>
              </a:extLst>
            </p:cNvPr>
            <p:cNvSpPr/>
            <p:nvPr/>
          </p:nvSpPr>
          <p:spPr>
            <a:xfrm>
              <a:off x="98672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628DEBF-8A50-819D-75B2-158743A275D9}"/>
                </a:ext>
              </a:extLst>
            </p:cNvPr>
            <p:cNvSpPr/>
            <p:nvPr/>
          </p:nvSpPr>
          <p:spPr>
            <a:xfrm>
              <a:off x="1173182" y="1869853"/>
              <a:ext cx="422856" cy="430530"/>
            </a:xfrm>
            <a:custGeom>
              <a:avLst/>
              <a:gdLst>
                <a:gd name="connsiteX0" fmla="*/ 72051 w 422856"/>
                <a:gd name="connsiteY0" fmla="*/ 140780 h 430530"/>
                <a:gd name="connsiteX1" fmla="*/ 103865 w 422856"/>
                <a:gd name="connsiteY1" fmla="*/ 169164 h 430530"/>
                <a:gd name="connsiteX2" fmla="*/ 151585 w 422856"/>
                <a:gd name="connsiteY2" fmla="*/ 121158 h 430530"/>
                <a:gd name="connsiteX3" fmla="*/ 157109 w 422856"/>
                <a:gd name="connsiteY3" fmla="*/ 77724 h 430530"/>
                <a:gd name="connsiteX4" fmla="*/ 138440 w 422856"/>
                <a:gd name="connsiteY4" fmla="*/ 75914 h 430530"/>
                <a:gd name="connsiteX5" fmla="*/ 72051 w 422856"/>
                <a:gd name="connsiteY5" fmla="*/ 140875 h 430530"/>
                <a:gd name="connsiteX6" fmla="*/ 237596 w 422856"/>
                <a:gd name="connsiteY6" fmla="*/ 19336 h 430530"/>
                <a:gd name="connsiteX7" fmla="*/ 270457 w 422856"/>
                <a:gd name="connsiteY7" fmla="*/ 99822 h 430530"/>
                <a:gd name="connsiteX8" fmla="*/ 268647 w 422856"/>
                <a:gd name="connsiteY8" fmla="*/ 131826 h 430530"/>
                <a:gd name="connsiteX9" fmla="*/ 236834 w 422856"/>
                <a:gd name="connsiteY9" fmla="*/ 100013 h 430530"/>
                <a:gd name="connsiteX10" fmla="*/ 205306 w 422856"/>
                <a:gd name="connsiteY10" fmla="*/ 29242 h 430530"/>
                <a:gd name="connsiteX11" fmla="*/ 123200 w 422856"/>
                <a:gd name="connsiteY11" fmla="*/ 0 h 430530"/>
                <a:gd name="connsiteX12" fmla="*/ 34046 w 422856"/>
                <a:gd name="connsiteY12" fmla="*/ 36767 h 430530"/>
                <a:gd name="connsiteX13" fmla="*/ 233 w 422856"/>
                <a:gd name="connsiteY13" fmla="*/ 136208 h 430530"/>
                <a:gd name="connsiteX14" fmla="*/ 37380 w 422856"/>
                <a:gd name="connsiteY14" fmla="*/ 220980 h 430530"/>
                <a:gd name="connsiteX15" fmla="*/ 115485 w 422856"/>
                <a:gd name="connsiteY15" fmla="*/ 250698 h 430530"/>
                <a:gd name="connsiteX16" fmla="*/ 141584 w 422856"/>
                <a:gd name="connsiteY16" fmla="*/ 276797 h 430530"/>
                <a:gd name="connsiteX17" fmla="*/ 114628 w 422856"/>
                <a:gd name="connsiteY17" fmla="*/ 278130 h 430530"/>
                <a:gd name="connsiteX18" fmla="*/ 13758 w 422856"/>
                <a:gd name="connsiteY18" fmla="*/ 241364 h 430530"/>
                <a:gd name="connsiteX19" fmla="*/ 202925 w 422856"/>
                <a:gd name="connsiteY19" fmla="*/ 430530 h 430530"/>
                <a:gd name="connsiteX20" fmla="*/ 387995 w 422856"/>
                <a:gd name="connsiteY20" fmla="*/ 430530 h 430530"/>
                <a:gd name="connsiteX21" fmla="*/ 422857 w 422856"/>
                <a:gd name="connsiteY21" fmla="*/ 395669 h 430530"/>
                <a:gd name="connsiteX22" fmla="*/ 422857 w 422856"/>
                <a:gd name="connsiteY22" fmla="*/ 204978 h 430530"/>
                <a:gd name="connsiteX23" fmla="*/ 237310 w 422856"/>
                <a:gd name="connsiteY23" fmla="*/ 19431 h 430530"/>
                <a:gd name="connsiteX24" fmla="*/ 189875 w 422856"/>
                <a:gd name="connsiteY24" fmla="*/ 204026 h 430530"/>
                <a:gd name="connsiteX25" fmla="*/ 162824 w 422856"/>
                <a:gd name="connsiteY25" fmla="*/ 195834 h 430530"/>
                <a:gd name="connsiteX26" fmla="*/ 149108 w 422856"/>
                <a:gd name="connsiteY26" fmla="*/ 170307 h 430530"/>
                <a:gd name="connsiteX27" fmla="*/ 148251 w 422856"/>
                <a:gd name="connsiteY27" fmla="*/ 170307 h 430530"/>
                <a:gd name="connsiteX28" fmla="*/ 124058 w 422856"/>
                <a:gd name="connsiteY28" fmla="*/ 195548 h 430530"/>
                <a:gd name="connsiteX29" fmla="*/ 91482 w 422856"/>
                <a:gd name="connsiteY29" fmla="*/ 204026 h 430530"/>
                <a:gd name="connsiteX30" fmla="*/ 53573 w 422856"/>
                <a:gd name="connsiteY30" fmla="*/ 188500 h 430530"/>
                <a:gd name="connsiteX31" fmla="*/ 37761 w 422856"/>
                <a:gd name="connsiteY31" fmla="*/ 143542 h 430530"/>
                <a:gd name="connsiteX32" fmla="*/ 82243 w 422856"/>
                <a:gd name="connsiteY32" fmla="*/ 60103 h 430530"/>
                <a:gd name="connsiteX33" fmla="*/ 192923 w 422856"/>
                <a:gd name="connsiteY33" fmla="*/ 56007 h 430530"/>
                <a:gd name="connsiteX34" fmla="*/ 183589 w 422856"/>
                <a:gd name="connsiteY34" fmla="*/ 137065 h 430530"/>
                <a:gd name="connsiteX35" fmla="*/ 184351 w 422856"/>
                <a:gd name="connsiteY35" fmla="*/ 165640 h 430530"/>
                <a:gd name="connsiteX36" fmla="*/ 197019 w 422856"/>
                <a:gd name="connsiteY36" fmla="*/ 175165 h 430530"/>
                <a:gd name="connsiteX37" fmla="*/ 220070 w 422856"/>
                <a:gd name="connsiteY37" fmla="*/ 198215 h 430530"/>
                <a:gd name="connsiteX38" fmla="*/ 189875 w 422856"/>
                <a:gd name="connsiteY38" fmla="*/ 204026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856" h="430530">
                  <a:moveTo>
                    <a:pt x="72051" y="140780"/>
                  </a:moveTo>
                  <a:cubicBezTo>
                    <a:pt x="73194" y="158115"/>
                    <a:pt x="84148" y="169164"/>
                    <a:pt x="103865" y="169164"/>
                  </a:cubicBezTo>
                  <a:cubicBezTo>
                    <a:pt x="126058" y="169164"/>
                    <a:pt x="147965" y="147638"/>
                    <a:pt x="151585" y="121158"/>
                  </a:cubicBezTo>
                  <a:lnTo>
                    <a:pt x="157109" y="77724"/>
                  </a:lnTo>
                  <a:cubicBezTo>
                    <a:pt x="152252" y="76772"/>
                    <a:pt x="146156" y="75914"/>
                    <a:pt x="138440" y="75914"/>
                  </a:cubicBezTo>
                  <a:cubicBezTo>
                    <a:pt x="98912" y="75914"/>
                    <a:pt x="69765" y="105632"/>
                    <a:pt x="72051" y="140875"/>
                  </a:cubicBezTo>
                  <a:close/>
                  <a:moveTo>
                    <a:pt x="237596" y="19336"/>
                  </a:moveTo>
                  <a:cubicBezTo>
                    <a:pt x="256931" y="40767"/>
                    <a:pt x="268838" y="68390"/>
                    <a:pt x="270457" y="99822"/>
                  </a:cubicBezTo>
                  <a:cubicBezTo>
                    <a:pt x="271028" y="111252"/>
                    <a:pt x="270457" y="121920"/>
                    <a:pt x="268647" y="131826"/>
                  </a:cubicBezTo>
                  <a:lnTo>
                    <a:pt x="236834" y="100013"/>
                  </a:lnTo>
                  <a:cubicBezTo>
                    <a:pt x="235119" y="72009"/>
                    <a:pt x="224356" y="47149"/>
                    <a:pt x="205306" y="29242"/>
                  </a:cubicBezTo>
                  <a:cubicBezTo>
                    <a:pt x="186065" y="11049"/>
                    <a:pt x="158348" y="0"/>
                    <a:pt x="123200" y="0"/>
                  </a:cubicBezTo>
                  <a:cubicBezTo>
                    <a:pt x="88053" y="0"/>
                    <a:pt x="56716" y="13145"/>
                    <a:pt x="34046" y="36767"/>
                  </a:cubicBezTo>
                  <a:cubicBezTo>
                    <a:pt x="11472" y="60389"/>
                    <a:pt x="-1958" y="94393"/>
                    <a:pt x="233" y="136208"/>
                  </a:cubicBezTo>
                  <a:cubicBezTo>
                    <a:pt x="2138" y="172784"/>
                    <a:pt x="15758" y="201454"/>
                    <a:pt x="37380" y="220980"/>
                  </a:cubicBezTo>
                  <a:cubicBezTo>
                    <a:pt x="57478" y="239173"/>
                    <a:pt x="84624" y="249365"/>
                    <a:pt x="115485" y="250698"/>
                  </a:cubicBezTo>
                  <a:lnTo>
                    <a:pt x="141584" y="276797"/>
                  </a:lnTo>
                  <a:cubicBezTo>
                    <a:pt x="133106" y="277654"/>
                    <a:pt x="124153" y="278130"/>
                    <a:pt x="114628" y="278130"/>
                  </a:cubicBezTo>
                  <a:cubicBezTo>
                    <a:pt x="77004" y="278130"/>
                    <a:pt x="41000" y="265081"/>
                    <a:pt x="13758" y="241364"/>
                  </a:cubicBezTo>
                  <a:lnTo>
                    <a:pt x="202925" y="430530"/>
                  </a:lnTo>
                  <a:lnTo>
                    <a:pt x="387995" y="430530"/>
                  </a:lnTo>
                  <a:cubicBezTo>
                    <a:pt x="407141" y="430530"/>
                    <a:pt x="422857" y="414814"/>
                    <a:pt x="422857" y="395669"/>
                  </a:cubicBezTo>
                  <a:lnTo>
                    <a:pt x="422857" y="204978"/>
                  </a:lnTo>
                  <a:lnTo>
                    <a:pt x="237310" y="19431"/>
                  </a:lnTo>
                  <a:close/>
                  <a:moveTo>
                    <a:pt x="189875" y="204026"/>
                  </a:moveTo>
                  <a:cubicBezTo>
                    <a:pt x="179207" y="204026"/>
                    <a:pt x="169873" y="201359"/>
                    <a:pt x="162824" y="195834"/>
                  </a:cubicBezTo>
                  <a:cubicBezTo>
                    <a:pt x="155776" y="190310"/>
                    <a:pt x="150918" y="181832"/>
                    <a:pt x="149108" y="170307"/>
                  </a:cubicBezTo>
                  <a:lnTo>
                    <a:pt x="148251" y="170307"/>
                  </a:lnTo>
                  <a:cubicBezTo>
                    <a:pt x="141774" y="181451"/>
                    <a:pt x="133678" y="189929"/>
                    <a:pt x="124058" y="195548"/>
                  </a:cubicBezTo>
                  <a:cubicBezTo>
                    <a:pt x="114533" y="201168"/>
                    <a:pt x="103579" y="204026"/>
                    <a:pt x="91482" y="204026"/>
                  </a:cubicBezTo>
                  <a:cubicBezTo>
                    <a:pt x="76718" y="204026"/>
                    <a:pt x="63288" y="198691"/>
                    <a:pt x="53573" y="188500"/>
                  </a:cubicBezTo>
                  <a:cubicBezTo>
                    <a:pt x="43857" y="178308"/>
                    <a:pt x="37761" y="163163"/>
                    <a:pt x="37761" y="143542"/>
                  </a:cubicBezTo>
                  <a:cubicBezTo>
                    <a:pt x="37761" y="107347"/>
                    <a:pt x="54525" y="77153"/>
                    <a:pt x="82243" y="60103"/>
                  </a:cubicBezTo>
                  <a:cubicBezTo>
                    <a:pt x="110056" y="43148"/>
                    <a:pt x="148823" y="39338"/>
                    <a:pt x="192923" y="56007"/>
                  </a:cubicBezTo>
                  <a:lnTo>
                    <a:pt x="183589" y="137065"/>
                  </a:lnTo>
                  <a:cubicBezTo>
                    <a:pt x="181970" y="150019"/>
                    <a:pt x="182160" y="159449"/>
                    <a:pt x="184351" y="165640"/>
                  </a:cubicBezTo>
                  <a:cubicBezTo>
                    <a:pt x="186446" y="171926"/>
                    <a:pt x="190637" y="174974"/>
                    <a:pt x="197019" y="175165"/>
                  </a:cubicBezTo>
                  <a:lnTo>
                    <a:pt x="220070" y="198215"/>
                  </a:lnTo>
                  <a:cubicBezTo>
                    <a:pt x="210830" y="202025"/>
                    <a:pt x="200734" y="204026"/>
                    <a:pt x="189875" y="204026"/>
                  </a:cubicBezTo>
                  <a:close/>
                </a:path>
              </a:pathLst>
            </a:custGeom>
            <a:gradFill>
              <a:gsLst>
                <a:gs pos="0">
                  <a:schemeClr val="accent3"/>
                </a:gs>
                <a:gs pos="100000">
                  <a:schemeClr val="tx1"/>
                </a:gs>
              </a:gsLst>
              <a:lin ang="13500000" scaled="1"/>
            </a:gradFill>
            <a:ln w="9525" cap="flat">
              <a:noFill/>
              <a:prstDash val="solid"/>
              <a:miter/>
            </a:ln>
          </p:spPr>
          <p:txBody>
            <a:bodyPr rtlCol="0" anchor="ctr"/>
            <a:lstStyle/>
            <a:p>
              <a:endParaRPr lang="en-US" dirty="0"/>
            </a:p>
          </p:txBody>
        </p:sp>
        <p:sp>
          <p:nvSpPr>
            <p:cNvPr id="194" name="Freeform 193">
              <a:extLst>
                <a:ext uri="{FF2B5EF4-FFF2-40B4-BE49-F238E27FC236}">
                  <a16:creationId xmlns:a16="http://schemas.microsoft.com/office/drawing/2014/main" id="{498B2E70-8F0B-2873-891E-37BB0A875049}"/>
                </a:ext>
              </a:extLst>
            </p:cNvPr>
            <p:cNvSpPr/>
            <p:nvPr/>
          </p:nvSpPr>
          <p:spPr>
            <a:xfrm>
              <a:off x="1139168" y="1843088"/>
              <a:ext cx="304785" cy="304800"/>
            </a:xfrm>
            <a:custGeom>
              <a:avLst/>
              <a:gdLst>
                <a:gd name="connsiteX0" fmla="*/ 231033 w 304785"/>
                <a:gd name="connsiteY0" fmla="*/ 287274 h 304800"/>
                <a:gd name="connsiteX1" fmla="*/ 148928 w 304785"/>
                <a:gd name="connsiteY1" fmla="*/ 304800 h 304800"/>
                <a:gd name="connsiteX2" fmla="*/ 243 w 304785"/>
                <a:gd name="connsiteY2" fmla="*/ 166878 h 304800"/>
                <a:gd name="connsiteX3" fmla="*/ 161025 w 304785"/>
                <a:gd name="connsiteY3" fmla="*/ 0 h 304800"/>
                <a:gd name="connsiteX4" fmla="*/ 304567 w 304785"/>
                <a:gd name="connsiteY4" fmla="*/ 126587 h 304800"/>
                <a:gd name="connsiteX5" fmla="*/ 223890 w 304785"/>
                <a:gd name="connsiteY5" fmla="*/ 230791 h 304800"/>
                <a:gd name="connsiteX6" fmla="*/ 183123 w 304785"/>
                <a:gd name="connsiteY6" fmla="*/ 197072 h 304800"/>
                <a:gd name="connsiteX7" fmla="*/ 182265 w 304785"/>
                <a:gd name="connsiteY7" fmla="*/ 197072 h 304800"/>
                <a:gd name="connsiteX8" fmla="*/ 125592 w 304785"/>
                <a:gd name="connsiteY8" fmla="*/ 230791 h 304800"/>
                <a:gd name="connsiteX9" fmla="*/ 71776 w 304785"/>
                <a:gd name="connsiteY9" fmla="*/ 170212 h 304800"/>
                <a:gd name="connsiteX10" fmla="*/ 227033 w 304785"/>
                <a:gd name="connsiteY10" fmla="*/ 82677 h 304800"/>
                <a:gd name="connsiteX11" fmla="*/ 217699 w 304785"/>
                <a:gd name="connsiteY11" fmla="*/ 163735 h 304800"/>
                <a:gd name="connsiteX12" fmla="*/ 231033 w 304785"/>
                <a:gd name="connsiteY12" fmla="*/ 201835 h 304800"/>
                <a:gd name="connsiteX13" fmla="*/ 271134 w 304785"/>
                <a:gd name="connsiteY13" fmla="*/ 127826 h 304800"/>
                <a:gd name="connsiteX14" fmla="*/ 157501 w 304785"/>
                <a:gd name="connsiteY14" fmla="*/ 26670 h 304800"/>
                <a:gd name="connsiteX15" fmla="*/ 34533 w 304785"/>
                <a:gd name="connsiteY15" fmla="*/ 162877 h 304800"/>
                <a:gd name="connsiteX16" fmla="*/ 156643 w 304785"/>
                <a:gd name="connsiteY16" fmla="*/ 277654 h 304800"/>
                <a:gd name="connsiteX17" fmla="*/ 221699 w 304785"/>
                <a:gd name="connsiteY17" fmla="*/ 264033 h 304800"/>
                <a:gd name="connsiteX18" fmla="*/ 231129 w 304785"/>
                <a:gd name="connsiteY18" fmla="*/ 287179 h 304800"/>
                <a:gd name="connsiteX19" fmla="*/ 191124 w 304785"/>
                <a:gd name="connsiteY19" fmla="*/ 104394 h 304800"/>
                <a:gd name="connsiteX20" fmla="*/ 172455 w 304785"/>
                <a:gd name="connsiteY20" fmla="*/ 102584 h 304800"/>
                <a:gd name="connsiteX21" fmla="*/ 106065 w 304785"/>
                <a:gd name="connsiteY21" fmla="*/ 167545 h 304800"/>
                <a:gd name="connsiteX22" fmla="*/ 137879 w 304785"/>
                <a:gd name="connsiteY22" fmla="*/ 195929 h 304800"/>
                <a:gd name="connsiteX23" fmla="*/ 185599 w 304785"/>
                <a:gd name="connsiteY23" fmla="*/ 147923 h 304800"/>
                <a:gd name="connsiteX24" fmla="*/ 191124 w 304785"/>
                <a:gd name="connsiteY24" fmla="*/ 1044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785" h="304800">
                  <a:moveTo>
                    <a:pt x="231033" y="287274"/>
                  </a:moveTo>
                  <a:cubicBezTo>
                    <a:pt x="206745" y="300514"/>
                    <a:pt x="181123" y="304800"/>
                    <a:pt x="148928" y="304800"/>
                  </a:cubicBezTo>
                  <a:cubicBezTo>
                    <a:pt x="73680" y="304800"/>
                    <a:pt x="4719" y="252698"/>
                    <a:pt x="243" y="166878"/>
                  </a:cubicBezTo>
                  <a:cubicBezTo>
                    <a:pt x="-4425" y="77533"/>
                    <a:pt x="58536" y="0"/>
                    <a:pt x="161025" y="0"/>
                  </a:cubicBezTo>
                  <a:cubicBezTo>
                    <a:pt x="240844" y="0"/>
                    <a:pt x="300757" y="52959"/>
                    <a:pt x="304567" y="126587"/>
                  </a:cubicBezTo>
                  <a:cubicBezTo>
                    <a:pt x="307900" y="190500"/>
                    <a:pt x="272848" y="230791"/>
                    <a:pt x="223890" y="230791"/>
                  </a:cubicBezTo>
                  <a:cubicBezTo>
                    <a:pt x="202554" y="230791"/>
                    <a:pt x="186647" y="220313"/>
                    <a:pt x="183123" y="197072"/>
                  </a:cubicBezTo>
                  <a:lnTo>
                    <a:pt x="182265" y="197072"/>
                  </a:lnTo>
                  <a:cubicBezTo>
                    <a:pt x="169407" y="219361"/>
                    <a:pt x="149595" y="230791"/>
                    <a:pt x="125592" y="230791"/>
                  </a:cubicBezTo>
                  <a:cubicBezTo>
                    <a:pt x="96159" y="230791"/>
                    <a:pt x="71776" y="209550"/>
                    <a:pt x="71776" y="170212"/>
                  </a:cubicBezTo>
                  <a:cubicBezTo>
                    <a:pt x="71776" y="97822"/>
                    <a:pt x="138736" y="49340"/>
                    <a:pt x="227033" y="82677"/>
                  </a:cubicBezTo>
                  <a:lnTo>
                    <a:pt x="217699" y="163735"/>
                  </a:lnTo>
                  <a:cubicBezTo>
                    <a:pt x="214555" y="189548"/>
                    <a:pt x="218365" y="201454"/>
                    <a:pt x="231033" y="201835"/>
                  </a:cubicBezTo>
                  <a:cubicBezTo>
                    <a:pt x="250560" y="202216"/>
                    <a:pt x="273801" y="178213"/>
                    <a:pt x="271134" y="127826"/>
                  </a:cubicBezTo>
                  <a:cubicBezTo>
                    <a:pt x="268181" y="70866"/>
                    <a:pt x="227700" y="26670"/>
                    <a:pt x="157501" y="26670"/>
                  </a:cubicBezTo>
                  <a:cubicBezTo>
                    <a:pt x="87301" y="26670"/>
                    <a:pt x="30151" y="79248"/>
                    <a:pt x="34533" y="162877"/>
                  </a:cubicBezTo>
                  <a:cubicBezTo>
                    <a:pt x="38343" y="236029"/>
                    <a:pt x="89111" y="277654"/>
                    <a:pt x="156643" y="277654"/>
                  </a:cubicBezTo>
                  <a:cubicBezTo>
                    <a:pt x="179789" y="277654"/>
                    <a:pt x="203982" y="272796"/>
                    <a:pt x="221699" y="264033"/>
                  </a:cubicBezTo>
                  <a:cubicBezTo>
                    <a:pt x="221699" y="264033"/>
                    <a:pt x="222366" y="265748"/>
                    <a:pt x="231129" y="287179"/>
                  </a:cubicBezTo>
                  <a:close/>
                  <a:moveTo>
                    <a:pt x="191124" y="104394"/>
                  </a:moveTo>
                  <a:cubicBezTo>
                    <a:pt x="186266" y="103442"/>
                    <a:pt x="180170" y="102584"/>
                    <a:pt x="172455" y="102584"/>
                  </a:cubicBezTo>
                  <a:cubicBezTo>
                    <a:pt x="132926" y="102584"/>
                    <a:pt x="103779" y="132302"/>
                    <a:pt x="106065" y="167545"/>
                  </a:cubicBezTo>
                  <a:cubicBezTo>
                    <a:pt x="107208" y="184880"/>
                    <a:pt x="118162" y="195929"/>
                    <a:pt x="137879" y="195929"/>
                  </a:cubicBezTo>
                  <a:cubicBezTo>
                    <a:pt x="160072" y="195929"/>
                    <a:pt x="181980" y="174403"/>
                    <a:pt x="185599" y="147923"/>
                  </a:cubicBezTo>
                  <a:lnTo>
                    <a:pt x="191124" y="104489"/>
                  </a:lnTo>
                  <a:close/>
                </a:path>
              </a:pathLst>
            </a:custGeom>
            <a:solidFill>
              <a:srgbClr val="FFFFFF"/>
            </a:solidFill>
            <a:ln w="9525" cap="flat">
              <a:noFill/>
              <a:prstDash val="solid"/>
              <a:miter/>
            </a:ln>
          </p:spPr>
          <p:txBody>
            <a:bodyPr rtlCol="0" anchor="ctr"/>
            <a:lstStyle/>
            <a:p>
              <a:endParaRPr lang="en-US"/>
            </a:p>
          </p:txBody>
        </p:sp>
      </p:grpSp>
      <p:grpSp>
        <p:nvGrpSpPr>
          <p:cNvPr id="195" name="Graphic 187">
            <a:extLst>
              <a:ext uri="{FF2B5EF4-FFF2-40B4-BE49-F238E27FC236}">
                <a16:creationId xmlns:a16="http://schemas.microsoft.com/office/drawing/2014/main" id="{7F0B476B-A9E1-E499-284F-464455B5E584}"/>
              </a:ext>
            </a:extLst>
          </p:cNvPr>
          <p:cNvGrpSpPr/>
          <p:nvPr/>
        </p:nvGrpSpPr>
        <p:grpSpPr>
          <a:xfrm>
            <a:off x="1744850" y="1690688"/>
            <a:ext cx="609600" cy="609600"/>
            <a:chOff x="1744850" y="1690688"/>
            <a:chExt cx="609600" cy="609600"/>
          </a:xfrm>
        </p:grpSpPr>
        <p:sp>
          <p:nvSpPr>
            <p:cNvPr id="196" name="Freeform 195">
              <a:extLst>
                <a:ext uri="{FF2B5EF4-FFF2-40B4-BE49-F238E27FC236}">
                  <a16:creationId xmlns:a16="http://schemas.microsoft.com/office/drawing/2014/main" id="{1013B6F9-E87A-0A63-AC3B-2F45B85D416D}"/>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dirty="0"/>
            </a:p>
          </p:txBody>
        </p:sp>
        <p:sp>
          <p:nvSpPr>
            <p:cNvPr id="197" name="Freeform 196">
              <a:extLst>
                <a:ext uri="{FF2B5EF4-FFF2-40B4-BE49-F238E27FC236}">
                  <a16:creationId xmlns:a16="http://schemas.microsoft.com/office/drawing/2014/main" id="{FDEE5858-1C41-8918-7CE6-349A07F94AB4}"/>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accent3"/>
                </a:gs>
                <a:gs pos="100000">
                  <a:schemeClr val="tx1"/>
                </a:gs>
              </a:gsLst>
              <a:lin ang="13499559" scaled="1"/>
            </a:gradFill>
            <a:ln w="9525" cap="flat">
              <a:noFill/>
              <a:prstDash val="solid"/>
              <a:miter/>
            </a:ln>
          </p:spPr>
          <p:txBody>
            <a:bodyPr rtlCol="0" anchor="ctr"/>
            <a:lstStyle/>
            <a:p>
              <a:endParaRPr lang="en-US" dirty="0"/>
            </a:p>
          </p:txBody>
        </p:sp>
        <p:sp>
          <p:nvSpPr>
            <p:cNvPr id="198" name="Freeform 197">
              <a:extLst>
                <a:ext uri="{FF2B5EF4-FFF2-40B4-BE49-F238E27FC236}">
                  <a16:creationId xmlns:a16="http://schemas.microsoft.com/office/drawing/2014/main" id="{25710FE8-56B1-245D-6595-FF2449591BEA}"/>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199" name="Graphic 185">
            <a:extLst>
              <a:ext uri="{FF2B5EF4-FFF2-40B4-BE49-F238E27FC236}">
                <a16:creationId xmlns:a16="http://schemas.microsoft.com/office/drawing/2014/main" id="{BF1F2408-0C46-7E25-8C2B-FCB96701F469}"/>
              </a:ext>
            </a:extLst>
          </p:cNvPr>
          <p:cNvGrpSpPr/>
          <p:nvPr/>
        </p:nvGrpSpPr>
        <p:grpSpPr>
          <a:xfrm>
            <a:off x="2508141" y="1690688"/>
            <a:ext cx="609600" cy="609600"/>
            <a:chOff x="2508141" y="1690688"/>
            <a:chExt cx="609600" cy="609600"/>
          </a:xfrm>
        </p:grpSpPr>
        <p:sp>
          <p:nvSpPr>
            <p:cNvPr id="200" name="Freeform 199">
              <a:extLst>
                <a:ext uri="{FF2B5EF4-FFF2-40B4-BE49-F238E27FC236}">
                  <a16:creationId xmlns:a16="http://schemas.microsoft.com/office/drawing/2014/main" id="{2BEA2D4F-64A7-32D0-52C8-03E6D7C00604}"/>
                </a:ext>
              </a:extLst>
            </p:cNvPr>
            <p:cNvSpPr/>
            <p:nvPr/>
          </p:nvSpPr>
          <p:spPr>
            <a:xfrm>
              <a:off x="2508141"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B4E2DEB9-1018-99C6-9151-F0D230B31C88}"/>
                </a:ext>
              </a:extLst>
            </p:cNvPr>
            <p:cNvSpPr/>
            <p:nvPr/>
          </p:nvSpPr>
          <p:spPr>
            <a:xfrm>
              <a:off x="2660541" y="1880235"/>
              <a:ext cx="457200" cy="419957"/>
            </a:xfrm>
            <a:custGeom>
              <a:avLst/>
              <a:gdLst>
                <a:gd name="connsiteX0" fmla="*/ 243840 w 457200"/>
                <a:gd name="connsiteY0" fmla="*/ 120301 h 419957"/>
                <a:gd name="connsiteX1" fmla="*/ 274320 w 457200"/>
                <a:gd name="connsiteY1" fmla="*/ 89821 h 419957"/>
                <a:gd name="connsiteX2" fmla="*/ 243840 w 457200"/>
                <a:gd name="connsiteY2" fmla="*/ 59341 h 419957"/>
                <a:gd name="connsiteX3" fmla="*/ 213360 w 457200"/>
                <a:gd name="connsiteY3" fmla="*/ 89821 h 419957"/>
                <a:gd name="connsiteX4" fmla="*/ 243840 w 457200"/>
                <a:gd name="connsiteY4" fmla="*/ 120301 h 419957"/>
                <a:gd name="connsiteX5" fmla="*/ 260128 w 457200"/>
                <a:gd name="connsiteY5" fmla="*/ 0 h 419957"/>
                <a:gd name="connsiteX6" fmla="*/ 277082 w 457200"/>
                <a:gd name="connsiteY6" fmla="*/ 16955 h 419957"/>
                <a:gd name="connsiteX7" fmla="*/ 260128 w 457200"/>
                <a:gd name="connsiteY7" fmla="*/ 0 h 419957"/>
                <a:gd name="connsiteX8" fmla="*/ 277082 w 457200"/>
                <a:gd name="connsiteY8" fmla="*/ 16955 h 419957"/>
                <a:gd name="connsiteX9" fmla="*/ 304800 w 457200"/>
                <a:gd name="connsiteY9" fmla="*/ 89821 h 419957"/>
                <a:gd name="connsiteX10" fmla="*/ 260128 w 457200"/>
                <a:gd name="connsiteY10" fmla="*/ 179641 h 419957"/>
                <a:gd name="connsiteX11" fmla="*/ 152400 w 457200"/>
                <a:gd name="connsiteY11" fmla="*/ 216789 h 419957"/>
                <a:gd name="connsiteX12" fmla="*/ 125540 w 457200"/>
                <a:gd name="connsiteY12" fmla="*/ 214789 h 419957"/>
                <a:gd name="connsiteX13" fmla="*/ 100203 w 457200"/>
                <a:gd name="connsiteY13" fmla="*/ 209074 h 419957"/>
                <a:gd name="connsiteX14" fmla="*/ 0 w 457200"/>
                <a:gd name="connsiteY14" fmla="*/ 267557 h 419957"/>
                <a:gd name="connsiteX15" fmla="*/ 152400 w 457200"/>
                <a:gd name="connsiteY15" fmla="*/ 419957 h 419957"/>
                <a:gd name="connsiteX16" fmla="*/ 422339 w 457200"/>
                <a:gd name="connsiteY16" fmla="*/ 419957 h 419957"/>
                <a:gd name="connsiteX17" fmla="*/ 457200 w 457200"/>
                <a:gd name="connsiteY17" fmla="*/ 385096 h 419957"/>
                <a:gd name="connsiteX18" fmla="*/ 457200 w 457200"/>
                <a:gd name="connsiteY18" fmla="*/ 196977 h 419957"/>
                <a:gd name="connsiteX19" fmla="*/ 277082 w 457200"/>
                <a:gd name="connsiteY19" fmla="*/ 16859 h 419957"/>
                <a:gd name="connsiteX20" fmla="*/ 152400 w 457200"/>
                <a:gd name="connsiteY20" fmla="*/ 120301 h 419957"/>
                <a:gd name="connsiteX21" fmla="*/ 182880 w 457200"/>
                <a:gd name="connsiteY21" fmla="*/ 89821 h 419957"/>
                <a:gd name="connsiteX22" fmla="*/ 152400 w 457200"/>
                <a:gd name="connsiteY22" fmla="*/ 59341 h 419957"/>
                <a:gd name="connsiteX23" fmla="*/ 121920 w 457200"/>
                <a:gd name="connsiteY23" fmla="*/ 89821 h 419957"/>
                <a:gd name="connsiteX24" fmla="*/ 152400 w 457200"/>
                <a:gd name="connsiteY24" fmla="*/ 120301 h 419957"/>
                <a:gd name="connsiteX25" fmla="*/ 60960 w 457200"/>
                <a:gd name="connsiteY25" fmla="*/ 120301 h 419957"/>
                <a:gd name="connsiteX26" fmla="*/ 91440 w 457200"/>
                <a:gd name="connsiteY26" fmla="*/ 89821 h 419957"/>
                <a:gd name="connsiteX27" fmla="*/ 60960 w 457200"/>
                <a:gd name="connsiteY27" fmla="*/ 59341 h 419957"/>
                <a:gd name="connsiteX28" fmla="*/ 30480 w 457200"/>
                <a:gd name="connsiteY28" fmla="*/ 89821 h 419957"/>
                <a:gd name="connsiteX29" fmla="*/ 60960 w 457200"/>
                <a:gd name="connsiteY29" fmla="*/ 120301 h 4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7200" h="419957">
                  <a:moveTo>
                    <a:pt x="243840" y="120301"/>
                  </a:moveTo>
                  <a:cubicBezTo>
                    <a:pt x="260699" y="120301"/>
                    <a:pt x="274320" y="106680"/>
                    <a:pt x="274320" y="89821"/>
                  </a:cubicBezTo>
                  <a:cubicBezTo>
                    <a:pt x="274320" y="72962"/>
                    <a:pt x="260699" y="59341"/>
                    <a:pt x="243840" y="59341"/>
                  </a:cubicBezTo>
                  <a:cubicBezTo>
                    <a:pt x="226981" y="59341"/>
                    <a:pt x="213360" y="72962"/>
                    <a:pt x="213360" y="89821"/>
                  </a:cubicBezTo>
                  <a:cubicBezTo>
                    <a:pt x="213360" y="106680"/>
                    <a:pt x="226981" y="120301"/>
                    <a:pt x="243840" y="120301"/>
                  </a:cubicBezTo>
                  <a:close/>
                  <a:moveTo>
                    <a:pt x="260128" y="0"/>
                  </a:moveTo>
                  <a:lnTo>
                    <a:pt x="277082" y="16955"/>
                  </a:lnTo>
                  <a:cubicBezTo>
                    <a:pt x="272034" y="10954"/>
                    <a:pt x="266414" y="5239"/>
                    <a:pt x="260128" y="0"/>
                  </a:cubicBezTo>
                  <a:close/>
                  <a:moveTo>
                    <a:pt x="277082" y="16955"/>
                  </a:moveTo>
                  <a:cubicBezTo>
                    <a:pt x="294513" y="37624"/>
                    <a:pt x="304800" y="62675"/>
                    <a:pt x="304800" y="89821"/>
                  </a:cubicBezTo>
                  <a:cubicBezTo>
                    <a:pt x="304800" y="124873"/>
                    <a:pt x="287750" y="156686"/>
                    <a:pt x="260128" y="179641"/>
                  </a:cubicBezTo>
                  <a:cubicBezTo>
                    <a:pt x="232505" y="202597"/>
                    <a:pt x="194405" y="216789"/>
                    <a:pt x="152400" y="216789"/>
                  </a:cubicBezTo>
                  <a:cubicBezTo>
                    <a:pt x="143256" y="216789"/>
                    <a:pt x="134207" y="216122"/>
                    <a:pt x="125540" y="214789"/>
                  </a:cubicBezTo>
                  <a:cubicBezTo>
                    <a:pt x="116777" y="213455"/>
                    <a:pt x="108394" y="211550"/>
                    <a:pt x="100203" y="209074"/>
                  </a:cubicBezTo>
                  <a:lnTo>
                    <a:pt x="0" y="267557"/>
                  </a:lnTo>
                  <a:lnTo>
                    <a:pt x="152400" y="419957"/>
                  </a:lnTo>
                  <a:lnTo>
                    <a:pt x="422339" y="419957"/>
                  </a:lnTo>
                  <a:cubicBezTo>
                    <a:pt x="441484" y="419957"/>
                    <a:pt x="457200" y="404241"/>
                    <a:pt x="457200" y="385096"/>
                  </a:cubicBezTo>
                  <a:lnTo>
                    <a:pt x="457200" y="196977"/>
                  </a:lnTo>
                  <a:lnTo>
                    <a:pt x="277082" y="16859"/>
                  </a:lnTo>
                  <a:close/>
                  <a:moveTo>
                    <a:pt x="152400" y="120301"/>
                  </a:moveTo>
                  <a:cubicBezTo>
                    <a:pt x="169259" y="120301"/>
                    <a:pt x="182880" y="106680"/>
                    <a:pt x="182880" y="89821"/>
                  </a:cubicBezTo>
                  <a:cubicBezTo>
                    <a:pt x="182880" y="72962"/>
                    <a:pt x="169259" y="59341"/>
                    <a:pt x="152400" y="59341"/>
                  </a:cubicBezTo>
                  <a:cubicBezTo>
                    <a:pt x="135541" y="59341"/>
                    <a:pt x="121920" y="72962"/>
                    <a:pt x="121920" y="89821"/>
                  </a:cubicBezTo>
                  <a:cubicBezTo>
                    <a:pt x="121920" y="106680"/>
                    <a:pt x="135541" y="120301"/>
                    <a:pt x="152400" y="120301"/>
                  </a:cubicBezTo>
                  <a:close/>
                  <a:moveTo>
                    <a:pt x="60960" y="120301"/>
                  </a:moveTo>
                  <a:cubicBezTo>
                    <a:pt x="77819" y="120301"/>
                    <a:pt x="91440" y="106680"/>
                    <a:pt x="91440" y="89821"/>
                  </a:cubicBezTo>
                  <a:cubicBezTo>
                    <a:pt x="91440" y="72962"/>
                    <a:pt x="77819" y="59341"/>
                    <a:pt x="60960" y="59341"/>
                  </a:cubicBezTo>
                  <a:cubicBezTo>
                    <a:pt x="44101" y="59341"/>
                    <a:pt x="30480" y="72962"/>
                    <a:pt x="30480" y="89821"/>
                  </a:cubicBezTo>
                  <a:cubicBezTo>
                    <a:pt x="30480" y="106680"/>
                    <a:pt x="44101" y="120301"/>
                    <a:pt x="60960" y="120301"/>
                  </a:cubicBezTo>
                  <a:close/>
                </a:path>
              </a:pathLst>
            </a:custGeom>
            <a:gradFill>
              <a:gsLst>
                <a:gs pos="0">
                  <a:schemeClr val="accent3"/>
                </a:gs>
                <a:gs pos="100000">
                  <a:schemeClr val="tx1"/>
                </a:gs>
              </a:gsLst>
              <a:lin ang="13500000" scaled="1"/>
            </a:gradFill>
            <a:ln w="9525"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125EB386-E86D-A664-6826-936E8B967981}"/>
                </a:ext>
              </a:extLst>
            </p:cNvPr>
            <p:cNvSpPr/>
            <p:nvPr/>
          </p:nvSpPr>
          <p:spPr>
            <a:xfrm>
              <a:off x="2660541" y="1843088"/>
              <a:ext cx="304800" cy="304800"/>
            </a:xfrm>
            <a:custGeom>
              <a:avLst/>
              <a:gdLst>
                <a:gd name="connsiteX0" fmla="*/ 152400 w 304800"/>
                <a:gd name="connsiteY0" fmla="*/ 0 h 304800"/>
                <a:gd name="connsiteX1" fmla="*/ 0 w 304800"/>
                <a:gd name="connsiteY1" fmla="*/ 126968 h 304800"/>
                <a:gd name="connsiteX2" fmla="*/ 44196 w 304800"/>
                <a:gd name="connsiteY2" fmla="*/ 216408 h 304800"/>
                <a:gd name="connsiteX3" fmla="*/ 0 w 304800"/>
                <a:gd name="connsiteY3" fmla="*/ 304800 h 304800"/>
                <a:gd name="connsiteX4" fmla="*/ 100203 w 304800"/>
                <a:gd name="connsiteY4" fmla="*/ 246317 h 304800"/>
                <a:gd name="connsiteX5" fmla="*/ 152400 w 304800"/>
                <a:gd name="connsiteY5" fmla="*/ 253937 h 304800"/>
                <a:gd name="connsiteX6" fmla="*/ 304800 w 304800"/>
                <a:gd name="connsiteY6" fmla="*/ 126968 h 304800"/>
                <a:gd name="connsiteX7" fmla="*/ 152400 w 304800"/>
                <a:gd name="connsiteY7" fmla="*/ 0 h 304800"/>
                <a:gd name="connsiteX8" fmla="*/ 60960 w 304800"/>
                <a:gd name="connsiteY8" fmla="*/ 157448 h 304800"/>
                <a:gd name="connsiteX9" fmla="*/ 30480 w 304800"/>
                <a:gd name="connsiteY9" fmla="*/ 126968 h 304800"/>
                <a:gd name="connsiteX10" fmla="*/ 60960 w 304800"/>
                <a:gd name="connsiteY10" fmla="*/ 96488 h 304800"/>
                <a:gd name="connsiteX11" fmla="*/ 91440 w 304800"/>
                <a:gd name="connsiteY11" fmla="*/ 126968 h 304800"/>
                <a:gd name="connsiteX12" fmla="*/ 60960 w 304800"/>
                <a:gd name="connsiteY12" fmla="*/ 157448 h 304800"/>
                <a:gd name="connsiteX13" fmla="*/ 152400 w 304800"/>
                <a:gd name="connsiteY13" fmla="*/ 157448 h 304800"/>
                <a:gd name="connsiteX14" fmla="*/ 121920 w 304800"/>
                <a:gd name="connsiteY14" fmla="*/ 126968 h 304800"/>
                <a:gd name="connsiteX15" fmla="*/ 152400 w 304800"/>
                <a:gd name="connsiteY15" fmla="*/ 96488 h 304800"/>
                <a:gd name="connsiteX16" fmla="*/ 182880 w 304800"/>
                <a:gd name="connsiteY16" fmla="*/ 126968 h 304800"/>
                <a:gd name="connsiteX17" fmla="*/ 152400 w 304800"/>
                <a:gd name="connsiteY17" fmla="*/ 157448 h 304800"/>
                <a:gd name="connsiteX18" fmla="*/ 243840 w 304800"/>
                <a:gd name="connsiteY18" fmla="*/ 157448 h 304800"/>
                <a:gd name="connsiteX19" fmla="*/ 213360 w 304800"/>
                <a:gd name="connsiteY19" fmla="*/ 126968 h 304800"/>
                <a:gd name="connsiteX20" fmla="*/ 243840 w 304800"/>
                <a:gd name="connsiteY20" fmla="*/ 96488 h 304800"/>
                <a:gd name="connsiteX21" fmla="*/ 274320 w 304800"/>
                <a:gd name="connsiteY21" fmla="*/ 126968 h 304800"/>
                <a:gd name="connsiteX22" fmla="*/ 243840 w 304800"/>
                <a:gd name="connsiteY22" fmla="*/ 15744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800" h="304800">
                  <a:moveTo>
                    <a:pt x="152400" y="0"/>
                  </a:moveTo>
                  <a:cubicBezTo>
                    <a:pt x="68199" y="0"/>
                    <a:pt x="0" y="56864"/>
                    <a:pt x="0" y="126968"/>
                  </a:cubicBezTo>
                  <a:cubicBezTo>
                    <a:pt x="0" y="161830"/>
                    <a:pt x="16859" y="193453"/>
                    <a:pt x="44196" y="216408"/>
                  </a:cubicBezTo>
                  <a:lnTo>
                    <a:pt x="0" y="304800"/>
                  </a:lnTo>
                  <a:lnTo>
                    <a:pt x="100203" y="246317"/>
                  </a:lnTo>
                  <a:cubicBezTo>
                    <a:pt x="116491" y="251270"/>
                    <a:pt x="134017" y="253937"/>
                    <a:pt x="152400" y="253937"/>
                  </a:cubicBezTo>
                  <a:cubicBezTo>
                    <a:pt x="236601" y="253937"/>
                    <a:pt x="304800" y="197072"/>
                    <a:pt x="304800" y="126968"/>
                  </a:cubicBezTo>
                  <a:cubicBezTo>
                    <a:pt x="304800" y="56864"/>
                    <a:pt x="236601" y="0"/>
                    <a:pt x="152400" y="0"/>
                  </a:cubicBezTo>
                  <a:close/>
                  <a:moveTo>
                    <a:pt x="60960" y="157448"/>
                  </a:moveTo>
                  <a:cubicBezTo>
                    <a:pt x="44101" y="157448"/>
                    <a:pt x="30480" y="143828"/>
                    <a:pt x="30480" y="126968"/>
                  </a:cubicBezTo>
                  <a:cubicBezTo>
                    <a:pt x="30480" y="110109"/>
                    <a:pt x="44101" y="96488"/>
                    <a:pt x="60960" y="96488"/>
                  </a:cubicBezTo>
                  <a:cubicBezTo>
                    <a:pt x="77819" y="96488"/>
                    <a:pt x="91440" y="110109"/>
                    <a:pt x="91440" y="126968"/>
                  </a:cubicBezTo>
                  <a:cubicBezTo>
                    <a:pt x="91440" y="143828"/>
                    <a:pt x="77819" y="157448"/>
                    <a:pt x="60960" y="157448"/>
                  </a:cubicBezTo>
                  <a:close/>
                  <a:moveTo>
                    <a:pt x="152400" y="157448"/>
                  </a:moveTo>
                  <a:cubicBezTo>
                    <a:pt x="135541" y="157448"/>
                    <a:pt x="121920" y="143828"/>
                    <a:pt x="121920" y="126968"/>
                  </a:cubicBezTo>
                  <a:cubicBezTo>
                    <a:pt x="121920" y="110109"/>
                    <a:pt x="135541" y="96488"/>
                    <a:pt x="152400" y="96488"/>
                  </a:cubicBezTo>
                  <a:cubicBezTo>
                    <a:pt x="169259" y="96488"/>
                    <a:pt x="182880" y="110109"/>
                    <a:pt x="182880" y="126968"/>
                  </a:cubicBezTo>
                  <a:cubicBezTo>
                    <a:pt x="182880" y="143828"/>
                    <a:pt x="169259" y="157448"/>
                    <a:pt x="152400" y="157448"/>
                  </a:cubicBezTo>
                  <a:close/>
                  <a:moveTo>
                    <a:pt x="243840" y="157448"/>
                  </a:moveTo>
                  <a:cubicBezTo>
                    <a:pt x="226981" y="157448"/>
                    <a:pt x="213360" y="143828"/>
                    <a:pt x="213360" y="126968"/>
                  </a:cubicBezTo>
                  <a:cubicBezTo>
                    <a:pt x="213360" y="110109"/>
                    <a:pt x="226981" y="96488"/>
                    <a:pt x="243840" y="96488"/>
                  </a:cubicBezTo>
                  <a:cubicBezTo>
                    <a:pt x="260699" y="96488"/>
                    <a:pt x="274320" y="110109"/>
                    <a:pt x="274320" y="126968"/>
                  </a:cubicBezTo>
                  <a:cubicBezTo>
                    <a:pt x="274320" y="143828"/>
                    <a:pt x="260699" y="157448"/>
                    <a:pt x="243840" y="157448"/>
                  </a:cubicBezTo>
                  <a:close/>
                </a:path>
              </a:pathLst>
            </a:custGeom>
            <a:solidFill>
              <a:srgbClr val="FFFFFF"/>
            </a:solidFill>
            <a:ln w="9525" cap="flat">
              <a:noFill/>
              <a:prstDash val="solid"/>
              <a:miter/>
            </a:ln>
          </p:spPr>
          <p:txBody>
            <a:bodyPr rtlCol="0" anchor="ctr"/>
            <a:lstStyle/>
            <a:p>
              <a:endParaRPr lang="en-US"/>
            </a:p>
          </p:txBody>
        </p:sp>
      </p:grpSp>
      <p:grpSp>
        <p:nvGrpSpPr>
          <p:cNvPr id="203" name="Graphic 183">
            <a:extLst>
              <a:ext uri="{FF2B5EF4-FFF2-40B4-BE49-F238E27FC236}">
                <a16:creationId xmlns:a16="http://schemas.microsoft.com/office/drawing/2014/main" id="{CB47C2C9-7D60-D3AC-11C9-1DA858D9D8D9}"/>
              </a:ext>
            </a:extLst>
          </p:cNvPr>
          <p:cNvGrpSpPr/>
          <p:nvPr/>
        </p:nvGrpSpPr>
        <p:grpSpPr>
          <a:xfrm>
            <a:off x="3271432" y="1690688"/>
            <a:ext cx="609695" cy="609600"/>
            <a:chOff x="3271432" y="1690688"/>
            <a:chExt cx="609695" cy="609600"/>
          </a:xfrm>
        </p:grpSpPr>
        <p:sp>
          <p:nvSpPr>
            <p:cNvPr id="204" name="Freeform 203">
              <a:extLst>
                <a:ext uri="{FF2B5EF4-FFF2-40B4-BE49-F238E27FC236}">
                  <a16:creationId xmlns:a16="http://schemas.microsoft.com/office/drawing/2014/main" id="{91EB251E-8AF8-1C9B-7E4A-66D71AB51A17}"/>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6CF1F3DB-F05E-C86B-752F-EE4175363EFF}"/>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accent3"/>
                </a:gs>
                <a:gs pos="100000">
                  <a:schemeClr val="tx1"/>
                </a:gs>
              </a:gsLst>
              <a:lin ang="13500000" scaled="1"/>
            </a:gradFill>
            <a:ln w="9525" cap="flat">
              <a:noFill/>
              <a:prstDash val="solid"/>
              <a:miter/>
            </a:ln>
          </p:spPr>
          <p:txBody>
            <a:bodyPr rtlCol="0" anchor="ctr"/>
            <a:lstStyle/>
            <a:p>
              <a:endParaRPr lang="en-US" dirty="0"/>
            </a:p>
          </p:txBody>
        </p:sp>
        <p:sp>
          <p:nvSpPr>
            <p:cNvPr id="206" name="Freeform 205">
              <a:extLst>
                <a:ext uri="{FF2B5EF4-FFF2-40B4-BE49-F238E27FC236}">
                  <a16:creationId xmlns:a16="http://schemas.microsoft.com/office/drawing/2014/main" id="{623A05AF-9881-D16F-BFC7-C9C338215E95}"/>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207" name="Graphic 179">
            <a:extLst>
              <a:ext uri="{FF2B5EF4-FFF2-40B4-BE49-F238E27FC236}">
                <a16:creationId xmlns:a16="http://schemas.microsoft.com/office/drawing/2014/main" id="{B1DACAD1-062D-6C84-5013-1BBAE7C0709B}"/>
              </a:ext>
            </a:extLst>
          </p:cNvPr>
          <p:cNvGrpSpPr/>
          <p:nvPr/>
        </p:nvGrpSpPr>
        <p:grpSpPr>
          <a:xfrm>
            <a:off x="4034723" y="1690688"/>
            <a:ext cx="609695" cy="609600"/>
            <a:chOff x="4034723" y="1690688"/>
            <a:chExt cx="609695" cy="609600"/>
          </a:xfrm>
        </p:grpSpPr>
        <p:sp>
          <p:nvSpPr>
            <p:cNvPr id="208" name="Freeform 207">
              <a:extLst>
                <a:ext uri="{FF2B5EF4-FFF2-40B4-BE49-F238E27FC236}">
                  <a16:creationId xmlns:a16="http://schemas.microsoft.com/office/drawing/2014/main" id="{BAF4E04B-ABCB-9BDB-9585-2120069523E9}"/>
                </a:ext>
              </a:extLst>
            </p:cNvPr>
            <p:cNvSpPr/>
            <p:nvPr/>
          </p:nvSpPr>
          <p:spPr>
            <a:xfrm>
              <a:off x="4034723"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dirty="0"/>
            </a:p>
          </p:txBody>
        </p:sp>
        <p:sp>
          <p:nvSpPr>
            <p:cNvPr id="209" name="Freeform 208">
              <a:extLst>
                <a:ext uri="{FF2B5EF4-FFF2-40B4-BE49-F238E27FC236}">
                  <a16:creationId xmlns:a16="http://schemas.microsoft.com/office/drawing/2014/main" id="{F75F3EB4-FA70-469F-188B-E6781DED72C3}"/>
                </a:ext>
              </a:extLst>
            </p:cNvPr>
            <p:cNvSpPr/>
            <p:nvPr/>
          </p:nvSpPr>
          <p:spPr>
            <a:xfrm>
              <a:off x="4187218" y="1865376"/>
              <a:ext cx="457200" cy="434911"/>
            </a:xfrm>
            <a:custGeom>
              <a:avLst/>
              <a:gdLst>
                <a:gd name="connsiteX0" fmla="*/ 206216 w 457200"/>
                <a:gd name="connsiteY0" fmla="*/ 0 h 434911"/>
                <a:gd name="connsiteX1" fmla="*/ 206216 w 457200"/>
                <a:gd name="connsiteY1" fmla="*/ 107728 h 434911"/>
                <a:gd name="connsiteX2" fmla="*/ 98489 w 457200"/>
                <a:gd name="connsiteY2" fmla="*/ 107728 h 434911"/>
                <a:gd name="connsiteX3" fmla="*/ 232601 w 457200"/>
                <a:gd name="connsiteY3" fmla="*/ 241840 h 434911"/>
                <a:gd name="connsiteX4" fmla="*/ 228600 w 457200"/>
                <a:gd name="connsiteY4" fmla="*/ 241840 h 434911"/>
                <a:gd name="connsiteX5" fmla="*/ 228600 w 457200"/>
                <a:gd name="connsiteY5" fmla="*/ 282512 h 434911"/>
                <a:gd name="connsiteX6" fmla="*/ 76200 w 457200"/>
                <a:gd name="connsiteY6" fmla="*/ 282512 h 434911"/>
                <a:gd name="connsiteX7" fmla="*/ 76200 w 457200"/>
                <a:gd name="connsiteY7" fmla="*/ 241840 h 434911"/>
                <a:gd name="connsiteX8" fmla="*/ 60960 w 457200"/>
                <a:gd name="connsiteY8" fmla="*/ 241840 h 434911"/>
                <a:gd name="connsiteX9" fmla="*/ 60960 w 457200"/>
                <a:gd name="connsiteY9" fmla="*/ 282512 h 434911"/>
                <a:gd name="connsiteX10" fmla="*/ 0 w 457200"/>
                <a:gd name="connsiteY10" fmla="*/ 282512 h 434911"/>
                <a:gd name="connsiteX11" fmla="*/ 152400 w 457200"/>
                <a:gd name="connsiteY11" fmla="*/ 434912 h 434911"/>
                <a:gd name="connsiteX12" fmla="*/ 422338 w 457200"/>
                <a:gd name="connsiteY12" fmla="*/ 434912 h 434911"/>
                <a:gd name="connsiteX13" fmla="*/ 457200 w 457200"/>
                <a:gd name="connsiteY13" fmla="*/ 400050 h 434911"/>
                <a:gd name="connsiteX14" fmla="*/ 457200 w 457200"/>
                <a:gd name="connsiteY14" fmla="*/ 250889 h 434911"/>
                <a:gd name="connsiteX15" fmla="*/ 206311 w 457200"/>
                <a:gd name="connsiteY15" fmla="*/ 0 h 434911"/>
                <a:gd name="connsiteX16" fmla="*/ 243745 w 457200"/>
                <a:gd name="connsiteY16" fmla="*/ 282512 h 434911"/>
                <a:gd name="connsiteX17" fmla="*/ 243745 w 457200"/>
                <a:gd name="connsiteY17" fmla="*/ 253079 h 434911"/>
                <a:gd name="connsiteX18" fmla="*/ 273177 w 457200"/>
                <a:gd name="connsiteY18" fmla="*/ 282512 h 434911"/>
                <a:gd name="connsiteX19" fmla="*/ 243745 w 457200"/>
                <a:gd name="connsiteY19" fmla="*/ 282512 h 43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200" h="434911">
                  <a:moveTo>
                    <a:pt x="206216" y="0"/>
                  </a:moveTo>
                  <a:cubicBezTo>
                    <a:pt x="235934" y="29718"/>
                    <a:pt x="235934" y="78010"/>
                    <a:pt x="206216" y="107728"/>
                  </a:cubicBezTo>
                  <a:cubicBezTo>
                    <a:pt x="176498" y="137446"/>
                    <a:pt x="128206" y="137446"/>
                    <a:pt x="98489" y="107728"/>
                  </a:cubicBezTo>
                  <a:lnTo>
                    <a:pt x="232601" y="241840"/>
                  </a:lnTo>
                  <a:lnTo>
                    <a:pt x="228600" y="241840"/>
                  </a:lnTo>
                  <a:lnTo>
                    <a:pt x="228600" y="282512"/>
                  </a:lnTo>
                  <a:lnTo>
                    <a:pt x="76200" y="282512"/>
                  </a:lnTo>
                  <a:lnTo>
                    <a:pt x="76200" y="241840"/>
                  </a:lnTo>
                  <a:lnTo>
                    <a:pt x="60960" y="241840"/>
                  </a:lnTo>
                  <a:lnTo>
                    <a:pt x="60960" y="282512"/>
                  </a:lnTo>
                  <a:lnTo>
                    <a:pt x="0" y="282512"/>
                  </a:lnTo>
                  <a:lnTo>
                    <a:pt x="152400" y="434912"/>
                  </a:lnTo>
                  <a:lnTo>
                    <a:pt x="422338" y="434912"/>
                  </a:lnTo>
                  <a:cubicBezTo>
                    <a:pt x="441484" y="434912"/>
                    <a:pt x="457200" y="419195"/>
                    <a:pt x="457200" y="400050"/>
                  </a:cubicBezTo>
                  <a:lnTo>
                    <a:pt x="457200" y="250889"/>
                  </a:lnTo>
                  <a:lnTo>
                    <a:pt x="206311" y="0"/>
                  </a:lnTo>
                  <a:close/>
                  <a:moveTo>
                    <a:pt x="243745" y="282512"/>
                  </a:moveTo>
                  <a:lnTo>
                    <a:pt x="243745" y="253079"/>
                  </a:lnTo>
                  <a:lnTo>
                    <a:pt x="273177" y="282512"/>
                  </a:lnTo>
                  <a:lnTo>
                    <a:pt x="243745" y="282512"/>
                  </a:lnTo>
                  <a:close/>
                </a:path>
              </a:pathLst>
            </a:custGeom>
            <a:gradFill>
              <a:gsLst>
                <a:gs pos="0">
                  <a:schemeClr val="accent3"/>
                </a:gs>
                <a:gs pos="100000">
                  <a:schemeClr val="tx1"/>
                </a:gs>
              </a:gsLst>
              <a:lin ang="13500493" scaled="1"/>
            </a:gradFill>
            <a:ln w="9525" cap="flat">
              <a:noFill/>
              <a:prstDash val="solid"/>
              <a:miter/>
            </a:ln>
          </p:spPr>
          <p:txBody>
            <a:bodyPr rtlCol="0" anchor="ctr"/>
            <a:lstStyle/>
            <a:p>
              <a:endParaRPr lang="en-US" dirty="0"/>
            </a:p>
          </p:txBody>
        </p:sp>
        <p:sp>
          <p:nvSpPr>
            <p:cNvPr id="210" name="Freeform 209">
              <a:extLst>
                <a:ext uri="{FF2B5EF4-FFF2-40B4-BE49-F238E27FC236}">
                  <a16:creationId xmlns:a16="http://schemas.microsoft.com/office/drawing/2014/main" id="{4EB7C9BC-27BA-6A25-BB6C-99851DF8D408}"/>
                </a:ext>
              </a:extLst>
            </p:cNvPr>
            <p:cNvSpPr/>
            <p:nvPr/>
          </p:nvSpPr>
          <p:spPr>
            <a:xfrm>
              <a:off x="4187123" y="1843088"/>
              <a:ext cx="304800" cy="304800"/>
            </a:xfrm>
            <a:custGeom>
              <a:avLst/>
              <a:gdLst>
                <a:gd name="connsiteX0" fmla="*/ 152400 w 304800"/>
                <a:gd name="connsiteY0" fmla="*/ 152400 h 304800"/>
                <a:gd name="connsiteX1" fmla="*/ 228600 w 304800"/>
                <a:gd name="connsiteY1" fmla="*/ 76200 h 304800"/>
                <a:gd name="connsiteX2" fmla="*/ 152400 w 304800"/>
                <a:gd name="connsiteY2" fmla="*/ 0 h 304800"/>
                <a:gd name="connsiteX3" fmla="*/ 76200 w 304800"/>
                <a:gd name="connsiteY3" fmla="*/ 76200 h 304800"/>
                <a:gd name="connsiteX4" fmla="*/ 152400 w 304800"/>
                <a:gd name="connsiteY4" fmla="*/ 152400 h 304800"/>
                <a:gd name="connsiteX5" fmla="*/ 304800 w 304800"/>
                <a:gd name="connsiteY5" fmla="*/ 304800 h 304800"/>
                <a:gd name="connsiteX6" fmla="*/ 200120 w 304800"/>
                <a:gd name="connsiteY6" fmla="*/ 160020 h 304800"/>
                <a:gd name="connsiteX7" fmla="*/ 152400 w 304800"/>
                <a:gd name="connsiteY7" fmla="*/ 172688 h 304800"/>
                <a:gd name="connsiteX8" fmla="*/ 104680 w 304800"/>
                <a:gd name="connsiteY8" fmla="*/ 160020 h 304800"/>
                <a:gd name="connsiteX9" fmla="*/ 0 w 304800"/>
                <a:gd name="connsiteY9" fmla="*/ 304800 h 304800"/>
                <a:gd name="connsiteX10" fmla="*/ 60960 w 304800"/>
                <a:gd name="connsiteY10" fmla="*/ 304800 h 304800"/>
                <a:gd name="connsiteX11" fmla="*/ 60960 w 304800"/>
                <a:gd name="connsiteY11" fmla="*/ 264128 h 304800"/>
                <a:gd name="connsiteX12" fmla="*/ 76200 w 304800"/>
                <a:gd name="connsiteY12" fmla="*/ 264128 h 304800"/>
                <a:gd name="connsiteX13" fmla="*/ 76200 w 304800"/>
                <a:gd name="connsiteY13" fmla="*/ 304800 h 304800"/>
                <a:gd name="connsiteX14" fmla="*/ 228600 w 304800"/>
                <a:gd name="connsiteY14" fmla="*/ 304800 h 304800"/>
                <a:gd name="connsiteX15" fmla="*/ 228600 w 304800"/>
                <a:gd name="connsiteY15" fmla="*/ 264128 h 304800"/>
                <a:gd name="connsiteX16" fmla="*/ 243840 w 304800"/>
                <a:gd name="connsiteY16" fmla="*/ 264128 h 304800"/>
                <a:gd name="connsiteX17" fmla="*/ 243840 w 304800"/>
                <a:gd name="connsiteY17" fmla="*/ 304800 h 304800"/>
                <a:gd name="connsiteX18" fmla="*/ 304800 w 304800"/>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304800">
                  <a:moveTo>
                    <a:pt x="152400" y="152400"/>
                  </a:moveTo>
                  <a:cubicBezTo>
                    <a:pt x="194500" y="152400"/>
                    <a:pt x="228600" y="118301"/>
                    <a:pt x="228600" y="76200"/>
                  </a:cubicBezTo>
                  <a:cubicBezTo>
                    <a:pt x="228600" y="34100"/>
                    <a:pt x="194500" y="0"/>
                    <a:pt x="152400" y="0"/>
                  </a:cubicBezTo>
                  <a:cubicBezTo>
                    <a:pt x="110300" y="0"/>
                    <a:pt x="76200" y="34100"/>
                    <a:pt x="76200" y="76200"/>
                  </a:cubicBezTo>
                  <a:cubicBezTo>
                    <a:pt x="76200" y="118301"/>
                    <a:pt x="110300" y="152400"/>
                    <a:pt x="152400" y="152400"/>
                  </a:cubicBezTo>
                  <a:close/>
                  <a:moveTo>
                    <a:pt x="304800" y="304800"/>
                  </a:moveTo>
                  <a:cubicBezTo>
                    <a:pt x="304800" y="237268"/>
                    <a:pt x="260890" y="180118"/>
                    <a:pt x="200120" y="160020"/>
                  </a:cubicBezTo>
                  <a:cubicBezTo>
                    <a:pt x="186023" y="168021"/>
                    <a:pt x="169736" y="172688"/>
                    <a:pt x="152400" y="172688"/>
                  </a:cubicBezTo>
                  <a:cubicBezTo>
                    <a:pt x="135065" y="172688"/>
                    <a:pt x="118777" y="168021"/>
                    <a:pt x="104680" y="160020"/>
                  </a:cubicBezTo>
                  <a:cubicBezTo>
                    <a:pt x="43910" y="180023"/>
                    <a:pt x="0" y="237268"/>
                    <a:pt x="0" y="304800"/>
                  </a:cubicBezTo>
                  <a:lnTo>
                    <a:pt x="60960" y="304800"/>
                  </a:lnTo>
                  <a:lnTo>
                    <a:pt x="60960" y="264128"/>
                  </a:lnTo>
                  <a:lnTo>
                    <a:pt x="76200" y="264128"/>
                  </a:lnTo>
                  <a:lnTo>
                    <a:pt x="76200" y="304800"/>
                  </a:lnTo>
                  <a:lnTo>
                    <a:pt x="228600" y="304800"/>
                  </a:lnTo>
                  <a:lnTo>
                    <a:pt x="228600" y="264128"/>
                  </a:lnTo>
                  <a:lnTo>
                    <a:pt x="243840" y="264128"/>
                  </a:lnTo>
                  <a:lnTo>
                    <a:pt x="243840" y="304800"/>
                  </a:lnTo>
                  <a:lnTo>
                    <a:pt x="304800" y="304800"/>
                  </a:lnTo>
                  <a:close/>
                </a:path>
              </a:pathLst>
            </a:custGeom>
            <a:solidFill>
              <a:srgbClr val="FFFFFF"/>
            </a:solidFill>
            <a:ln w="9525" cap="flat">
              <a:noFill/>
              <a:prstDash val="solid"/>
              <a:miter/>
            </a:ln>
          </p:spPr>
          <p:txBody>
            <a:bodyPr rtlCol="0" anchor="ctr"/>
            <a:lstStyle/>
            <a:p>
              <a:endParaRPr lang="en-US"/>
            </a:p>
          </p:txBody>
        </p:sp>
      </p:grpSp>
      <p:grpSp>
        <p:nvGrpSpPr>
          <p:cNvPr id="211" name="Graphic 177">
            <a:extLst>
              <a:ext uri="{FF2B5EF4-FFF2-40B4-BE49-F238E27FC236}">
                <a16:creationId xmlns:a16="http://schemas.microsoft.com/office/drawing/2014/main" id="{688CC644-27C7-7B0D-9F62-F966BCEA422F}"/>
              </a:ext>
            </a:extLst>
          </p:cNvPr>
          <p:cNvGrpSpPr/>
          <p:nvPr/>
        </p:nvGrpSpPr>
        <p:grpSpPr>
          <a:xfrm>
            <a:off x="4798014" y="1690688"/>
            <a:ext cx="609600" cy="609695"/>
            <a:chOff x="4798014" y="1690688"/>
            <a:chExt cx="609600" cy="609695"/>
          </a:xfrm>
        </p:grpSpPr>
        <p:sp>
          <p:nvSpPr>
            <p:cNvPr id="212" name="Freeform 211">
              <a:extLst>
                <a:ext uri="{FF2B5EF4-FFF2-40B4-BE49-F238E27FC236}">
                  <a16:creationId xmlns:a16="http://schemas.microsoft.com/office/drawing/2014/main" id="{9148A306-E795-2FFA-4845-E2429994C9D9}"/>
                </a:ext>
              </a:extLst>
            </p:cNvPr>
            <p:cNvSpPr/>
            <p:nvPr/>
          </p:nvSpPr>
          <p:spPr>
            <a:xfrm>
              <a:off x="4798014"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A56B5F08-DBCB-3545-D755-9064CC7C68EB}"/>
                </a:ext>
              </a:extLst>
            </p:cNvPr>
            <p:cNvSpPr/>
            <p:nvPr/>
          </p:nvSpPr>
          <p:spPr>
            <a:xfrm>
              <a:off x="4988514" y="1881188"/>
              <a:ext cx="152400" cy="152400"/>
            </a:xfrm>
            <a:custGeom>
              <a:avLst/>
              <a:gdLst>
                <a:gd name="connsiteX0" fmla="*/ 76200 w 152400"/>
                <a:gd name="connsiteY0" fmla="*/ 152400 h 152400"/>
                <a:gd name="connsiteX1" fmla="*/ 0 w 152400"/>
                <a:gd name="connsiteY1" fmla="*/ 76200 h 152400"/>
                <a:gd name="connsiteX2" fmla="*/ 76200 w 152400"/>
                <a:gd name="connsiteY2" fmla="*/ 0 h 152400"/>
                <a:gd name="connsiteX3" fmla="*/ 152400 w 152400"/>
                <a:gd name="connsiteY3" fmla="*/ 76200 h 152400"/>
                <a:gd name="connsiteX4" fmla="*/ 76200 w 15240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76200" y="152400"/>
                  </a:moveTo>
                  <a:cubicBezTo>
                    <a:pt x="34100" y="152400"/>
                    <a:pt x="0" y="118300"/>
                    <a:pt x="0" y="76200"/>
                  </a:cubicBezTo>
                  <a:cubicBezTo>
                    <a:pt x="0" y="34100"/>
                    <a:pt x="34100" y="0"/>
                    <a:pt x="76200" y="0"/>
                  </a:cubicBezTo>
                  <a:cubicBezTo>
                    <a:pt x="118300" y="0"/>
                    <a:pt x="152400" y="34100"/>
                    <a:pt x="152400" y="76200"/>
                  </a:cubicBezTo>
                  <a:cubicBezTo>
                    <a:pt x="152400" y="118300"/>
                    <a:pt x="118300" y="152400"/>
                    <a:pt x="76200" y="152400"/>
                  </a:cubicBezTo>
                  <a:close/>
                </a:path>
              </a:pathLst>
            </a:custGeom>
            <a:gradFill>
              <a:gsLst>
                <a:gs pos="0">
                  <a:schemeClr val="accent3">
                    <a:lumMod val="75000"/>
                  </a:schemeClr>
                </a:gs>
                <a:gs pos="100000">
                  <a:schemeClr val="tx1"/>
                </a:gs>
              </a:gsLst>
              <a:lin ang="13500000" scaled="1"/>
            </a:gradFill>
            <a:ln w="9525" cap="flat">
              <a:noFill/>
              <a:prstDash val="solid"/>
              <a:miter/>
            </a:ln>
          </p:spPr>
          <p:txBody>
            <a:bodyPr rtlCol="0" anchor="ctr"/>
            <a:lstStyle/>
            <a:p>
              <a:endParaRPr lang="en-US" dirty="0"/>
            </a:p>
          </p:txBody>
        </p:sp>
        <p:sp>
          <p:nvSpPr>
            <p:cNvPr id="214" name="Freeform 213">
              <a:extLst>
                <a:ext uri="{FF2B5EF4-FFF2-40B4-BE49-F238E27FC236}">
                  <a16:creationId xmlns:a16="http://schemas.microsoft.com/office/drawing/2014/main" id="{9E04AAA2-625F-E061-2846-82B5850C65D8}"/>
                </a:ext>
              </a:extLst>
            </p:cNvPr>
            <p:cNvSpPr/>
            <p:nvPr/>
          </p:nvSpPr>
          <p:spPr>
            <a:xfrm>
              <a:off x="4983751" y="1876520"/>
              <a:ext cx="423671" cy="423862"/>
            </a:xfrm>
            <a:custGeom>
              <a:avLst/>
              <a:gdLst>
                <a:gd name="connsiteX0" fmla="*/ 161830 w 423671"/>
                <a:gd name="connsiteY0" fmla="*/ 0 h 423862"/>
                <a:gd name="connsiteX1" fmla="*/ 195263 w 423671"/>
                <a:gd name="connsiteY1" fmla="*/ 80867 h 423862"/>
                <a:gd name="connsiteX2" fmla="*/ 189833 w 423671"/>
                <a:gd name="connsiteY2" fmla="*/ 115633 h 423862"/>
                <a:gd name="connsiteX3" fmla="*/ 174784 w 423671"/>
                <a:gd name="connsiteY3" fmla="*/ 146018 h 423862"/>
                <a:gd name="connsiteX4" fmla="*/ 220123 w 423671"/>
                <a:gd name="connsiteY4" fmla="*/ 191357 h 423862"/>
                <a:gd name="connsiteX5" fmla="*/ 265462 w 423671"/>
                <a:gd name="connsiteY5" fmla="*/ 236696 h 423862"/>
                <a:gd name="connsiteX6" fmla="*/ 271367 w 423671"/>
                <a:gd name="connsiteY6" fmla="*/ 251079 h 423862"/>
                <a:gd name="connsiteX7" fmla="*/ 265462 w 423671"/>
                <a:gd name="connsiteY7" fmla="*/ 265462 h 423862"/>
                <a:gd name="connsiteX8" fmla="*/ 251079 w 423671"/>
                <a:gd name="connsiteY8" fmla="*/ 271367 h 423862"/>
                <a:gd name="connsiteX9" fmla="*/ 236696 w 423671"/>
                <a:gd name="connsiteY9" fmla="*/ 265462 h 423862"/>
                <a:gd name="connsiteX10" fmla="*/ 146018 w 423671"/>
                <a:gd name="connsiteY10" fmla="*/ 174784 h 423862"/>
                <a:gd name="connsiteX11" fmla="*/ 115633 w 423671"/>
                <a:gd name="connsiteY11" fmla="*/ 189833 h 423862"/>
                <a:gd name="connsiteX12" fmla="*/ 80867 w 423671"/>
                <a:gd name="connsiteY12" fmla="*/ 195262 h 423862"/>
                <a:gd name="connsiteX13" fmla="*/ 0 w 423671"/>
                <a:gd name="connsiteY13" fmla="*/ 161830 h 423862"/>
                <a:gd name="connsiteX14" fmla="*/ 262033 w 423671"/>
                <a:gd name="connsiteY14" fmla="*/ 423863 h 423862"/>
                <a:gd name="connsiteX15" fmla="*/ 388811 w 423671"/>
                <a:gd name="connsiteY15" fmla="*/ 423863 h 423862"/>
                <a:gd name="connsiteX16" fmla="*/ 423672 w 423671"/>
                <a:gd name="connsiteY16" fmla="*/ 389001 h 423862"/>
                <a:gd name="connsiteX17" fmla="*/ 423672 w 423671"/>
                <a:gd name="connsiteY17" fmla="*/ 262223 h 423862"/>
                <a:gd name="connsiteX18" fmla="*/ 161639 w 423671"/>
                <a:gd name="connsiteY18" fmla="*/ 191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671" h="423862">
                  <a:moveTo>
                    <a:pt x="161830" y="0"/>
                  </a:moveTo>
                  <a:cubicBezTo>
                    <a:pt x="182499" y="20669"/>
                    <a:pt x="195263" y="49244"/>
                    <a:pt x="195263" y="80867"/>
                  </a:cubicBezTo>
                  <a:cubicBezTo>
                    <a:pt x="195263" y="92964"/>
                    <a:pt x="193358" y="104680"/>
                    <a:pt x="189833" y="115633"/>
                  </a:cubicBezTo>
                  <a:cubicBezTo>
                    <a:pt x="186309" y="126587"/>
                    <a:pt x="181261" y="136779"/>
                    <a:pt x="174784" y="146018"/>
                  </a:cubicBezTo>
                  <a:lnTo>
                    <a:pt x="220123" y="191357"/>
                  </a:lnTo>
                  <a:lnTo>
                    <a:pt x="265462" y="236696"/>
                  </a:lnTo>
                  <a:cubicBezTo>
                    <a:pt x="269462" y="240602"/>
                    <a:pt x="271367" y="245840"/>
                    <a:pt x="271367" y="251079"/>
                  </a:cubicBezTo>
                  <a:cubicBezTo>
                    <a:pt x="271367" y="256318"/>
                    <a:pt x="269367" y="261461"/>
                    <a:pt x="265462" y="265462"/>
                  </a:cubicBezTo>
                  <a:cubicBezTo>
                    <a:pt x="261556" y="269367"/>
                    <a:pt x="256318" y="271367"/>
                    <a:pt x="251079" y="271367"/>
                  </a:cubicBezTo>
                  <a:cubicBezTo>
                    <a:pt x="245840" y="271367"/>
                    <a:pt x="240697" y="269367"/>
                    <a:pt x="236696" y="265462"/>
                  </a:cubicBezTo>
                  <a:lnTo>
                    <a:pt x="146018" y="174784"/>
                  </a:lnTo>
                  <a:cubicBezTo>
                    <a:pt x="136779" y="181165"/>
                    <a:pt x="126587" y="186309"/>
                    <a:pt x="115633" y="189833"/>
                  </a:cubicBezTo>
                  <a:cubicBezTo>
                    <a:pt x="104680" y="193358"/>
                    <a:pt x="93059" y="195262"/>
                    <a:pt x="80867" y="195262"/>
                  </a:cubicBezTo>
                  <a:cubicBezTo>
                    <a:pt x="49340" y="195262"/>
                    <a:pt x="20765" y="182499"/>
                    <a:pt x="0" y="161830"/>
                  </a:cubicBezTo>
                  <a:lnTo>
                    <a:pt x="262033" y="423863"/>
                  </a:lnTo>
                  <a:lnTo>
                    <a:pt x="388811" y="423863"/>
                  </a:lnTo>
                  <a:cubicBezTo>
                    <a:pt x="407956" y="423863"/>
                    <a:pt x="423672" y="408146"/>
                    <a:pt x="423672" y="389001"/>
                  </a:cubicBezTo>
                  <a:lnTo>
                    <a:pt x="423672" y="262223"/>
                  </a:lnTo>
                  <a:lnTo>
                    <a:pt x="161639" y="191"/>
                  </a:lnTo>
                  <a:close/>
                </a:path>
              </a:pathLst>
            </a:custGeom>
            <a:gradFill>
              <a:gsLst>
                <a:gs pos="0">
                  <a:schemeClr val="accent3"/>
                </a:gs>
                <a:gs pos="100000">
                  <a:schemeClr val="tx1"/>
                </a:gs>
              </a:gsLst>
              <a:lin ang="13500000" scaled="1"/>
            </a:gradFill>
            <a:ln w="9525" cap="flat">
              <a:noFill/>
              <a:prstDash val="solid"/>
              <a:miter/>
            </a:ln>
          </p:spPr>
          <p:txBody>
            <a:bodyPr rtlCol="0" anchor="ctr"/>
            <a:lstStyle/>
            <a:p>
              <a:endParaRPr lang="en-US" dirty="0"/>
            </a:p>
          </p:txBody>
        </p:sp>
        <p:sp>
          <p:nvSpPr>
            <p:cNvPr id="215" name="Freeform 214">
              <a:extLst>
                <a:ext uri="{FF2B5EF4-FFF2-40B4-BE49-F238E27FC236}">
                  <a16:creationId xmlns:a16="http://schemas.microsoft.com/office/drawing/2014/main" id="{14FF56CF-A294-EDA4-FBE1-3009A1F22395}"/>
                </a:ext>
              </a:extLst>
            </p:cNvPr>
            <p:cNvSpPr/>
            <p:nvPr/>
          </p:nvSpPr>
          <p:spPr>
            <a:xfrm>
              <a:off x="4950414" y="1843088"/>
              <a:ext cx="304823" cy="304823"/>
            </a:xfrm>
            <a:custGeom>
              <a:avLst/>
              <a:gdLst>
                <a:gd name="connsiteX0" fmla="*/ 298895 w 304823"/>
                <a:gd name="connsiteY0" fmla="*/ 270129 h 304823"/>
                <a:gd name="connsiteX1" fmla="*/ 208217 w 304823"/>
                <a:gd name="connsiteY1" fmla="*/ 179451 h 304823"/>
                <a:gd name="connsiteX2" fmla="*/ 228600 w 304823"/>
                <a:gd name="connsiteY2" fmla="*/ 114300 h 304823"/>
                <a:gd name="connsiteX3" fmla="*/ 114300 w 304823"/>
                <a:gd name="connsiteY3" fmla="*/ 0 h 304823"/>
                <a:gd name="connsiteX4" fmla="*/ 0 w 304823"/>
                <a:gd name="connsiteY4" fmla="*/ 114300 h 304823"/>
                <a:gd name="connsiteX5" fmla="*/ 114300 w 304823"/>
                <a:gd name="connsiteY5" fmla="*/ 228600 h 304823"/>
                <a:gd name="connsiteX6" fmla="*/ 179451 w 304823"/>
                <a:gd name="connsiteY6" fmla="*/ 208217 h 304823"/>
                <a:gd name="connsiteX7" fmla="*/ 270129 w 304823"/>
                <a:gd name="connsiteY7" fmla="*/ 298895 h 304823"/>
                <a:gd name="connsiteX8" fmla="*/ 298895 w 304823"/>
                <a:gd name="connsiteY8" fmla="*/ 298895 h 304823"/>
                <a:gd name="connsiteX9" fmla="*/ 298895 w 304823"/>
                <a:gd name="connsiteY9" fmla="*/ 270129 h 304823"/>
                <a:gd name="connsiteX10" fmla="*/ 114300 w 304823"/>
                <a:gd name="connsiteY10" fmla="*/ 190500 h 304823"/>
                <a:gd name="connsiteX11" fmla="*/ 38100 w 304823"/>
                <a:gd name="connsiteY11" fmla="*/ 114300 h 304823"/>
                <a:gd name="connsiteX12" fmla="*/ 114300 w 304823"/>
                <a:gd name="connsiteY12" fmla="*/ 38100 h 304823"/>
                <a:gd name="connsiteX13" fmla="*/ 190500 w 304823"/>
                <a:gd name="connsiteY13" fmla="*/ 114300 h 304823"/>
                <a:gd name="connsiteX14" fmla="*/ 114300 w 304823"/>
                <a:gd name="connsiteY14" fmla="*/ 190500 h 30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23" h="304823">
                  <a:moveTo>
                    <a:pt x="298895" y="270129"/>
                  </a:moveTo>
                  <a:lnTo>
                    <a:pt x="208217" y="179451"/>
                  </a:lnTo>
                  <a:cubicBezTo>
                    <a:pt x="221075" y="160973"/>
                    <a:pt x="228600" y="138494"/>
                    <a:pt x="228600" y="114300"/>
                  </a:cubicBezTo>
                  <a:cubicBezTo>
                    <a:pt x="228600" y="51149"/>
                    <a:pt x="177451" y="0"/>
                    <a:pt x="114300" y="0"/>
                  </a:cubicBezTo>
                  <a:cubicBezTo>
                    <a:pt x="51149" y="0"/>
                    <a:pt x="0" y="51149"/>
                    <a:pt x="0" y="114300"/>
                  </a:cubicBezTo>
                  <a:cubicBezTo>
                    <a:pt x="0" y="177451"/>
                    <a:pt x="51149" y="228600"/>
                    <a:pt x="114300" y="228600"/>
                  </a:cubicBezTo>
                  <a:cubicBezTo>
                    <a:pt x="138494" y="228600"/>
                    <a:pt x="160973" y="221075"/>
                    <a:pt x="179451" y="208217"/>
                  </a:cubicBezTo>
                  <a:lnTo>
                    <a:pt x="270129" y="298895"/>
                  </a:lnTo>
                  <a:cubicBezTo>
                    <a:pt x="278035" y="306800"/>
                    <a:pt x="290989" y="306800"/>
                    <a:pt x="298895" y="298895"/>
                  </a:cubicBezTo>
                  <a:cubicBezTo>
                    <a:pt x="306800" y="290989"/>
                    <a:pt x="306800" y="278035"/>
                    <a:pt x="298895" y="270129"/>
                  </a:cubicBezTo>
                  <a:close/>
                  <a:moveTo>
                    <a:pt x="114300" y="190500"/>
                  </a:moveTo>
                  <a:cubicBezTo>
                    <a:pt x="72200" y="190500"/>
                    <a:pt x="38100" y="156400"/>
                    <a:pt x="38100" y="114300"/>
                  </a:cubicBezTo>
                  <a:cubicBezTo>
                    <a:pt x="38100" y="72200"/>
                    <a:pt x="72200" y="38100"/>
                    <a:pt x="114300" y="38100"/>
                  </a:cubicBezTo>
                  <a:cubicBezTo>
                    <a:pt x="156400" y="38100"/>
                    <a:pt x="190500" y="72200"/>
                    <a:pt x="190500" y="114300"/>
                  </a:cubicBezTo>
                  <a:cubicBezTo>
                    <a:pt x="190500" y="156400"/>
                    <a:pt x="156400" y="190500"/>
                    <a:pt x="114300" y="190500"/>
                  </a:cubicBezTo>
                  <a:close/>
                </a:path>
              </a:pathLst>
            </a:custGeom>
            <a:solidFill>
              <a:srgbClr val="FFFFFF"/>
            </a:solidFill>
            <a:ln w="9525" cap="flat">
              <a:noFill/>
              <a:prstDash val="solid"/>
              <a:miter/>
            </a:ln>
          </p:spPr>
          <p:txBody>
            <a:bodyPr rtlCol="0" anchor="ctr"/>
            <a:lstStyle/>
            <a:p>
              <a:endParaRPr lang="en-US"/>
            </a:p>
          </p:txBody>
        </p:sp>
      </p:grpSp>
      <p:grpSp>
        <p:nvGrpSpPr>
          <p:cNvPr id="216" name="Graphic 175">
            <a:extLst>
              <a:ext uri="{FF2B5EF4-FFF2-40B4-BE49-F238E27FC236}">
                <a16:creationId xmlns:a16="http://schemas.microsoft.com/office/drawing/2014/main" id="{E92ADBBB-A02D-F8CC-6EF2-C9422606F5E2}"/>
              </a:ext>
            </a:extLst>
          </p:cNvPr>
          <p:cNvGrpSpPr/>
          <p:nvPr/>
        </p:nvGrpSpPr>
        <p:grpSpPr>
          <a:xfrm>
            <a:off x="5561305" y="1690688"/>
            <a:ext cx="609695" cy="609600"/>
            <a:chOff x="5561305" y="1690688"/>
            <a:chExt cx="609695" cy="609600"/>
          </a:xfrm>
        </p:grpSpPr>
        <p:sp>
          <p:nvSpPr>
            <p:cNvPr id="217" name="Freeform 216">
              <a:extLst>
                <a:ext uri="{FF2B5EF4-FFF2-40B4-BE49-F238E27FC236}">
                  <a16:creationId xmlns:a16="http://schemas.microsoft.com/office/drawing/2014/main" id="{53925E2C-CC2F-B4AC-7909-AAFEAA3DB601}"/>
                </a:ext>
              </a:extLst>
            </p:cNvPr>
            <p:cNvSpPr/>
            <p:nvPr/>
          </p:nvSpPr>
          <p:spPr>
            <a:xfrm>
              <a:off x="556130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dirty="0"/>
            </a:p>
          </p:txBody>
        </p:sp>
        <p:sp>
          <p:nvSpPr>
            <p:cNvPr id="218" name="Freeform 217">
              <a:extLst>
                <a:ext uri="{FF2B5EF4-FFF2-40B4-BE49-F238E27FC236}">
                  <a16:creationId xmlns:a16="http://schemas.microsoft.com/office/drawing/2014/main" id="{2CA20EC1-4DE7-51B6-493A-018520802DB4}"/>
                </a:ext>
              </a:extLst>
            </p:cNvPr>
            <p:cNvSpPr/>
            <p:nvPr/>
          </p:nvSpPr>
          <p:spPr>
            <a:xfrm>
              <a:off x="5721229" y="1868424"/>
              <a:ext cx="449770" cy="431863"/>
            </a:xfrm>
            <a:custGeom>
              <a:avLst/>
              <a:gdLst>
                <a:gd name="connsiteX0" fmla="*/ 225743 w 449770"/>
                <a:gd name="connsiteY0" fmla="*/ 8096 h 431863"/>
                <a:gd name="connsiteX1" fmla="*/ 259175 w 449770"/>
                <a:gd name="connsiteY1" fmla="*/ 88868 h 431863"/>
                <a:gd name="connsiteX2" fmla="*/ 233744 w 449770"/>
                <a:gd name="connsiteY2" fmla="*/ 88868 h 431863"/>
                <a:gd name="connsiteX3" fmla="*/ 207740 w 449770"/>
                <a:gd name="connsiteY3" fmla="*/ 26003 h 431863"/>
                <a:gd name="connsiteX4" fmla="*/ 144875 w 449770"/>
                <a:gd name="connsiteY4" fmla="*/ 0 h 431863"/>
                <a:gd name="connsiteX5" fmla="*/ 82010 w 449770"/>
                <a:gd name="connsiteY5" fmla="*/ 26003 h 431863"/>
                <a:gd name="connsiteX6" fmla="*/ 56007 w 449770"/>
                <a:gd name="connsiteY6" fmla="*/ 88868 h 431863"/>
                <a:gd name="connsiteX7" fmla="*/ 30575 w 449770"/>
                <a:gd name="connsiteY7" fmla="*/ 88868 h 431863"/>
                <a:gd name="connsiteX8" fmla="*/ 94107 w 449770"/>
                <a:gd name="connsiteY8" fmla="*/ 152400 h 431863"/>
                <a:gd name="connsiteX9" fmla="*/ 17907 w 449770"/>
                <a:gd name="connsiteY9" fmla="*/ 152400 h 431863"/>
                <a:gd name="connsiteX10" fmla="*/ 0 w 449770"/>
                <a:gd name="connsiteY10" fmla="*/ 144971 h 431863"/>
                <a:gd name="connsiteX11" fmla="*/ 70961 w 449770"/>
                <a:gd name="connsiteY11" fmla="*/ 215932 h 431863"/>
                <a:gd name="connsiteX12" fmla="*/ 17907 w 449770"/>
                <a:gd name="connsiteY12" fmla="*/ 215932 h 431863"/>
                <a:gd name="connsiteX13" fmla="*/ 0 w 449770"/>
                <a:gd name="connsiteY13" fmla="*/ 208502 h 431863"/>
                <a:gd name="connsiteX14" fmla="*/ 70961 w 449770"/>
                <a:gd name="connsiteY14" fmla="*/ 279464 h 431863"/>
                <a:gd name="connsiteX15" fmla="*/ 17907 w 449770"/>
                <a:gd name="connsiteY15" fmla="*/ 279464 h 431863"/>
                <a:gd name="connsiteX16" fmla="*/ 0 w 449770"/>
                <a:gd name="connsiteY16" fmla="*/ 272034 h 431863"/>
                <a:gd name="connsiteX17" fmla="*/ 159829 w 449770"/>
                <a:gd name="connsiteY17" fmla="*/ 431864 h 431863"/>
                <a:gd name="connsiteX18" fmla="*/ 414909 w 449770"/>
                <a:gd name="connsiteY18" fmla="*/ 431864 h 431863"/>
                <a:gd name="connsiteX19" fmla="*/ 449771 w 449770"/>
                <a:gd name="connsiteY19" fmla="*/ 397002 h 431863"/>
                <a:gd name="connsiteX20" fmla="*/ 449771 w 449770"/>
                <a:gd name="connsiteY20" fmla="*/ 232124 h 431863"/>
                <a:gd name="connsiteX21" fmla="*/ 225838 w 449770"/>
                <a:gd name="connsiteY21" fmla="*/ 8096 h 4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770" h="431863">
                  <a:moveTo>
                    <a:pt x="225743" y="8096"/>
                  </a:moveTo>
                  <a:cubicBezTo>
                    <a:pt x="246412" y="28766"/>
                    <a:pt x="259175" y="57341"/>
                    <a:pt x="259175" y="88868"/>
                  </a:cubicBezTo>
                  <a:lnTo>
                    <a:pt x="233744" y="88868"/>
                  </a:lnTo>
                  <a:cubicBezTo>
                    <a:pt x="233744" y="64294"/>
                    <a:pt x="223838" y="42101"/>
                    <a:pt x="207740" y="26003"/>
                  </a:cubicBezTo>
                  <a:cubicBezTo>
                    <a:pt x="191643" y="9906"/>
                    <a:pt x="169450" y="0"/>
                    <a:pt x="144875" y="0"/>
                  </a:cubicBezTo>
                  <a:cubicBezTo>
                    <a:pt x="120301" y="0"/>
                    <a:pt x="98107" y="9906"/>
                    <a:pt x="82010" y="26003"/>
                  </a:cubicBezTo>
                  <a:cubicBezTo>
                    <a:pt x="65913" y="42101"/>
                    <a:pt x="56007" y="64294"/>
                    <a:pt x="56007" y="88868"/>
                  </a:cubicBezTo>
                  <a:lnTo>
                    <a:pt x="30575" y="88868"/>
                  </a:lnTo>
                  <a:lnTo>
                    <a:pt x="94107" y="152400"/>
                  </a:lnTo>
                  <a:lnTo>
                    <a:pt x="17907" y="152400"/>
                  </a:lnTo>
                  <a:cubicBezTo>
                    <a:pt x="10954" y="152400"/>
                    <a:pt x="4572" y="149543"/>
                    <a:pt x="0" y="144971"/>
                  </a:cubicBezTo>
                  <a:lnTo>
                    <a:pt x="70961" y="215932"/>
                  </a:lnTo>
                  <a:lnTo>
                    <a:pt x="17907" y="215932"/>
                  </a:lnTo>
                  <a:cubicBezTo>
                    <a:pt x="10954" y="215932"/>
                    <a:pt x="4572" y="213074"/>
                    <a:pt x="0" y="208502"/>
                  </a:cubicBezTo>
                  <a:lnTo>
                    <a:pt x="70961" y="279464"/>
                  </a:lnTo>
                  <a:lnTo>
                    <a:pt x="17907" y="279464"/>
                  </a:lnTo>
                  <a:cubicBezTo>
                    <a:pt x="10954" y="279464"/>
                    <a:pt x="4572" y="276606"/>
                    <a:pt x="0" y="272034"/>
                  </a:cubicBezTo>
                  <a:lnTo>
                    <a:pt x="159829" y="431864"/>
                  </a:lnTo>
                  <a:lnTo>
                    <a:pt x="414909" y="431864"/>
                  </a:lnTo>
                  <a:cubicBezTo>
                    <a:pt x="434054" y="431864"/>
                    <a:pt x="449771" y="416147"/>
                    <a:pt x="449771" y="397002"/>
                  </a:cubicBezTo>
                  <a:lnTo>
                    <a:pt x="449771" y="232124"/>
                  </a:lnTo>
                  <a:lnTo>
                    <a:pt x="225838" y="8096"/>
                  </a:lnTo>
                  <a:close/>
                </a:path>
              </a:pathLst>
            </a:custGeom>
            <a:gradFill>
              <a:gsLst>
                <a:gs pos="0">
                  <a:schemeClr val="accent3"/>
                </a:gs>
                <a:gs pos="100000">
                  <a:schemeClr val="tx1"/>
                </a:gs>
              </a:gsLst>
              <a:lin ang="13499565" scaled="1"/>
            </a:gradFill>
            <a:ln w="9525" cap="flat">
              <a:noFill/>
              <a:prstDash val="solid"/>
              <a:miter/>
            </a:ln>
          </p:spPr>
          <p:txBody>
            <a:bodyPr rtlCol="0" anchor="ctr"/>
            <a:lstStyle/>
            <a:p>
              <a:endParaRPr lang="en-US" dirty="0"/>
            </a:p>
          </p:txBody>
        </p:sp>
        <p:sp>
          <p:nvSpPr>
            <p:cNvPr id="219" name="Freeform 218">
              <a:extLst>
                <a:ext uri="{FF2B5EF4-FFF2-40B4-BE49-F238E27FC236}">
                  <a16:creationId xmlns:a16="http://schemas.microsoft.com/office/drawing/2014/main" id="{1ED58396-74B1-2187-F7F0-FC5146D9A4BC}"/>
                </a:ext>
              </a:extLst>
            </p:cNvPr>
            <p:cNvSpPr/>
            <p:nvPr/>
          </p:nvSpPr>
          <p:spPr>
            <a:xfrm>
              <a:off x="5713705" y="1843088"/>
              <a:ext cx="305085" cy="304895"/>
            </a:xfrm>
            <a:custGeom>
              <a:avLst/>
              <a:gdLst>
                <a:gd name="connsiteX0" fmla="*/ 152400 w 305085"/>
                <a:gd name="connsiteY0" fmla="*/ 25432 h 304895"/>
                <a:gd name="connsiteX1" fmla="*/ 241268 w 305085"/>
                <a:gd name="connsiteY1" fmla="*/ 114300 h 304895"/>
                <a:gd name="connsiteX2" fmla="*/ 266700 w 305085"/>
                <a:gd name="connsiteY2" fmla="*/ 114300 h 304895"/>
                <a:gd name="connsiteX3" fmla="*/ 152400 w 305085"/>
                <a:gd name="connsiteY3" fmla="*/ 0 h 304895"/>
                <a:gd name="connsiteX4" fmla="*/ 38100 w 305085"/>
                <a:gd name="connsiteY4" fmla="*/ 114300 h 304895"/>
                <a:gd name="connsiteX5" fmla="*/ 63532 w 305085"/>
                <a:gd name="connsiteY5" fmla="*/ 114300 h 304895"/>
                <a:gd name="connsiteX6" fmla="*/ 152400 w 305085"/>
                <a:gd name="connsiteY6" fmla="*/ 25432 h 304895"/>
                <a:gd name="connsiteX7" fmla="*/ 304800 w 305085"/>
                <a:gd name="connsiteY7" fmla="*/ 152400 h 304895"/>
                <a:gd name="connsiteX8" fmla="*/ 304800 w 305085"/>
                <a:gd name="connsiteY8" fmla="*/ 152400 h 304895"/>
                <a:gd name="connsiteX9" fmla="*/ 279368 w 305085"/>
                <a:gd name="connsiteY9" fmla="*/ 126968 h 304895"/>
                <a:gd name="connsiteX10" fmla="*/ 25432 w 305085"/>
                <a:gd name="connsiteY10" fmla="*/ 126968 h 304895"/>
                <a:gd name="connsiteX11" fmla="*/ 0 w 305085"/>
                <a:gd name="connsiteY11" fmla="*/ 152400 h 304895"/>
                <a:gd name="connsiteX12" fmla="*/ 0 w 305085"/>
                <a:gd name="connsiteY12" fmla="*/ 152400 h 304895"/>
                <a:gd name="connsiteX13" fmla="*/ 25432 w 305085"/>
                <a:gd name="connsiteY13" fmla="*/ 177832 h 304895"/>
                <a:gd name="connsiteX14" fmla="*/ 116586 w 305085"/>
                <a:gd name="connsiteY14" fmla="*/ 177832 h 304895"/>
                <a:gd name="connsiteX15" fmla="*/ 114395 w 305085"/>
                <a:gd name="connsiteY15" fmla="*/ 190500 h 304895"/>
                <a:gd name="connsiteX16" fmla="*/ 25527 w 305085"/>
                <a:gd name="connsiteY16" fmla="*/ 190500 h 304895"/>
                <a:gd name="connsiteX17" fmla="*/ 95 w 305085"/>
                <a:gd name="connsiteY17" fmla="*/ 215932 h 304895"/>
                <a:gd name="connsiteX18" fmla="*/ 25527 w 305085"/>
                <a:gd name="connsiteY18" fmla="*/ 241364 h 304895"/>
                <a:gd name="connsiteX19" fmla="*/ 127159 w 305085"/>
                <a:gd name="connsiteY19" fmla="*/ 241364 h 304895"/>
                <a:gd name="connsiteX20" fmla="*/ 127159 w 305085"/>
                <a:gd name="connsiteY20" fmla="*/ 254032 h 304895"/>
                <a:gd name="connsiteX21" fmla="*/ 25527 w 305085"/>
                <a:gd name="connsiteY21" fmla="*/ 254032 h 304895"/>
                <a:gd name="connsiteX22" fmla="*/ 95 w 305085"/>
                <a:gd name="connsiteY22" fmla="*/ 279464 h 304895"/>
                <a:gd name="connsiteX23" fmla="*/ 25527 w 305085"/>
                <a:gd name="connsiteY23" fmla="*/ 304895 h 304895"/>
                <a:gd name="connsiteX24" fmla="*/ 279559 w 305085"/>
                <a:gd name="connsiteY24" fmla="*/ 304895 h 304895"/>
                <a:gd name="connsiteX25" fmla="*/ 304991 w 305085"/>
                <a:gd name="connsiteY25" fmla="*/ 279464 h 304895"/>
                <a:gd name="connsiteX26" fmla="*/ 279559 w 305085"/>
                <a:gd name="connsiteY26" fmla="*/ 254032 h 304895"/>
                <a:gd name="connsiteX27" fmla="*/ 177927 w 305085"/>
                <a:gd name="connsiteY27" fmla="*/ 254032 h 304895"/>
                <a:gd name="connsiteX28" fmla="*/ 177927 w 305085"/>
                <a:gd name="connsiteY28" fmla="*/ 241364 h 304895"/>
                <a:gd name="connsiteX29" fmla="*/ 279559 w 305085"/>
                <a:gd name="connsiteY29" fmla="*/ 241364 h 304895"/>
                <a:gd name="connsiteX30" fmla="*/ 304991 w 305085"/>
                <a:gd name="connsiteY30" fmla="*/ 215932 h 304895"/>
                <a:gd name="connsiteX31" fmla="*/ 279559 w 305085"/>
                <a:gd name="connsiteY31" fmla="*/ 190500 h 304895"/>
                <a:gd name="connsiteX32" fmla="*/ 190691 w 305085"/>
                <a:gd name="connsiteY32" fmla="*/ 190500 h 304895"/>
                <a:gd name="connsiteX33" fmla="*/ 188500 w 305085"/>
                <a:gd name="connsiteY33" fmla="*/ 177832 h 304895"/>
                <a:gd name="connsiteX34" fmla="*/ 279654 w 305085"/>
                <a:gd name="connsiteY34" fmla="*/ 177832 h 304895"/>
                <a:gd name="connsiteX35" fmla="*/ 305086 w 305085"/>
                <a:gd name="connsiteY35" fmla="*/ 152400 h 304895"/>
                <a:gd name="connsiteX36" fmla="*/ 165068 w 305085"/>
                <a:gd name="connsiteY36" fmla="*/ 212503 h 304895"/>
                <a:gd name="connsiteX37" fmla="*/ 165068 w 305085"/>
                <a:gd name="connsiteY37" fmla="*/ 254032 h 304895"/>
                <a:gd name="connsiteX38" fmla="*/ 152400 w 305085"/>
                <a:gd name="connsiteY38" fmla="*/ 266700 h 304895"/>
                <a:gd name="connsiteX39" fmla="*/ 139732 w 305085"/>
                <a:gd name="connsiteY39" fmla="*/ 254032 h 304895"/>
                <a:gd name="connsiteX40" fmla="*/ 139732 w 305085"/>
                <a:gd name="connsiteY40" fmla="*/ 212503 h 304895"/>
                <a:gd name="connsiteX41" fmla="*/ 127064 w 305085"/>
                <a:gd name="connsiteY41" fmla="*/ 190500 h 304895"/>
                <a:gd name="connsiteX42" fmla="*/ 152495 w 305085"/>
                <a:gd name="connsiteY42" fmla="*/ 165068 h 304895"/>
                <a:gd name="connsiteX43" fmla="*/ 177927 w 305085"/>
                <a:gd name="connsiteY43" fmla="*/ 190500 h 304895"/>
                <a:gd name="connsiteX44" fmla="*/ 165259 w 305085"/>
                <a:gd name="connsiteY44" fmla="*/ 212503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085" h="304895">
                  <a:moveTo>
                    <a:pt x="152400" y="25432"/>
                  </a:moveTo>
                  <a:cubicBezTo>
                    <a:pt x="201454" y="25432"/>
                    <a:pt x="241268" y="65246"/>
                    <a:pt x="241268" y="114300"/>
                  </a:cubicBezTo>
                  <a:lnTo>
                    <a:pt x="266700" y="114300"/>
                  </a:lnTo>
                  <a:cubicBezTo>
                    <a:pt x="266700" y="51149"/>
                    <a:pt x="215551" y="0"/>
                    <a:pt x="152400" y="0"/>
                  </a:cubicBezTo>
                  <a:cubicBezTo>
                    <a:pt x="89249" y="0"/>
                    <a:pt x="38100" y="51149"/>
                    <a:pt x="38100" y="114300"/>
                  </a:cubicBezTo>
                  <a:lnTo>
                    <a:pt x="63532" y="114300"/>
                  </a:lnTo>
                  <a:cubicBezTo>
                    <a:pt x="63532" y="65151"/>
                    <a:pt x="103346" y="25432"/>
                    <a:pt x="152400" y="25432"/>
                  </a:cubicBezTo>
                  <a:close/>
                  <a:moveTo>
                    <a:pt x="304800" y="152400"/>
                  </a:moveTo>
                  <a:lnTo>
                    <a:pt x="304800" y="152400"/>
                  </a:lnTo>
                  <a:cubicBezTo>
                    <a:pt x="304800" y="138398"/>
                    <a:pt x="293370" y="126968"/>
                    <a:pt x="279368" y="126968"/>
                  </a:cubicBezTo>
                  <a:lnTo>
                    <a:pt x="25432" y="126968"/>
                  </a:lnTo>
                  <a:cubicBezTo>
                    <a:pt x="11430" y="126968"/>
                    <a:pt x="0" y="138398"/>
                    <a:pt x="0" y="152400"/>
                  </a:cubicBezTo>
                  <a:lnTo>
                    <a:pt x="0" y="152400"/>
                  </a:lnTo>
                  <a:cubicBezTo>
                    <a:pt x="0" y="166402"/>
                    <a:pt x="11430" y="177832"/>
                    <a:pt x="25432" y="177832"/>
                  </a:cubicBezTo>
                  <a:lnTo>
                    <a:pt x="116586" y="177832"/>
                  </a:lnTo>
                  <a:cubicBezTo>
                    <a:pt x="115157" y="181832"/>
                    <a:pt x="114395" y="186119"/>
                    <a:pt x="114395" y="190500"/>
                  </a:cubicBezTo>
                  <a:lnTo>
                    <a:pt x="25527" y="190500"/>
                  </a:lnTo>
                  <a:cubicBezTo>
                    <a:pt x="11525" y="190500"/>
                    <a:pt x="95" y="201930"/>
                    <a:pt x="95" y="215932"/>
                  </a:cubicBezTo>
                  <a:cubicBezTo>
                    <a:pt x="95" y="229934"/>
                    <a:pt x="11525" y="241364"/>
                    <a:pt x="25527" y="241364"/>
                  </a:cubicBezTo>
                  <a:lnTo>
                    <a:pt x="127159" y="241364"/>
                  </a:lnTo>
                  <a:lnTo>
                    <a:pt x="127159" y="254032"/>
                  </a:lnTo>
                  <a:lnTo>
                    <a:pt x="25527" y="254032"/>
                  </a:lnTo>
                  <a:cubicBezTo>
                    <a:pt x="11525" y="254032"/>
                    <a:pt x="95" y="265462"/>
                    <a:pt x="95" y="279464"/>
                  </a:cubicBezTo>
                  <a:cubicBezTo>
                    <a:pt x="95" y="293465"/>
                    <a:pt x="11525" y="304895"/>
                    <a:pt x="25527" y="304895"/>
                  </a:cubicBezTo>
                  <a:lnTo>
                    <a:pt x="279559" y="304895"/>
                  </a:lnTo>
                  <a:cubicBezTo>
                    <a:pt x="293561" y="304895"/>
                    <a:pt x="304991" y="293465"/>
                    <a:pt x="304991" y="279464"/>
                  </a:cubicBezTo>
                  <a:cubicBezTo>
                    <a:pt x="304991" y="265462"/>
                    <a:pt x="293561" y="254032"/>
                    <a:pt x="279559" y="254032"/>
                  </a:cubicBezTo>
                  <a:lnTo>
                    <a:pt x="177927" y="254032"/>
                  </a:lnTo>
                  <a:lnTo>
                    <a:pt x="177927" y="241364"/>
                  </a:lnTo>
                  <a:lnTo>
                    <a:pt x="279559" y="241364"/>
                  </a:lnTo>
                  <a:cubicBezTo>
                    <a:pt x="293561" y="241364"/>
                    <a:pt x="304991" y="229934"/>
                    <a:pt x="304991" y="215932"/>
                  </a:cubicBezTo>
                  <a:cubicBezTo>
                    <a:pt x="304991" y="201930"/>
                    <a:pt x="293561" y="190500"/>
                    <a:pt x="279559" y="190500"/>
                  </a:cubicBezTo>
                  <a:lnTo>
                    <a:pt x="190691" y="190500"/>
                  </a:lnTo>
                  <a:cubicBezTo>
                    <a:pt x="190691" y="186023"/>
                    <a:pt x="189928" y="181737"/>
                    <a:pt x="188500" y="177832"/>
                  </a:cubicBezTo>
                  <a:lnTo>
                    <a:pt x="279654" y="177832"/>
                  </a:lnTo>
                  <a:cubicBezTo>
                    <a:pt x="293656" y="177832"/>
                    <a:pt x="305086" y="166402"/>
                    <a:pt x="305086" y="152400"/>
                  </a:cubicBezTo>
                  <a:close/>
                  <a:moveTo>
                    <a:pt x="165068" y="212503"/>
                  </a:moveTo>
                  <a:lnTo>
                    <a:pt x="165068" y="254032"/>
                  </a:lnTo>
                  <a:cubicBezTo>
                    <a:pt x="165068" y="260985"/>
                    <a:pt x="159353" y="266700"/>
                    <a:pt x="152400" y="266700"/>
                  </a:cubicBezTo>
                  <a:cubicBezTo>
                    <a:pt x="145447" y="266700"/>
                    <a:pt x="139732" y="260985"/>
                    <a:pt x="139732" y="254032"/>
                  </a:cubicBezTo>
                  <a:lnTo>
                    <a:pt x="139732" y="212503"/>
                  </a:lnTo>
                  <a:cubicBezTo>
                    <a:pt x="132112" y="208121"/>
                    <a:pt x="127064" y="199930"/>
                    <a:pt x="127064" y="190500"/>
                  </a:cubicBezTo>
                  <a:cubicBezTo>
                    <a:pt x="127064" y="176498"/>
                    <a:pt x="138494" y="165068"/>
                    <a:pt x="152495" y="165068"/>
                  </a:cubicBezTo>
                  <a:cubicBezTo>
                    <a:pt x="166497" y="165068"/>
                    <a:pt x="177927" y="176403"/>
                    <a:pt x="177927" y="190500"/>
                  </a:cubicBezTo>
                  <a:cubicBezTo>
                    <a:pt x="177927" y="199930"/>
                    <a:pt x="172784" y="208121"/>
                    <a:pt x="165259" y="212503"/>
                  </a:cubicBezTo>
                  <a:close/>
                </a:path>
              </a:pathLst>
            </a:custGeom>
            <a:solidFill>
              <a:srgbClr val="FFFFFF"/>
            </a:solidFill>
            <a:ln w="9525" cap="flat">
              <a:noFill/>
              <a:prstDash val="solid"/>
              <a:miter/>
            </a:ln>
          </p:spPr>
          <p:txBody>
            <a:bodyPr rtlCol="0" anchor="ctr"/>
            <a:lstStyle/>
            <a:p>
              <a:endParaRPr lang="en-US"/>
            </a:p>
          </p:txBody>
        </p:sp>
      </p:grpSp>
      <p:grpSp>
        <p:nvGrpSpPr>
          <p:cNvPr id="220" name="Graphic 173">
            <a:extLst>
              <a:ext uri="{FF2B5EF4-FFF2-40B4-BE49-F238E27FC236}">
                <a16:creationId xmlns:a16="http://schemas.microsoft.com/office/drawing/2014/main" id="{24A26724-1E51-CF89-86E4-AE053F0C1234}"/>
              </a:ext>
            </a:extLst>
          </p:cNvPr>
          <p:cNvGrpSpPr/>
          <p:nvPr/>
        </p:nvGrpSpPr>
        <p:grpSpPr>
          <a:xfrm>
            <a:off x="6324596" y="1690688"/>
            <a:ext cx="609600" cy="609600"/>
            <a:chOff x="6324596" y="1690688"/>
            <a:chExt cx="609600" cy="609600"/>
          </a:xfrm>
        </p:grpSpPr>
        <p:sp>
          <p:nvSpPr>
            <p:cNvPr id="221" name="Freeform 220">
              <a:extLst>
                <a:ext uri="{FF2B5EF4-FFF2-40B4-BE49-F238E27FC236}">
                  <a16:creationId xmlns:a16="http://schemas.microsoft.com/office/drawing/2014/main" id="{A42A581F-08DE-E055-6C24-D376DE7A85AE}"/>
                </a:ext>
              </a:extLst>
            </p:cNvPr>
            <p:cNvSpPr/>
            <p:nvPr/>
          </p:nvSpPr>
          <p:spPr>
            <a:xfrm>
              <a:off x="6324596"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dirty="0"/>
            </a:p>
          </p:txBody>
        </p:sp>
        <p:sp>
          <p:nvSpPr>
            <p:cNvPr id="222" name="Freeform 221">
              <a:extLst>
                <a:ext uri="{FF2B5EF4-FFF2-40B4-BE49-F238E27FC236}">
                  <a16:creationId xmlns:a16="http://schemas.microsoft.com/office/drawing/2014/main" id="{BF0C5480-9FF8-8607-1DBF-D46A893C5EDF}"/>
                </a:ext>
              </a:extLst>
            </p:cNvPr>
            <p:cNvSpPr/>
            <p:nvPr/>
          </p:nvSpPr>
          <p:spPr>
            <a:xfrm>
              <a:off x="6553196" y="1854232"/>
              <a:ext cx="381000" cy="446055"/>
            </a:xfrm>
            <a:custGeom>
              <a:avLst/>
              <a:gdLst>
                <a:gd name="connsiteX0" fmla="*/ 103156 w 381000"/>
                <a:gd name="connsiteY0" fmla="*/ 0 h 446055"/>
                <a:gd name="connsiteX1" fmla="*/ 103156 w 381000"/>
                <a:gd name="connsiteY1" fmla="*/ 53912 h 446055"/>
                <a:gd name="connsiteX2" fmla="*/ 49244 w 381000"/>
                <a:gd name="connsiteY2" fmla="*/ 53912 h 446055"/>
                <a:gd name="connsiteX3" fmla="*/ 114300 w 381000"/>
                <a:gd name="connsiteY3" fmla="*/ 118967 h 446055"/>
                <a:gd name="connsiteX4" fmla="*/ 114300 w 381000"/>
                <a:gd name="connsiteY4" fmla="*/ 278416 h 446055"/>
                <a:gd name="connsiteX5" fmla="*/ 152400 w 381000"/>
                <a:gd name="connsiteY5" fmla="*/ 278416 h 446055"/>
                <a:gd name="connsiteX6" fmla="*/ 152400 w 381000"/>
                <a:gd name="connsiteY6" fmla="*/ 293656 h 446055"/>
                <a:gd name="connsiteX7" fmla="*/ 0 w 381000"/>
                <a:gd name="connsiteY7" fmla="*/ 293656 h 446055"/>
                <a:gd name="connsiteX8" fmla="*/ 152400 w 381000"/>
                <a:gd name="connsiteY8" fmla="*/ 446056 h 446055"/>
                <a:gd name="connsiteX9" fmla="*/ 346139 w 381000"/>
                <a:gd name="connsiteY9" fmla="*/ 446056 h 446055"/>
                <a:gd name="connsiteX10" fmla="*/ 381000 w 381000"/>
                <a:gd name="connsiteY10" fmla="*/ 411194 h 446055"/>
                <a:gd name="connsiteX11" fmla="*/ 381000 w 381000"/>
                <a:gd name="connsiteY11" fmla="*/ 277844 h 446055"/>
                <a:gd name="connsiteX12" fmla="*/ 103156 w 381000"/>
                <a:gd name="connsiteY12" fmla="*/ 0 h 446055"/>
                <a:gd name="connsiteX13" fmla="*/ 38100 w 381000"/>
                <a:gd name="connsiteY13" fmla="*/ 105632 h 446055"/>
                <a:gd name="connsiteX14" fmla="*/ 0 w 381000"/>
                <a:gd name="connsiteY14" fmla="*/ 105632 h 446055"/>
                <a:gd name="connsiteX15" fmla="*/ 38100 w 381000"/>
                <a:gd name="connsiteY15" fmla="*/ 143732 h 446055"/>
                <a:gd name="connsiteX16" fmla="*/ 38100 w 381000"/>
                <a:gd name="connsiteY16" fmla="*/ 105632 h 4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446055">
                  <a:moveTo>
                    <a:pt x="103156" y="0"/>
                  </a:moveTo>
                  <a:cubicBezTo>
                    <a:pt x="118015" y="14859"/>
                    <a:pt x="118015" y="38957"/>
                    <a:pt x="103156" y="53912"/>
                  </a:cubicBezTo>
                  <a:cubicBezTo>
                    <a:pt x="88297" y="68770"/>
                    <a:pt x="64198" y="68770"/>
                    <a:pt x="49244" y="53912"/>
                  </a:cubicBezTo>
                  <a:lnTo>
                    <a:pt x="114300" y="118967"/>
                  </a:lnTo>
                  <a:lnTo>
                    <a:pt x="114300" y="278416"/>
                  </a:lnTo>
                  <a:lnTo>
                    <a:pt x="152400" y="278416"/>
                  </a:lnTo>
                  <a:lnTo>
                    <a:pt x="152400" y="293656"/>
                  </a:lnTo>
                  <a:lnTo>
                    <a:pt x="0" y="293656"/>
                  </a:lnTo>
                  <a:lnTo>
                    <a:pt x="152400" y="446056"/>
                  </a:lnTo>
                  <a:lnTo>
                    <a:pt x="346139" y="446056"/>
                  </a:lnTo>
                  <a:cubicBezTo>
                    <a:pt x="365284" y="446056"/>
                    <a:pt x="381000" y="430340"/>
                    <a:pt x="381000" y="411194"/>
                  </a:cubicBezTo>
                  <a:lnTo>
                    <a:pt x="381000" y="277844"/>
                  </a:lnTo>
                  <a:lnTo>
                    <a:pt x="103156" y="0"/>
                  </a:lnTo>
                  <a:close/>
                  <a:moveTo>
                    <a:pt x="38100" y="105632"/>
                  </a:moveTo>
                  <a:lnTo>
                    <a:pt x="0" y="105632"/>
                  </a:lnTo>
                  <a:lnTo>
                    <a:pt x="38100" y="143732"/>
                  </a:lnTo>
                  <a:lnTo>
                    <a:pt x="38100" y="105632"/>
                  </a:lnTo>
                  <a:close/>
                </a:path>
              </a:pathLst>
            </a:custGeom>
            <a:gradFill>
              <a:gsLst>
                <a:gs pos="0">
                  <a:schemeClr val="accent3"/>
                </a:gs>
                <a:gs pos="100000">
                  <a:schemeClr val="tx1"/>
                </a:gs>
              </a:gsLst>
              <a:lin ang="13499535" scaled="1"/>
            </a:gradFill>
            <a:ln w="9525" cap="flat">
              <a:noFill/>
              <a:prstDash val="solid"/>
              <a:miter/>
            </a:ln>
          </p:spPr>
          <p:txBody>
            <a:bodyPr rtlCol="0" anchor="ctr"/>
            <a:lstStyle/>
            <a:p>
              <a:endParaRPr lang="en-US" dirty="0"/>
            </a:p>
          </p:txBody>
        </p:sp>
        <p:sp>
          <p:nvSpPr>
            <p:cNvPr id="223" name="Freeform 222">
              <a:extLst>
                <a:ext uri="{FF2B5EF4-FFF2-40B4-BE49-F238E27FC236}">
                  <a16:creationId xmlns:a16="http://schemas.microsoft.com/office/drawing/2014/main" id="{F43E3C3D-620F-4134-5E9D-6483C7DA74D0}"/>
                </a:ext>
              </a:extLst>
            </p:cNvPr>
            <p:cNvSpPr/>
            <p:nvPr/>
          </p:nvSpPr>
          <p:spPr>
            <a:xfrm>
              <a:off x="6553196" y="1843088"/>
              <a:ext cx="152400" cy="304800"/>
            </a:xfrm>
            <a:custGeom>
              <a:avLst/>
              <a:gdLst>
                <a:gd name="connsiteX0" fmla="*/ 114300 w 152400"/>
                <a:gd name="connsiteY0" fmla="*/ 289560 h 304800"/>
                <a:gd name="connsiteX1" fmla="*/ 114300 w 152400"/>
                <a:gd name="connsiteY1" fmla="*/ 101632 h 304800"/>
                <a:gd name="connsiteX2" fmla="*/ 0 w 152400"/>
                <a:gd name="connsiteY2" fmla="*/ 101632 h 304800"/>
                <a:gd name="connsiteX3" fmla="*/ 0 w 152400"/>
                <a:gd name="connsiteY3" fmla="*/ 116872 h 304800"/>
                <a:gd name="connsiteX4" fmla="*/ 38100 w 152400"/>
                <a:gd name="connsiteY4" fmla="*/ 116872 h 304800"/>
                <a:gd name="connsiteX5" fmla="*/ 38100 w 152400"/>
                <a:gd name="connsiteY5" fmla="*/ 289560 h 304800"/>
                <a:gd name="connsiteX6" fmla="*/ 0 w 152400"/>
                <a:gd name="connsiteY6" fmla="*/ 289560 h 304800"/>
                <a:gd name="connsiteX7" fmla="*/ 0 w 152400"/>
                <a:gd name="connsiteY7" fmla="*/ 304800 h 304800"/>
                <a:gd name="connsiteX8" fmla="*/ 152400 w 152400"/>
                <a:gd name="connsiteY8" fmla="*/ 304800 h 304800"/>
                <a:gd name="connsiteX9" fmla="*/ 152400 w 152400"/>
                <a:gd name="connsiteY9" fmla="*/ 289560 h 304800"/>
                <a:gd name="connsiteX10" fmla="*/ 114300 w 152400"/>
                <a:gd name="connsiteY10" fmla="*/ 289560 h 304800"/>
                <a:gd name="connsiteX11" fmla="*/ 76200 w 152400"/>
                <a:gd name="connsiteY11" fmla="*/ 76200 h 304800"/>
                <a:gd name="connsiteX12" fmla="*/ 114300 w 152400"/>
                <a:gd name="connsiteY12" fmla="*/ 38100 h 304800"/>
                <a:gd name="connsiteX13" fmla="*/ 76200 w 152400"/>
                <a:gd name="connsiteY13" fmla="*/ 0 h 304800"/>
                <a:gd name="connsiteX14" fmla="*/ 38100 w 152400"/>
                <a:gd name="connsiteY14" fmla="*/ 38100 h 304800"/>
                <a:gd name="connsiteX15" fmla="*/ 76200 w 152400"/>
                <a:gd name="connsiteY15" fmla="*/ 762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304800">
                  <a:moveTo>
                    <a:pt x="114300" y="289560"/>
                  </a:moveTo>
                  <a:lnTo>
                    <a:pt x="114300" y="101632"/>
                  </a:lnTo>
                  <a:lnTo>
                    <a:pt x="0" y="101632"/>
                  </a:lnTo>
                  <a:lnTo>
                    <a:pt x="0" y="116872"/>
                  </a:lnTo>
                  <a:lnTo>
                    <a:pt x="38100" y="116872"/>
                  </a:lnTo>
                  <a:lnTo>
                    <a:pt x="38100" y="289560"/>
                  </a:lnTo>
                  <a:lnTo>
                    <a:pt x="0" y="289560"/>
                  </a:lnTo>
                  <a:lnTo>
                    <a:pt x="0" y="304800"/>
                  </a:lnTo>
                  <a:lnTo>
                    <a:pt x="152400" y="304800"/>
                  </a:lnTo>
                  <a:lnTo>
                    <a:pt x="152400" y="289560"/>
                  </a:lnTo>
                  <a:lnTo>
                    <a:pt x="114300" y="289560"/>
                  </a:lnTo>
                  <a:close/>
                  <a:moveTo>
                    <a:pt x="76200" y="76200"/>
                  </a:moveTo>
                  <a:cubicBezTo>
                    <a:pt x="97250" y="76200"/>
                    <a:pt x="114300" y="59150"/>
                    <a:pt x="114300" y="38100"/>
                  </a:cubicBezTo>
                  <a:cubicBezTo>
                    <a:pt x="114300" y="17050"/>
                    <a:pt x="97250" y="0"/>
                    <a:pt x="76200" y="0"/>
                  </a:cubicBezTo>
                  <a:cubicBezTo>
                    <a:pt x="55150" y="0"/>
                    <a:pt x="38100" y="17050"/>
                    <a:pt x="38100" y="38100"/>
                  </a:cubicBezTo>
                  <a:cubicBezTo>
                    <a:pt x="38100" y="59150"/>
                    <a:pt x="55150" y="76200"/>
                    <a:pt x="76200" y="76200"/>
                  </a:cubicBezTo>
                  <a:close/>
                </a:path>
              </a:pathLst>
            </a:custGeom>
            <a:solidFill>
              <a:srgbClr val="FFFFFF"/>
            </a:solidFill>
            <a:ln w="9525" cap="flat">
              <a:noFill/>
              <a:prstDash val="solid"/>
              <a:miter/>
            </a:ln>
          </p:spPr>
          <p:txBody>
            <a:bodyPr rtlCol="0" anchor="ctr"/>
            <a:lstStyle/>
            <a:p>
              <a:endParaRPr lang="en-US"/>
            </a:p>
          </p:txBody>
        </p:sp>
      </p:grpSp>
      <p:grpSp>
        <p:nvGrpSpPr>
          <p:cNvPr id="224" name="Graphic 171">
            <a:extLst>
              <a:ext uri="{FF2B5EF4-FFF2-40B4-BE49-F238E27FC236}">
                <a16:creationId xmlns:a16="http://schemas.microsoft.com/office/drawing/2014/main" id="{B5DB5AFA-3530-1924-CB3A-6B29EB22075A}"/>
              </a:ext>
            </a:extLst>
          </p:cNvPr>
          <p:cNvGrpSpPr/>
          <p:nvPr/>
        </p:nvGrpSpPr>
        <p:grpSpPr>
          <a:xfrm>
            <a:off x="7087887" y="1690688"/>
            <a:ext cx="609695" cy="609695"/>
            <a:chOff x="7087887" y="1690688"/>
            <a:chExt cx="609695" cy="609695"/>
          </a:xfrm>
        </p:grpSpPr>
        <p:sp>
          <p:nvSpPr>
            <p:cNvPr id="225" name="Freeform 224">
              <a:extLst>
                <a:ext uri="{FF2B5EF4-FFF2-40B4-BE49-F238E27FC236}">
                  <a16:creationId xmlns:a16="http://schemas.microsoft.com/office/drawing/2014/main" id="{DC116701-0D8B-046C-8600-55F8E319FAD2}"/>
                </a:ext>
              </a:extLst>
            </p:cNvPr>
            <p:cNvSpPr/>
            <p:nvPr/>
          </p:nvSpPr>
          <p:spPr>
            <a:xfrm>
              <a:off x="7087887"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8E36F9BF-CB3C-B6A9-5D27-5648695F7DD1}"/>
                </a:ext>
              </a:extLst>
            </p:cNvPr>
            <p:cNvSpPr/>
            <p:nvPr/>
          </p:nvSpPr>
          <p:spPr>
            <a:xfrm>
              <a:off x="7365635" y="1859852"/>
              <a:ext cx="331946" cy="440531"/>
            </a:xfrm>
            <a:custGeom>
              <a:avLst/>
              <a:gdLst>
                <a:gd name="connsiteX0" fmla="*/ 67437 w 331946"/>
                <a:gd name="connsiteY0" fmla="*/ 0 h 440531"/>
                <a:gd name="connsiteX1" fmla="*/ 84201 w 331946"/>
                <a:gd name="connsiteY1" fmla="*/ 40386 h 440531"/>
                <a:gd name="connsiteX2" fmla="*/ 83058 w 331946"/>
                <a:gd name="connsiteY2" fmla="*/ 51911 h 440531"/>
                <a:gd name="connsiteX3" fmla="*/ 79724 w 331946"/>
                <a:gd name="connsiteY3" fmla="*/ 62675 h 440531"/>
                <a:gd name="connsiteX4" fmla="*/ 52292 w 331946"/>
                <a:gd name="connsiteY4" fmla="*/ 127159 h 440531"/>
                <a:gd name="connsiteX5" fmla="*/ 27051 w 331946"/>
                <a:gd name="connsiteY5" fmla="*/ 186500 h 440531"/>
                <a:gd name="connsiteX6" fmla="*/ 281083 w 331946"/>
                <a:gd name="connsiteY6" fmla="*/ 440531 h 440531"/>
                <a:gd name="connsiteX7" fmla="*/ 297085 w 331946"/>
                <a:gd name="connsiteY7" fmla="*/ 440531 h 440531"/>
                <a:gd name="connsiteX8" fmla="*/ 331946 w 331946"/>
                <a:gd name="connsiteY8" fmla="*/ 405670 h 440531"/>
                <a:gd name="connsiteX9" fmla="*/ 331946 w 331946"/>
                <a:gd name="connsiteY9" fmla="*/ 264414 h 440531"/>
                <a:gd name="connsiteX10" fmla="*/ 67532 w 331946"/>
                <a:gd name="connsiteY10" fmla="*/ 0 h 440531"/>
                <a:gd name="connsiteX11" fmla="*/ 53912 w 331946"/>
                <a:gd name="connsiteY11" fmla="*/ 276892 h 440531"/>
                <a:gd name="connsiteX12" fmla="*/ 0 w 331946"/>
                <a:gd name="connsiteY12" fmla="*/ 276892 h 440531"/>
                <a:gd name="connsiteX13" fmla="*/ 163544 w 331946"/>
                <a:gd name="connsiteY13" fmla="*/ 440436 h 440531"/>
                <a:gd name="connsiteX14" fmla="*/ 271272 w 331946"/>
                <a:gd name="connsiteY14" fmla="*/ 440436 h 440531"/>
                <a:gd name="connsiteX15" fmla="*/ 53816 w 331946"/>
                <a:gd name="connsiteY15" fmla="*/ 222980 h 440531"/>
                <a:gd name="connsiteX16" fmla="*/ 53816 w 331946"/>
                <a:gd name="connsiteY16" fmla="*/ 276892 h 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946" h="440531">
                  <a:moveTo>
                    <a:pt x="67437" y="0"/>
                  </a:moveTo>
                  <a:cubicBezTo>
                    <a:pt x="77724" y="10382"/>
                    <a:pt x="84201" y="24670"/>
                    <a:pt x="84201" y="40386"/>
                  </a:cubicBezTo>
                  <a:cubicBezTo>
                    <a:pt x="84201" y="44291"/>
                    <a:pt x="83820" y="48196"/>
                    <a:pt x="83058" y="51911"/>
                  </a:cubicBezTo>
                  <a:cubicBezTo>
                    <a:pt x="82296" y="55626"/>
                    <a:pt x="81153" y="59245"/>
                    <a:pt x="79724" y="62675"/>
                  </a:cubicBezTo>
                  <a:cubicBezTo>
                    <a:pt x="78296" y="66104"/>
                    <a:pt x="65151" y="97060"/>
                    <a:pt x="52292" y="127159"/>
                  </a:cubicBezTo>
                  <a:cubicBezTo>
                    <a:pt x="39529" y="157258"/>
                    <a:pt x="27051" y="186500"/>
                    <a:pt x="27051" y="186500"/>
                  </a:cubicBezTo>
                  <a:lnTo>
                    <a:pt x="281083" y="440531"/>
                  </a:lnTo>
                  <a:lnTo>
                    <a:pt x="297085" y="440531"/>
                  </a:lnTo>
                  <a:cubicBezTo>
                    <a:pt x="316230" y="440531"/>
                    <a:pt x="331946" y="424815"/>
                    <a:pt x="331946" y="405670"/>
                  </a:cubicBezTo>
                  <a:lnTo>
                    <a:pt x="331946" y="264414"/>
                  </a:lnTo>
                  <a:lnTo>
                    <a:pt x="67532" y="0"/>
                  </a:lnTo>
                  <a:close/>
                  <a:moveTo>
                    <a:pt x="53912" y="276892"/>
                  </a:moveTo>
                  <a:cubicBezTo>
                    <a:pt x="39052" y="291751"/>
                    <a:pt x="14859" y="291751"/>
                    <a:pt x="0" y="276892"/>
                  </a:cubicBezTo>
                  <a:lnTo>
                    <a:pt x="163544" y="440436"/>
                  </a:lnTo>
                  <a:lnTo>
                    <a:pt x="271272" y="440436"/>
                  </a:lnTo>
                  <a:lnTo>
                    <a:pt x="53816" y="222980"/>
                  </a:lnTo>
                  <a:cubicBezTo>
                    <a:pt x="68675" y="237839"/>
                    <a:pt x="68675" y="262033"/>
                    <a:pt x="53816" y="276892"/>
                  </a:cubicBezTo>
                  <a:close/>
                </a:path>
              </a:pathLst>
            </a:custGeom>
            <a:gradFill>
              <a:gsLst>
                <a:gs pos="0">
                  <a:schemeClr val="accent3"/>
                </a:gs>
                <a:gs pos="100000">
                  <a:schemeClr val="tx1"/>
                </a:gs>
              </a:gsLst>
              <a:lin ang="13500479" scaled="1"/>
            </a:gradFill>
            <a:ln w="9525" cap="flat">
              <a:noFill/>
              <a:prstDash val="solid"/>
              <a:miter/>
            </a:ln>
          </p:spPr>
          <p:txBody>
            <a:bodyPr rtlCol="0" anchor="ctr"/>
            <a:lstStyle/>
            <a:p>
              <a:endParaRPr lang="en-US" dirty="0"/>
            </a:p>
          </p:txBody>
        </p:sp>
        <p:sp>
          <p:nvSpPr>
            <p:cNvPr id="227" name="Freeform 226">
              <a:extLst>
                <a:ext uri="{FF2B5EF4-FFF2-40B4-BE49-F238E27FC236}">
                  <a16:creationId xmlns:a16="http://schemas.microsoft.com/office/drawing/2014/main" id="{8E0E8CBB-0329-A59A-EB7A-939F7BD872B1}"/>
                </a:ext>
              </a:extLst>
            </p:cNvPr>
            <p:cNvSpPr/>
            <p:nvPr/>
          </p:nvSpPr>
          <p:spPr>
            <a:xfrm>
              <a:off x="7335537" y="1843088"/>
              <a:ext cx="114300" cy="304800"/>
            </a:xfrm>
            <a:custGeom>
              <a:avLst/>
              <a:gdLst>
                <a:gd name="connsiteX0" fmla="*/ 57150 w 114300"/>
                <a:gd name="connsiteY0" fmla="*/ 228600 h 304800"/>
                <a:gd name="connsiteX1" fmla="*/ 19050 w 114300"/>
                <a:gd name="connsiteY1" fmla="*/ 266700 h 304800"/>
                <a:gd name="connsiteX2" fmla="*/ 57150 w 114300"/>
                <a:gd name="connsiteY2" fmla="*/ 304800 h 304800"/>
                <a:gd name="connsiteX3" fmla="*/ 95250 w 114300"/>
                <a:gd name="connsiteY3" fmla="*/ 266700 h 304800"/>
                <a:gd name="connsiteX4" fmla="*/ 57150 w 114300"/>
                <a:gd name="connsiteY4" fmla="*/ 228600 h 304800"/>
                <a:gd name="connsiteX5" fmla="*/ 57150 w 114300"/>
                <a:gd name="connsiteY5" fmla="*/ 0 h 304800"/>
                <a:gd name="connsiteX6" fmla="*/ 0 w 114300"/>
                <a:gd name="connsiteY6" fmla="*/ 57150 h 304800"/>
                <a:gd name="connsiteX7" fmla="*/ 4477 w 114300"/>
                <a:gd name="connsiteY7" fmla="*/ 79439 h 304800"/>
                <a:gd name="connsiteX8" fmla="*/ 57150 w 114300"/>
                <a:gd name="connsiteY8" fmla="*/ 203264 h 304800"/>
                <a:gd name="connsiteX9" fmla="*/ 109823 w 114300"/>
                <a:gd name="connsiteY9" fmla="*/ 79439 h 304800"/>
                <a:gd name="connsiteX10" fmla="*/ 114300 w 114300"/>
                <a:gd name="connsiteY10" fmla="*/ 57150 h 304800"/>
                <a:gd name="connsiteX11" fmla="*/ 57150 w 114300"/>
                <a:gd name="connsiteY11"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304800">
                  <a:moveTo>
                    <a:pt x="57150" y="228600"/>
                  </a:moveTo>
                  <a:cubicBezTo>
                    <a:pt x="36195" y="228600"/>
                    <a:pt x="19050" y="245745"/>
                    <a:pt x="19050" y="266700"/>
                  </a:cubicBezTo>
                  <a:cubicBezTo>
                    <a:pt x="19050" y="287655"/>
                    <a:pt x="36195" y="304800"/>
                    <a:pt x="57150" y="304800"/>
                  </a:cubicBezTo>
                  <a:cubicBezTo>
                    <a:pt x="78105" y="304800"/>
                    <a:pt x="95250" y="287655"/>
                    <a:pt x="95250" y="266700"/>
                  </a:cubicBezTo>
                  <a:cubicBezTo>
                    <a:pt x="95250" y="245745"/>
                    <a:pt x="78105" y="228600"/>
                    <a:pt x="57150" y="228600"/>
                  </a:cubicBezTo>
                  <a:close/>
                  <a:moveTo>
                    <a:pt x="57150" y="0"/>
                  </a:moveTo>
                  <a:cubicBezTo>
                    <a:pt x="25622" y="0"/>
                    <a:pt x="0" y="25622"/>
                    <a:pt x="0" y="57150"/>
                  </a:cubicBezTo>
                  <a:cubicBezTo>
                    <a:pt x="0" y="65056"/>
                    <a:pt x="1810" y="72485"/>
                    <a:pt x="4477" y="79439"/>
                  </a:cubicBezTo>
                  <a:cubicBezTo>
                    <a:pt x="15621" y="108109"/>
                    <a:pt x="57150" y="203264"/>
                    <a:pt x="57150" y="203264"/>
                  </a:cubicBezTo>
                  <a:cubicBezTo>
                    <a:pt x="57150" y="203264"/>
                    <a:pt x="106871" y="86296"/>
                    <a:pt x="109823" y="79439"/>
                  </a:cubicBezTo>
                  <a:cubicBezTo>
                    <a:pt x="112681" y="72581"/>
                    <a:pt x="114300" y="65056"/>
                    <a:pt x="114300" y="57150"/>
                  </a:cubicBezTo>
                  <a:cubicBezTo>
                    <a:pt x="114300" y="25622"/>
                    <a:pt x="88678" y="0"/>
                    <a:pt x="57150" y="0"/>
                  </a:cubicBezTo>
                  <a:close/>
                </a:path>
              </a:pathLst>
            </a:custGeom>
            <a:solidFill>
              <a:srgbClr val="FFFFFF"/>
            </a:solidFill>
            <a:ln w="9525" cap="flat">
              <a:noFill/>
              <a:prstDash val="solid"/>
              <a:miter/>
            </a:ln>
          </p:spPr>
          <p:txBody>
            <a:bodyPr rtlCol="0" anchor="ctr"/>
            <a:lstStyle/>
            <a:p>
              <a:endParaRPr lang="en-US"/>
            </a:p>
          </p:txBody>
        </p:sp>
      </p:grpSp>
      <p:grpSp>
        <p:nvGrpSpPr>
          <p:cNvPr id="228" name="Graphic 169">
            <a:extLst>
              <a:ext uri="{FF2B5EF4-FFF2-40B4-BE49-F238E27FC236}">
                <a16:creationId xmlns:a16="http://schemas.microsoft.com/office/drawing/2014/main" id="{162D14A8-FCBC-E012-5833-83E5940B0204}"/>
              </a:ext>
            </a:extLst>
          </p:cNvPr>
          <p:cNvGrpSpPr/>
          <p:nvPr/>
        </p:nvGrpSpPr>
        <p:grpSpPr>
          <a:xfrm>
            <a:off x="7851178" y="1690688"/>
            <a:ext cx="609600" cy="609600"/>
            <a:chOff x="7851178" y="1690688"/>
            <a:chExt cx="609600" cy="609600"/>
          </a:xfrm>
        </p:grpSpPr>
        <p:sp>
          <p:nvSpPr>
            <p:cNvPr id="229" name="Freeform 228">
              <a:extLst>
                <a:ext uri="{FF2B5EF4-FFF2-40B4-BE49-F238E27FC236}">
                  <a16:creationId xmlns:a16="http://schemas.microsoft.com/office/drawing/2014/main" id="{6F5AD88C-0207-9632-8A9B-43AB317FD354}"/>
                </a:ext>
              </a:extLst>
            </p:cNvPr>
            <p:cNvSpPr/>
            <p:nvPr/>
          </p:nvSpPr>
          <p:spPr>
            <a:xfrm>
              <a:off x="7851178"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9262293D-880C-A797-FCD5-987467194C1E}"/>
                </a:ext>
              </a:extLst>
            </p:cNvPr>
            <p:cNvSpPr/>
            <p:nvPr/>
          </p:nvSpPr>
          <p:spPr>
            <a:xfrm>
              <a:off x="8006911" y="1846802"/>
              <a:ext cx="453866" cy="453485"/>
            </a:xfrm>
            <a:custGeom>
              <a:avLst/>
              <a:gdLst>
                <a:gd name="connsiteX0" fmla="*/ 223266 w 453866"/>
                <a:gd name="connsiteY0" fmla="*/ 8954 h 453485"/>
                <a:gd name="connsiteX1" fmla="*/ 223266 w 453866"/>
                <a:gd name="connsiteY1" fmla="*/ 71438 h 453485"/>
                <a:gd name="connsiteX2" fmla="*/ 297942 w 453866"/>
                <a:gd name="connsiteY2" fmla="*/ 152400 h 453485"/>
                <a:gd name="connsiteX3" fmla="*/ 299942 w 453866"/>
                <a:gd name="connsiteY3" fmla="*/ 167069 h 453485"/>
                <a:gd name="connsiteX4" fmla="*/ 297942 w 453866"/>
                <a:gd name="connsiteY4" fmla="*/ 170307 h 453485"/>
                <a:gd name="connsiteX5" fmla="*/ 289655 w 453866"/>
                <a:gd name="connsiteY5" fmla="*/ 174022 h 453485"/>
                <a:gd name="connsiteX6" fmla="*/ 281369 w 453866"/>
                <a:gd name="connsiteY6" fmla="*/ 170307 h 453485"/>
                <a:gd name="connsiteX7" fmla="*/ 148971 w 453866"/>
                <a:gd name="connsiteY7" fmla="*/ 26860 h 453485"/>
                <a:gd name="connsiteX8" fmla="*/ 16573 w 453866"/>
                <a:gd name="connsiteY8" fmla="*/ 170307 h 453485"/>
                <a:gd name="connsiteX9" fmla="*/ 8287 w 453866"/>
                <a:gd name="connsiteY9" fmla="*/ 174022 h 453485"/>
                <a:gd name="connsiteX10" fmla="*/ 0 w 453866"/>
                <a:gd name="connsiteY10" fmla="*/ 170307 h 453485"/>
                <a:gd name="connsiteX11" fmla="*/ 31718 w 453866"/>
                <a:gd name="connsiteY11" fmla="*/ 202025 h 453485"/>
                <a:gd name="connsiteX12" fmla="*/ 31718 w 453866"/>
                <a:gd name="connsiteY12" fmla="*/ 174022 h 453485"/>
                <a:gd name="connsiteX13" fmla="*/ 148971 w 453866"/>
                <a:gd name="connsiteY13" fmla="*/ 47054 h 453485"/>
                <a:gd name="connsiteX14" fmla="*/ 266224 w 453866"/>
                <a:gd name="connsiteY14" fmla="*/ 174022 h 453485"/>
                <a:gd name="connsiteX15" fmla="*/ 266224 w 453866"/>
                <a:gd name="connsiteY15" fmla="*/ 275654 h 453485"/>
                <a:gd name="connsiteX16" fmla="*/ 242792 w 453866"/>
                <a:gd name="connsiteY16" fmla="*/ 301085 h 453485"/>
                <a:gd name="connsiteX17" fmla="*/ 184213 w 453866"/>
                <a:gd name="connsiteY17" fmla="*/ 301085 h 453485"/>
                <a:gd name="connsiteX18" fmla="*/ 184213 w 453866"/>
                <a:gd name="connsiteY18" fmla="*/ 212217 h 453485"/>
                <a:gd name="connsiteX19" fmla="*/ 160782 w 453866"/>
                <a:gd name="connsiteY19" fmla="*/ 186785 h 453485"/>
                <a:gd name="connsiteX20" fmla="*/ 137351 w 453866"/>
                <a:gd name="connsiteY20" fmla="*/ 186785 h 453485"/>
                <a:gd name="connsiteX21" fmla="*/ 113919 w 453866"/>
                <a:gd name="connsiteY21" fmla="*/ 212217 h 453485"/>
                <a:gd name="connsiteX22" fmla="*/ 113919 w 453866"/>
                <a:gd name="connsiteY22" fmla="*/ 301085 h 453485"/>
                <a:gd name="connsiteX23" fmla="*/ 55340 w 453866"/>
                <a:gd name="connsiteY23" fmla="*/ 301085 h 453485"/>
                <a:gd name="connsiteX24" fmla="*/ 38767 w 453866"/>
                <a:gd name="connsiteY24" fmla="*/ 293656 h 453485"/>
                <a:gd name="connsiteX25" fmla="*/ 198596 w 453866"/>
                <a:gd name="connsiteY25" fmla="*/ 453485 h 453485"/>
                <a:gd name="connsiteX26" fmla="*/ 419005 w 453866"/>
                <a:gd name="connsiteY26" fmla="*/ 453485 h 453485"/>
                <a:gd name="connsiteX27" fmla="*/ 453866 w 453866"/>
                <a:gd name="connsiteY27" fmla="*/ 418624 h 453485"/>
                <a:gd name="connsiteX28" fmla="*/ 453866 w 453866"/>
                <a:gd name="connsiteY28" fmla="*/ 239554 h 453485"/>
                <a:gd name="connsiteX29" fmla="*/ 223266 w 453866"/>
                <a:gd name="connsiteY29" fmla="*/ 9049 h 453485"/>
                <a:gd name="connsiteX30" fmla="*/ 182118 w 453866"/>
                <a:gd name="connsiteY30" fmla="*/ 24765 h 453485"/>
                <a:gd name="connsiteX31" fmla="*/ 157353 w 453866"/>
                <a:gd name="connsiteY31" fmla="*/ 0 h 453485"/>
                <a:gd name="connsiteX32" fmla="*/ 182118 w 453866"/>
                <a:gd name="connsiteY32" fmla="*/ 26860 h 453485"/>
                <a:gd name="connsiteX33" fmla="*/ 182118 w 453866"/>
                <a:gd name="connsiteY33" fmla="*/ 24765 h 4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866" h="453485">
                  <a:moveTo>
                    <a:pt x="223266" y="8954"/>
                  </a:moveTo>
                  <a:lnTo>
                    <a:pt x="223266" y="71438"/>
                  </a:lnTo>
                  <a:lnTo>
                    <a:pt x="297942" y="152400"/>
                  </a:lnTo>
                  <a:cubicBezTo>
                    <a:pt x="301657" y="156401"/>
                    <a:pt x="302228" y="162306"/>
                    <a:pt x="299942" y="167069"/>
                  </a:cubicBezTo>
                  <a:cubicBezTo>
                    <a:pt x="299371" y="168212"/>
                    <a:pt x="298799" y="169354"/>
                    <a:pt x="297942" y="170307"/>
                  </a:cubicBezTo>
                  <a:cubicBezTo>
                    <a:pt x="295656" y="172784"/>
                    <a:pt x="292608" y="174022"/>
                    <a:pt x="289655" y="174022"/>
                  </a:cubicBezTo>
                  <a:cubicBezTo>
                    <a:pt x="286703" y="174022"/>
                    <a:pt x="283655" y="172784"/>
                    <a:pt x="281369" y="170307"/>
                  </a:cubicBezTo>
                  <a:lnTo>
                    <a:pt x="148971" y="26860"/>
                  </a:lnTo>
                  <a:lnTo>
                    <a:pt x="16573" y="170307"/>
                  </a:lnTo>
                  <a:cubicBezTo>
                    <a:pt x="14288" y="172784"/>
                    <a:pt x="11335" y="174022"/>
                    <a:pt x="8287" y="174022"/>
                  </a:cubicBezTo>
                  <a:cubicBezTo>
                    <a:pt x="5239" y="174022"/>
                    <a:pt x="2286" y="172784"/>
                    <a:pt x="0" y="170307"/>
                  </a:cubicBezTo>
                  <a:lnTo>
                    <a:pt x="31718" y="202025"/>
                  </a:lnTo>
                  <a:lnTo>
                    <a:pt x="31718" y="174022"/>
                  </a:lnTo>
                  <a:lnTo>
                    <a:pt x="148971" y="47054"/>
                  </a:lnTo>
                  <a:lnTo>
                    <a:pt x="266224" y="174022"/>
                  </a:lnTo>
                  <a:lnTo>
                    <a:pt x="266224" y="275654"/>
                  </a:lnTo>
                  <a:cubicBezTo>
                    <a:pt x="266224" y="289655"/>
                    <a:pt x="255651" y="301085"/>
                    <a:pt x="242792" y="301085"/>
                  </a:cubicBezTo>
                  <a:lnTo>
                    <a:pt x="184213" y="301085"/>
                  </a:lnTo>
                  <a:lnTo>
                    <a:pt x="184213" y="212217"/>
                  </a:lnTo>
                  <a:cubicBezTo>
                    <a:pt x="184213" y="198215"/>
                    <a:pt x="173641" y="186785"/>
                    <a:pt x="160782" y="186785"/>
                  </a:cubicBezTo>
                  <a:lnTo>
                    <a:pt x="137351" y="186785"/>
                  </a:lnTo>
                  <a:cubicBezTo>
                    <a:pt x="124396" y="186785"/>
                    <a:pt x="113919" y="198215"/>
                    <a:pt x="113919" y="212217"/>
                  </a:cubicBezTo>
                  <a:lnTo>
                    <a:pt x="113919" y="301085"/>
                  </a:lnTo>
                  <a:lnTo>
                    <a:pt x="55340" y="301085"/>
                  </a:lnTo>
                  <a:cubicBezTo>
                    <a:pt x="48863" y="301085"/>
                    <a:pt x="43053" y="298228"/>
                    <a:pt x="38767" y="293656"/>
                  </a:cubicBezTo>
                  <a:lnTo>
                    <a:pt x="198596" y="453485"/>
                  </a:lnTo>
                  <a:lnTo>
                    <a:pt x="419005" y="453485"/>
                  </a:lnTo>
                  <a:cubicBezTo>
                    <a:pt x="438150" y="453485"/>
                    <a:pt x="453866" y="437769"/>
                    <a:pt x="453866" y="418624"/>
                  </a:cubicBezTo>
                  <a:lnTo>
                    <a:pt x="453866" y="239554"/>
                  </a:lnTo>
                  <a:lnTo>
                    <a:pt x="223266" y="9049"/>
                  </a:lnTo>
                  <a:close/>
                  <a:moveTo>
                    <a:pt x="182118" y="24765"/>
                  </a:moveTo>
                  <a:lnTo>
                    <a:pt x="157353" y="0"/>
                  </a:lnTo>
                  <a:lnTo>
                    <a:pt x="182118" y="26860"/>
                  </a:lnTo>
                  <a:lnTo>
                    <a:pt x="182118" y="24765"/>
                  </a:lnTo>
                  <a:close/>
                </a:path>
              </a:pathLst>
            </a:custGeom>
            <a:gradFill>
              <a:gsLst>
                <a:gs pos="0">
                  <a:schemeClr val="accent3"/>
                </a:gs>
                <a:gs pos="100000">
                  <a:schemeClr val="tx1"/>
                </a:gs>
              </a:gsLst>
              <a:lin ang="13499551" scaled="1"/>
            </a:gradFill>
            <a:ln w="952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3508D964-AB45-9F77-1232-E58A5F67B023}"/>
                </a:ext>
              </a:extLst>
            </p:cNvPr>
            <p:cNvSpPr/>
            <p:nvPr/>
          </p:nvSpPr>
          <p:spPr>
            <a:xfrm>
              <a:off x="8003673" y="1842992"/>
              <a:ext cx="304800" cy="304990"/>
            </a:xfrm>
            <a:custGeom>
              <a:avLst/>
              <a:gdLst>
                <a:gd name="connsiteX0" fmla="*/ 301276 w 304800"/>
                <a:gd name="connsiteY0" fmla="*/ 156210 h 304990"/>
                <a:gd name="connsiteX1" fmla="*/ 226600 w 304800"/>
                <a:gd name="connsiteY1" fmla="*/ 75248 h 304990"/>
                <a:gd name="connsiteX2" fmla="*/ 226600 w 304800"/>
                <a:gd name="connsiteY2" fmla="*/ 12764 h 304990"/>
                <a:gd name="connsiteX3" fmla="*/ 185547 w 304800"/>
                <a:gd name="connsiteY3" fmla="*/ 12764 h 304990"/>
                <a:gd name="connsiteX4" fmla="*/ 185547 w 304800"/>
                <a:gd name="connsiteY4" fmla="*/ 30575 h 304990"/>
                <a:gd name="connsiteX5" fmla="*/ 160687 w 304800"/>
                <a:gd name="connsiteY5" fmla="*/ 3715 h 304990"/>
                <a:gd name="connsiteX6" fmla="*/ 144113 w 304800"/>
                <a:gd name="connsiteY6" fmla="*/ 3715 h 304990"/>
                <a:gd name="connsiteX7" fmla="*/ 144113 w 304800"/>
                <a:gd name="connsiteY7" fmla="*/ 3715 h 304990"/>
                <a:gd name="connsiteX8" fmla="*/ 3429 w 304800"/>
                <a:gd name="connsiteY8" fmla="*/ 156115 h 304990"/>
                <a:gd name="connsiteX9" fmla="*/ 3429 w 304800"/>
                <a:gd name="connsiteY9" fmla="*/ 174117 h 304990"/>
                <a:gd name="connsiteX10" fmla="*/ 11716 w 304800"/>
                <a:gd name="connsiteY10" fmla="*/ 177832 h 304990"/>
                <a:gd name="connsiteX11" fmla="*/ 20003 w 304800"/>
                <a:gd name="connsiteY11" fmla="*/ 174117 h 304990"/>
                <a:gd name="connsiteX12" fmla="*/ 152400 w 304800"/>
                <a:gd name="connsiteY12" fmla="*/ 30670 h 304990"/>
                <a:gd name="connsiteX13" fmla="*/ 284798 w 304800"/>
                <a:gd name="connsiteY13" fmla="*/ 174117 h 304990"/>
                <a:gd name="connsiteX14" fmla="*/ 293084 w 304800"/>
                <a:gd name="connsiteY14" fmla="*/ 177832 h 304990"/>
                <a:gd name="connsiteX15" fmla="*/ 301371 w 304800"/>
                <a:gd name="connsiteY15" fmla="*/ 174117 h 304990"/>
                <a:gd name="connsiteX16" fmla="*/ 301371 w 304800"/>
                <a:gd name="connsiteY16" fmla="*/ 156115 h 304990"/>
                <a:gd name="connsiteX17" fmla="*/ 35052 w 304800"/>
                <a:gd name="connsiteY17" fmla="*/ 177927 h 304990"/>
                <a:gd name="connsiteX18" fmla="*/ 35052 w 304800"/>
                <a:gd name="connsiteY18" fmla="*/ 279559 h 304990"/>
                <a:gd name="connsiteX19" fmla="*/ 58483 w 304800"/>
                <a:gd name="connsiteY19" fmla="*/ 304991 h 304990"/>
                <a:gd name="connsiteX20" fmla="*/ 117062 w 304800"/>
                <a:gd name="connsiteY20" fmla="*/ 304991 h 304990"/>
                <a:gd name="connsiteX21" fmla="*/ 117062 w 304800"/>
                <a:gd name="connsiteY21" fmla="*/ 216122 h 304990"/>
                <a:gd name="connsiteX22" fmla="*/ 140494 w 304800"/>
                <a:gd name="connsiteY22" fmla="*/ 190690 h 304990"/>
                <a:gd name="connsiteX23" fmla="*/ 163925 w 304800"/>
                <a:gd name="connsiteY23" fmla="*/ 190690 h 304990"/>
                <a:gd name="connsiteX24" fmla="*/ 187357 w 304800"/>
                <a:gd name="connsiteY24" fmla="*/ 216122 h 304990"/>
                <a:gd name="connsiteX25" fmla="*/ 187357 w 304800"/>
                <a:gd name="connsiteY25" fmla="*/ 304991 h 304990"/>
                <a:gd name="connsiteX26" fmla="*/ 245936 w 304800"/>
                <a:gd name="connsiteY26" fmla="*/ 304991 h 304990"/>
                <a:gd name="connsiteX27" fmla="*/ 269367 w 304800"/>
                <a:gd name="connsiteY27" fmla="*/ 279559 h 304990"/>
                <a:gd name="connsiteX28" fmla="*/ 269367 w 304800"/>
                <a:gd name="connsiteY28" fmla="*/ 177927 h 304990"/>
                <a:gd name="connsiteX29" fmla="*/ 152114 w 304800"/>
                <a:gd name="connsiteY29" fmla="*/ 50959 h 304990"/>
                <a:gd name="connsiteX30" fmla="*/ 34861 w 304800"/>
                <a:gd name="connsiteY30" fmla="*/ 177927 h 3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990">
                  <a:moveTo>
                    <a:pt x="301276" y="156210"/>
                  </a:moveTo>
                  <a:lnTo>
                    <a:pt x="226600" y="75248"/>
                  </a:lnTo>
                  <a:lnTo>
                    <a:pt x="226600" y="12764"/>
                  </a:lnTo>
                  <a:lnTo>
                    <a:pt x="185547" y="12764"/>
                  </a:lnTo>
                  <a:lnTo>
                    <a:pt x="185547" y="30575"/>
                  </a:lnTo>
                  <a:cubicBezTo>
                    <a:pt x="185547" y="30575"/>
                    <a:pt x="160687" y="3715"/>
                    <a:pt x="160687" y="3715"/>
                  </a:cubicBezTo>
                  <a:cubicBezTo>
                    <a:pt x="156115" y="-1238"/>
                    <a:pt x="148685" y="-1238"/>
                    <a:pt x="144113" y="3715"/>
                  </a:cubicBezTo>
                  <a:cubicBezTo>
                    <a:pt x="144113" y="3715"/>
                    <a:pt x="144113" y="3715"/>
                    <a:pt x="144113" y="3715"/>
                  </a:cubicBezTo>
                  <a:lnTo>
                    <a:pt x="3429" y="156115"/>
                  </a:lnTo>
                  <a:cubicBezTo>
                    <a:pt x="-1143" y="161068"/>
                    <a:pt x="-1143" y="169069"/>
                    <a:pt x="3429" y="174117"/>
                  </a:cubicBezTo>
                  <a:cubicBezTo>
                    <a:pt x="5715" y="176594"/>
                    <a:pt x="8763" y="177832"/>
                    <a:pt x="11716" y="177832"/>
                  </a:cubicBezTo>
                  <a:cubicBezTo>
                    <a:pt x="14668" y="177832"/>
                    <a:pt x="17717" y="176594"/>
                    <a:pt x="20003" y="174117"/>
                  </a:cubicBezTo>
                  <a:lnTo>
                    <a:pt x="152400" y="30670"/>
                  </a:lnTo>
                  <a:lnTo>
                    <a:pt x="284798" y="174117"/>
                  </a:lnTo>
                  <a:cubicBezTo>
                    <a:pt x="287084" y="176594"/>
                    <a:pt x="290132" y="177832"/>
                    <a:pt x="293084" y="177832"/>
                  </a:cubicBezTo>
                  <a:cubicBezTo>
                    <a:pt x="296037" y="177832"/>
                    <a:pt x="299085" y="176594"/>
                    <a:pt x="301371" y="174117"/>
                  </a:cubicBezTo>
                  <a:cubicBezTo>
                    <a:pt x="305943" y="169164"/>
                    <a:pt x="305943" y="161163"/>
                    <a:pt x="301371" y="156115"/>
                  </a:cubicBezTo>
                  <a:close/>
                  <a:moveTo>
                    <a:pt x="35052" y="177927"/>
                  </a:moveTo>
                  <a:lnTo>
                    <a:pt x="35052" y="279559"/>
                  </a:lnTo>
                  <a:cubicBezTo>
                    <a:pt x="35052" y="293561"/>
                    <a:pt x="45625" y="304991"/>
                    <a:pt x="58483" y="304991"/>
                  </a:cubicBezTo>
                  <a:lnTo>
                    <a:pt x="117062" y="304991"/>
                  </a:lnTo>
                  <a:lnTo>
                    <a:pt x="117062" y="216122"/>
                  </a:lnTo>
                  <a:cubicBezTo>
                    <a:pt x="117062" y="202121"/>
                    <a:pt x="127635" y="190690"/>
                    <a:pt x="140494" y="190690"/>
                  </a:cubicBezTo>
                  <a:lnTo>
                    <a:pt x="163925" y="190690"/>
                  </a:lnTo>
                  <a:cubicBezTo>
                    <a:pt x="176784" y="190690"/>
                    <a:pt x="187357" y="202121"/>
                    <a:pt x="187357" y="216122"/>
                  </a:cubicBezTo>
                  <a:lnTo>
                    <a:pt x="187357" y="304991"/>
                  </a:lnTo>
                  <a:lnTo>
                    <a:pt x="245936" y="304991"/>
                  </a:lnTo>
                  <a:cubicBezTo>
                    <a:pt x="258794" y="304991"/>
                    <a:pt x="269367" y="293561"/>
                    <a:pt x="269367" y="279559"/>
                  </a:cubicBezTo>
                  <a:lnTo>
                    <a:pt x="269367" y="177927"/>
                  </a:lnTo>
                  <a:lnTo>
                    <a:pt x="152114" y="50959"/>
                  </a:lnTo>
                  <a:lnTo>
                    <a:pt x="34861" y="177927"/>
                  </a:lnTo>
                  <a:close/>
                </a:path>
              </a:pathLst>
            </a:custGeom>
            <a:solidFill>
              <a:srgbClr val="FFFFFF"/>
            </a:solidFill>
            <a:ln w="9525" cap="flat">
              <a:noFill/>
              <a:prstDash val="solid"/>
              <a:miter/>
            </a:ln>
          </p:spPr>
          <p:txBody>
            <a:bodyPr rtlCol="0" anchor="ctr"/>
            <a:lstStyle/>
            <a:p>
              <a:endParaRPr lang="en-US"/>
            </a:p>
          </p:txBody>
        </p:sp>
      </p:grpSp>
      <p:grpSp>
        <p:nvGrpSpPr>
          <p:cNvPr id="232" name="Graphic 165">
            <a:extLst>
              <a:ext uri="{FF2B5EF4-FFF2-40B4-BE49-F238E27FC236}">
                <a16:creationId xmlns:a16="http://schemas.microsoft.com/office/drawing/2014/main" id="{A66126A3-09A3-D5A3-3559-3082C19211C4}"/>
              </a:ext>
            </a:extLst>
          </p:cNvPr>
          <p:cNvGrpSpPr/>
          <p:nvPr/>
        </p:nvGrpSpPr>
        <p:grpSpPr>
          <a:xfrm>
            <a:off x="8614469" y="1686813"/>
            <a:ext cx="609600" cy="609600"/>
            <a:chOff x="8614469" y="1686813"/>
            <a:chExt cx="609600" cy="609600"/>
          </a:xfrm>
        </p:grpSpPr>
        <p:sp>
          <p:nvSpPr>
            <p:cNvPr id="233" name="Freeform 232">
              <a:extLst>
                <a:ext uri="{FF2B5EF4-FFF2-40B4-BE49-F238E27FC236}">
                  <a16:creationId xmlns:a16="http://schemas.microsoft.com/office/drawing/2014/main" id="{2C1DD350-C9A6-4F4B-9C87-E71BC32BF30D}"/>
                </a:ext>
              </a:extLst>
            </p:cNvPr>
            <p:cNvSpPr/>
            <p:nvPr/>
          </p:nvSpPr>
          <p:spPr>
            <a:xfrm>
              <a:off x="8614469"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F148435A-883F-C913-960F-57EE71AD4A53}"/>
                </a:ext>
              </a:extLst>
            </p:cNvPr>
            <p:cNvSpPr/>
            <p:nvPr/>
          </p:nvSpPr>
          <p:spPr>
            <a:xfrm>
              <a:off x="8884121" y="1921223"/>
              <a:ext cx="339947" cy="375189"/>
            </a:xfrm>
            <a:custGeom>
              <a:avLst/>
              <a:gdLst>
                <a:gd name="connsiteX0" fmla="*/ 187547 w 339947"/>
                <a:gd name="connsiteY0" fmla="*/ 95 h 375189"/>
                <a:gd name="connsiteX1" fmla="*/ 0 w 339947"/>
                <a:gd name="connsiteY1" fmla="*/ 187643 h 375189"/>
                <a:gd name="connsiteX2" fmla="*/ 187547 w 339947"/>
                <a:gd name="connsiteY2" fmla="*/ 375190 h 375189"/>
                <a:gd name="connsiteX3" fmla="*/ 305086 w 339947"/>
                <a:gd name="connsiteY3" fmla="*/ 375190 h 375189"/>
                <a:gd name="connsiteX4" fmla="*/ 339947 w 339947"/>
                <a:gd name="connsiteY4" fmla="*/ 340328 h 375189"/>
                <a:gd name="connsiteX5" fmla="*/ 339947 w 339947"/>
                <a:gd name="connsiteY5" fmla="*/ 152400 h 375189"/>
                <a:gd name="connsiteX6" fmla="*/ 187547 w 339947"/>
                <a:gd name="connsiteY6" fmla="*/ 0 h 37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47" h="375189">
                  <a:moveTo>
                    <a:pt x="187547" y="95"/>
                  </a:moveTo>
                  <a:lnTo>
                    <a:pt x="0" y="187643"/>
                  </a:lnTo>
                  <a:lnTo>
                    <a:pt x="187547" y="375190"/>
                  </a:lnTo>
                  <a:lnTo>
                    <a:pt x="305086" y="375190"/>
                  </a:lnTo>
                  <a:cubicBezTo>
                    <a:pt x="324231" y="375190"/>
                    <a:pt x="339947" y="359473"/>
                    <a:pt x="339947" y="340328"/>
                  </a:cubicBezTo>
                  <a:lnTo>
                    <a:pt x="339947" y="152400"/>
                  </a:lnTo>
                  <a:lnTo>
                    <a:pt x="187547" y="0"/>
                  </a:lnTo>
                  <a:close/>
                </a:path>
              </a:pathLst>
            </a:custGeom>
            <a:gradFill>
              <a:gsLst>
                <a:gs pos="0">
                  <a:schemeClr val="accent3"/>
                </a:gs>
                <a:gs pos="100000">
                  <a:schemeClr val="tx1"/>
                </a:gs>
              </a:gsLst>
              <a:lin ang="13500000" scaled="1"/>
            </a:gradFill>
            <a:ln w="9525" cap="flat">
              <a:noFill/>
              <a:prstDash val="solid"/>
              <a:miter/>
            </a:ln>
          </p:spPr>
          <p:txBody>
            <a:bodyPr rtlCol="0" anchor="ctr"/>
            <a:lstStyle/>
            <a:p>
              <a:endParaRPr lang="en-US" dirty="0"/>
            </a:p>
          </p:txBody>
        </p:sp>
        <p:sp>
          <p:nvSpPr>
            <p:cNvPr id="235" name="Freeform 234">
              <a:extLst>
                <a:ext uri="{FF2B5EF4-FFF2-40B4-BE49-F238E27FC236}">
                  <a16:creationId xmlns:a16="http://schemas.microsoft.com/office/drawing/2014/main" id="{740AE391-68A0-46D6-9771-654BEB13136F}"/>
                </a:ext>
              </a:extLst>
            </p:cNvPr>
            <p:cNvSpPr/>
            <p:nvPr/>
          </p:nvSpPr>
          <p:spPr>
            <a:xfrm>
              <a:off x="8766869" y="1874360"/>
              <a:ext cx="304800" cy="234505"/>
            </a:xfrm>
            <a:custGeom>
              <a:avLst/>
              <a:gdLst>
                <a:gd name="connsiteX0" fmla="*/ 257937 w 304800"/>
                <a:gd name="connsiteY0" fmla="*/ 0 h 234505"/>
                <a:gd name="connsiteX1" fmla="*/ 117253 w 304800"/>
                <a:gd name="connsiteY1" fmla="*/ 140684 h 234505"/>
                <a:gd name="connsiteX2" fmla="*/ 46863 w 304800"/>
                <a:gd name="connsiteY2" fmla="*/ 70390 h 234505"/>
                <a:gd name="connsiteX3" fmla="*/ 0 w 304800"/>
                <a:gd name="connsiteY3" fmla="*/ 117253 h 234505"/>
                <a:gd name="connsiteX4" fmla="*/ 117253 w 304800"/>
                <a:gd name="connsiteY4" fmla="*/ 234506 h 234505"/>
                <a:gd name="connsiteX5" fmla="*/ 304800 w 304800"/>
                <a:gd name="connsiteY5" fmla="*/ 46958 h 234505"/>
                <a:gd name="connsiteX6" fmla="*/ 257937 w 304800"/>
                <a:gd name="connsiteY6" fmla="*/ 0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234505">
                  <a:moveTo>
                    <a:pt x="257937" y="0"/>
                  </a:moveTo>
                  <a:lnTo>
                    <a:pt x="117253" y="140684"/>
                  </a:lnTo>
                  <a:lnTo>
                    <a:pt x="46863" y="70390"/>
                  </a:lnTo>
                  <a:lnTo>
                    <a:pt x="0" y="117253"/>
                  </a:lnTo>
                  <a:lnTo>
                    <a:pt x="117253" y="234506"/>
                  </a:lnTo>
                  <a:lnTo>
                    <a:pt x="304800" y="46958"/>
                  </a:lnTo>
                  <a:lnTo>
                    <a:pt x="257937" y="0"/>
                  </a:lnTo>
                  <a:close/>
                </a:path>
              </a:pathLst>
            </a:custGeom>
            <a:solidFill>
              <a:srgbClr val="FFFFFF"/>
            </a:solidFill>
            <a:ln w="9525" cap="flat">
              <a:noFill/>
              <a:prstDash val="solid"/>
              <a:miter/>
            </a:ln>
          </p:spPr>
          <p:txBody>
            <a:bodyPr rtlCol="0" anchor="ctr"/>
            <a:lstStyle/>
            <a:p>
              <a:endParaRPr lang="en-US"/>
            </a:p>
          </p:txBody>
        </p:sp>
      </p:grpSp>
      <p:grpSp>
        <p:nvGrpSpPr>
          <p:cNvPr id="236" name="Graphic 163">
            <a:extLst>
              <a:ext uri="{FF2B5EF4-FFF2-40B4-BE49-F238E27FC236}">
                <a16:creationId xmlns:a16="http://schemas.microsoft.com/office/drawing/2014/main" id="{FE134E77-D0D8-255C-E4E3-F760371B461B}"/>
              </a:ext>
            </a:extLst>
          </p:cNvPr>
          <p:cNvGrpSpPr/>
          <p:nvPr/>
        </p:nvGrpSpPr>
        <p:grpSpPr>
          <a:xfrm>
            <a:off x="9372594" y="1686813"/>
            <a:ext cx="609600" cy="609600"/>
            <a:chOff x="9372594" y="1686813"/>
            <a:chExt cx="609600" cy="609600"/>
          </a:xfrm>
        </p:grpSpPr>
        <p:sp>
          <p:nvSpPr>
            <p:cNvPr id="237" name="Freeform 236">
              <a:extLst>
                <a:ext uri="{FF2B5EF4-FFF2-40B4-BE49-F238E27FC236}">
                  <a16:creationId xmlns:a16="http://schemas.microsoft.com/office/drawing/2014/main" id="{FB9C0C21-7880-9685-8C6A-44E0289FEBCF}"/>
                </a:ext>
              </a:extLst>
            </p:cNvPr>
            <p:cNvSpPr/>
            <p:nvPr/>
          </p:nvSpPr>
          <p:spPr>
            <a:xfrm>
              <a:off x="9372594"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135DF060-5616-2549-FE36-12DD1B9E7F84}"/>
                </a:ext>
              </a:extLst>
            </p:cNvPr>
            <p:cNvSpPr/>
            <p:nvPr/>
          </p:nvSpPr>
          <p:spPr>
            <a:xfrm>
              <a:off x="9677394" y="1839213"/>
              <a:ext cx="304800" cy="457200"/>
            </a:xfrm>
            <a:custGeom>
              <a:avLst/>
              <a:gdLst>
                <a:gd name="connsiteX0" fmla="*/ 152400 w 304800"/>
                <a:gd name="connsiteY0" fmla="*/ 0 h 457200"/>
                <a:gd name="connsiteX1" fmla="*/ 0 w 304800"/>
                <a:gd name="connsiteY1" fmla="*/ 177832 h 457200"/>
                <a:gd name="connsiteX2" fmla="*/ 58579 w 304800"/>
                <a:gd name="connsiteY2" fmla="*/ 236411 h 457200"/>
                <a:gd name="connsiteX3" fmla="*/ 0 w 304800"/>
                <a:gd name="connsiteY3" fmla="*/ 304800 h 457200"/>
                <a:gd name="connsiteX4" fmla="*/ 152400 w 304800"/>
                <a:gd name="connsiteY4" fmla="*/ 457200 h 457200"/>
                <a:gd name="connsiteX5" fmla="*/ 269939 w 304800"/>
                <a:gd name="connsiteY5" fmla="*/ 457200 h 457200"/>
                <a:gd name="connsiteX6" fmla="*/ 304800 w 304800"/>
                <a:gd name="connsiteY6" fmla="*/ 422339 h 457200"/>
                <a:gd name="connsiteX7" fmla="*/ 304800 w 304800"/>
                <a:gd name="connsiteY7" fmla="*/ 152400 h 457200"/>
                <a:gd name="connsiteX8" fmla="*/ 152400 w 304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457200">
                  <a:moveTo>
                    <a:pt x="152400" y="0"/>
                  </a:moveTo>
                  <a:lnTo>
                    <a:pt x="0" y="177832"/>
                  </a:lnTo>
                  <a:lnTo>
                    <a:pt x="58579" y="236411"/>
                  </a:lnTo>
                  <a:lnTo>
                    <a:pt x="0" y="304800"/>
                  </a:lnTo>
                  <a:lnTo>
                    <a:pt x="152400" y="457200"/>
                  </a:lnTo>
                  <a:lnTo>
                    <a:pt x="269939" y="457200"/>
                  </a:lnTo>
                  <a:cubicBezTo>
                    <a:pt x="289084" y="457200"/>
                    <a:pt x="304800" y="441484"/>
                    <a:pt x="304800" y="422339"/>
                  </a:cubicBezTo>
                  <a:lnTo>
                    <a:pt x="304800" y="152400"/>
                  </a:lnTo>
                  <a:lnTo>
                    <a:pt x="152400" y="0"/>
                  </a:lnTo>
                  <a:close/>
                </a:path>
              </a:pathLst>
            </a:custGeom>
            <a:gradFill>
              <a:gsLst>
                <a:gs pos="0">
                  <a:schemeClr val="accent3"/>
                </a:gs>
                <a:gs pos="100000">
                  <a:schemeClr val="tx1"/>
                </a:gs>
              </a:gsLst>
              <a:lin ang="13500000" scaled="1"/>
            </a:gradFill>
            <a:ln w="9525" cap="flat">
              <a:noFill/>
              <a:prstDash val="solid"/>
              <a:miter/>
            </a:ln>
          </p:spPr>
          <p:txBody>
            <a:bodyPr rtlCol="0" anchor="ctr"/>
            <a:lstStyle/>
            <a:p>
              <a:endParaRPr lang="en-US" dirty="0"/>
            </a:p>
          </p:txBody>
        </p:sp>
        <p:sp>
          <p:nvSpPr>
            <p:cNvPr id="239" name="Freeform 238">
              <a:extLst>
                <a:ext uri="{FF2B5EF4-FFF2-40B4-BE49-F238E27FC236}">
                  <a16:creationId xmlns:a16="http://schemas.microsoft.com/office/drawing/2014/main" id="{F953136E-351A-CAF7-11C4-ED505B46582B}"/>
                </a:ext>
              </a:extLst>
            </p:cNvPr>
            <p:cNvSpPr/>
            <p:nvPr/>
          </p:nvSpPr>
          <p:spPr>
            <a:xfrm>
              <a:off x="9524994" y="1839213"/>
              <a:ext cx="304800" cy="304800"/>
            </a:xfrm>
            <a:custGeom>
              <a:avLst/>
              <a:gdLst>
                <a:gd name="connsiteX0" fmla="*/ 152400 w 304800"/>
                <a:gd name="connsiteY0" fmla="*/ 228600 h 304800"/>
                <a:gd name="connsiteX1" fmla="*/ 65342 w 304800"/>
                <a:gd name="connsiteY1" fmla="*/ 126968 h 304800"/>
                <a:gd name="connsiteX2" fmla="*/ 0 w 304800"/>
                <a:gd name="connsiteY2" fmla="*/ 126968 h 304800"/>
                <a:gd name="connsiteX3" fmla="*/ 152400 w 304800"/>
                <a:gd name="connsiteY3" fmla="*/ 304800 h 304800"/>
                <a:gd name="connsiteX4" fmla="*/ 304800 w 304800"/>
                <a:gd name="connsiteY4" fmla="*/ 126968 h 304800"/>
                <a:gd name="connsiteX5" fmla="*/ 239459 w 304800"/>
                <a:gd name="connsiteY5" fmla="*/ 126968 h 304800"/>
                <a:gd name="connsiteX6" fmla="*/ 152400 w 304800"/>
                <a:gd name="connsiteY6" fmla="*/ 228600 h 304800"/>
                <a:gd name="connsiteX7" fmla="*/ 304800 w 304800"/>
                <a:gd name="connsiteY7" fmla="*/ 0 h 304800"/>
                <a:gd name="connsiteX8" fmla="*/ 239459 w 304800"/>
                <a:gd name="connsiteY8" fmla="*/ 0 h 304800"/>
                <a:gd name="connsiteX9" fmla="*/ 152400 w 304800"/>
                <a:gd name="connsiteY9" fmla="*/ 101632 h 304800"/>
                <a:gd name="connsiteX10" fmla="*/ 65342 w 304800"/>
                <a:gd name="connsiteY10" fmla="*/ 0 h 304800"/>
                <a:gd name="connsiteX11" fmla="*/ 0 w 304800"/>
                <a:gd name="connsiteY11" fmla="*/ 0 h 304800"/>
                <a:gd name="connsiteX12" fmla="*/ 152400 w 304800"/>
                <a:gd name="connsiteY12" fmla="*/ 177832 h 304800"/>
                <a:gd name="connsiteX13" fmla="*/ 304800 w 304800"/>
                <a:gd name="connsiteY13"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800" h="304800">
                  <a:moveTo>
                    <a:pt x="152400" y="228600"/>
                  </a:moveTo>
                  <a:lnTo>
                    <a:pt x="65342" y="126968"/>
                  </a:lnTo>
                  <a:lnTo>
                    <a:pt x="0" y="126968"/>
                  </a:lnTo>
                  <a:lnTo>
                    <a:pt x="152400" y="304800"/>
                  </a:lnTo>
                  <a:lnTo>
                    <a:pt x="304800" y="126968"/>
                  </a:lnTo>
                  <a:lnTo>
                    <a:pt x="239459" y="126968"/>
                  </a:lnTo>
                  <a:lnTo>
                    <a:pt x="152400" y="228600"/>
                  </a:lnTo>
                  <a:close/>
                  <a:moveTo>
                    <a:pt x="304800" y="0"/>
                  </a:moveTo>
                  <a:lnTo>
                    <a:pt x="239459" y="0"/>
                  </a:lnTo>
                  <a:lnTo>
                    <a:pt x="152400" y="101632"/>
                  </a:lnTo>
                  <a:lnTo>
                    <a:pt x="65342" y="0"/>
                  </a:lnTo>
                  <a:lnTo>
                    <a:pt x="0" y="0"/>
                  </a:lnTo>
                  <a:lnTo>
                    <a:pt x="152400" y="177832"/>
                  </a:lnTo>
                  <a:lnTo>
                    <a:pt x="304800" y="0"/>
                  </a:lnTo>
                  <a:close/>
                </a:path>
              </a:pathLst>
            </a:custGeom>
            <a:solidFill>
              <a:srgbClr val="FFFFFF"/>
            </a:solidFill>
            <a:ln w="9525" cap="flat">
              <a:noFill/>
              <a:prstDash val="solid"/>
              <a:miter/>
            </a:ln>
          </p:spPr>
          <p:txBody>
            <a:bodyPr rtlCol="0" anchor="ctr"/>
            <a:lstStyle/>
            <a:p>
              <a:endParaRPr lang="en-US"/>
            </a:p>
          </p:txBody>
        </p:sp>
      </p:grpSp>
      <p:grpSp>
        <p:nvGrpSpPr>
          <p:cNvPr id="240" name="Graphic 161">
            <a:extLst>
              <a:ext uri="{FF2B5EF4-FFF2-40B4-BE49-F238E27FC236}">
                <a16:creationId xmlns:a16="http://schemas.microsoft.com/office/drawing/2014/main" id="{8FE55419-7685-D8F0-EE9B-3495AFDC067C}"/>
              </a:ext>
            </a:extLst>
          </p:cNvPr>
          <p:cNvGrpSpPr/>
          <p:nvPr/>
        </p:nvGrpSpPr>
        <p:grpSpPr>
          <a:xfrm>
            <a:off x="10130719" y="1706185"/>
            <a:ext cx="609695" cy="609600"/>
            <a:chOff x="10130719" y="1706185"/>
            <a:chExt cx="609695" cy="609600"/>
          </a:xfrm>
        </p:grpSpPr>
        <p:sp>
          <p:nvSpPr>
            <p:cNvPr id="241" name="Freeform 240">
              <a:extLst>
                <a:ext uri="{FF2B5EF4-FFF2-40B4-BE49-F238E27FC236}">
                  <a16:creationId xmlns:a16="http://schemas.microsoft.com/office/drawing/2014/main" id="{94EBE494-3F04-10F3-908B-228A26239A3F}"/>
                </a:ext>
              </a:extLst>
            </p:cNvPr>
            <p:cNvSpPr/>
            <p:nvPr/>
          </p:nvSpPr>
          <p:spPr>
            <a:xfrm>
              <a:off x="10130719"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dirty="0"/>
            </a:p>
          </p:txBody>
        </p:sp>
        <p:sp>
          <p:nvSpPr>
            <p:cNvPr id="242" name="Freeform 241">
              <a:extLst>
                <a:ext uri="{FF2B5EF4-FFF2-40B4-BE49-F238E27FC236}">
                  <a16:creationId xmlns:a16="http://schemas.microsoft.com/office/drawing/2014/main" id="{0B4DA18B-9FD2-4A16-99BA-5077510CDC47}"/>
                </a:ext>
              </a:extLst>
            </p:cNvPr>
            <p:cNvSpPr/>
            <p:nvPr/>
          </p:nvSpPr>
          <p:spPr>
            <a:xfrm>
              <a:off x="10283119" y="2010985"/>
              <a:ext cx="457295" cy="304800"/>
            </a:xfrm>
            <a:custGeom>
              <a:avLst/>
              <a:gdLst>
                <a:gd name="connsiteX0" fmla="*/ 304800 w 457295"/>
                <a:gd name="connsiteY0" fmla="*/ 0 h 304800"/>
                <a:gd name="connsiteX1" fmla="*/ 152495 w 457295"/>
                <a:gd name="connsiteY1" fmla="*/ 152400 h 304800"/>
                <a:gd name="connsiteX2" fmla="*/ 98584 w 457295"/>
                <a:gd name="connsiteY2" fmla="*/ 98489 h 304800"/>
                <a:gd name="connsiteX3" fmla="*/ 158877 w 457295"/>
                <a:gd name="connsiteY3" fmla="*/ 38100 h 304800"/>
                <a:gd name="connsiteX4" fmla="*/ 0 w 457295"/>
                <a:gd name="connsiteY4" fmla="*/ 38100 h 304800"/>
                <a:gd name="connsiteX5" fmla="*/ 266700 w 457295"/>
                <a:gd name="connsiteY5" fmla="*/ 304800 h 304800"/>
                <a:gd name="connsiteX6" fmla="*/ 422434 w 457295"/>
                <a:gd name="connsiteY6" fmla="*/ 304800 h 304800"/>
                <a:gd name="connsiteX7" fmla="*/ 457295 w 457295"/>
                <a:gd name="connsiteY7" fmla="*/ 269939 h 304800"/>
                <a:gd name="connsiteX8" fmla="*/ 457295 w 457295"/>
                <a:gd name="connsiteY8" fmla="*/ 152400 h 304800"/>
                <a:gd name="connsiteX9" fmla="*/ 304895 w 45729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95" h="304800">
                  <a:moveTo>
                    <a:pt x="304800" y="0"/>
                  </a:moveTo>
                  <a:lnTo>
                    <a:pt x="152495" y="152400"/>
                  </a:lnTo>
                  <a:lnTo>
                    <a:pt x="98584" y="98489"/>
                  </a:lnTo>
                  <a:lnTo>
                    <a:pt x="158877" y="38100"/>
                  </a:lnTo>
                  <a:lnTo>
                    <a:pt x="0" y="38100"/>
                  </a:lnTo>
                  <a:lnTo>
                    <a:pt x="266700" y="304800"/>
                  </a:lnTo>
                  <a:lnTo>
                    <a:pt x="422434" y="304800"/>
                  </a:lnTo>
                  <a:cubicBezTo>
                    <a:pt x="441579" y="304800"/>
                    <a:pt x="457295" y="289084"/>
                    <a:pt x="457295" y="269939"/>
                  </a:cubicBezTo>
                  <a:lnTo>
                    <a:pt x="457295" y="152400"/>
                  </a:lnTo>
                  <a:lnTo>
                    <a:pt x="304895" y="0"/>
                  </a:lnTo>
                  <a:close/>
                </a:path>
              </a:pathLst>
            </a:custGeom>
            <a:gradFill>
              <a:gsLst>
                <a:gs pos="0">
                  <a:schemeClr val="accent3"/>
                </a:gs>
                <a:gs pos="100000">
                  <a:schemeClr val="tx1"/>
                </a:gs>
              </a:gsLst>
              <a:lin ang="13500465" scaled="1"/>
            </a:gradFill>
            <a:ln w="9525" cap="flat">
              <a:noFill/>
              <a:prstDash val="solid"/>
              <a:miter/>
            </a:ln>
          </p:spPr>
          <p:txBody>
            <a:bodyPr rtlCol="0" anchor="ctr"/>
            <a:lstStyle/>
            <a:p>
              <a:endParaRPr lang="en-US" dirty="0"/>
            </a:p>
          </p:txBody>
        </p:sp>
        <p:sp>
          <p:nvSpPr>
            <p:cNvPr id="243" name="Freeform 242">
              <a:extLst>
                <a:ext uri="{FF2B5EF4-FFF2-40B4-BE49-F238E27FC236}">
                  <a16:creationId xmlns:a16="http://schemas.microsoft.com/office/drawing/2014/main" id="{7DC687A8-E8F1-29A1-6009-E036EB2F4701}"/>
                </a:ext>
              </a:extLst>
            </p:cNvPr>
            <p:cNvSpPr/>
            <p:nvPr/>
          </p:nvSpPr>
          <p:spPr>
            <a:xfrm>
              <a:off x="10283119" y="1858585"/>
              <a:ext cx="304800" cy="304800"/>
            </a:xfrm>
            <a:custGeom>
              <a:avLst/>
              <a:gdLst>
                <a:gd name="connsiteX0" fmla="*/ 304800 w 304800"/>
                <a:gd name="connsiteY0" fmla="*/ 152400 h 304800"/>
                <a:gd name="connsiteX1" fmla="*/ 152495 w 304800"/>
                <a:gd name="connsiteY1" fmla="*/ 0 h 304800"/>
                <a:gd name="connsiteX2" fmla="*/ 98584 w 304800"/>
                <a:gd name="connsiteY2" fmla="*/ 53912 h 304800"/>
                <a:gd name="connsiteX3" fmla="*/ 158972 w 304800"/>
                <a:gd name="connsiteY3" fmla="*/ 114300 h 304800"/>
                <a:gd name="connsiteX4" fmla="*/ 0 w 304800"/>
                <a:gd name="connsiteY4" fmla="*/ 114300 h 304800"/>
                <a:gd name="connsiteX5" fmla="*/ 0 w 304800"/>
                <a:gd name="connsiteY5" fmla="*/ 190500 h 304800"/>
                <a:gd name="connsiteX6" fmla="*/ 158972 w 304800"/>
                <a:gd name="connsiteY6" fmla="*/ 190500 h 304800"/>
                <a:gd name="connsiteX7" fmla="*/ 98584 w 304800"/>
                <a:gd name="connsiteY7" fmla="*/ 250889 h 304800"/>
                <a:gd name="connsiteX8" fmla="*/ 152495 w 304800"/>
                <a:gd name="connsiteY8" fmla="*/ 304800 h 304800"/>
                <a:gd name="connsiteX9" fmla="*/ 304800 w 304800"/>
                <a:gd name="connsiteY9"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4800">
                  <a:moveTo>
                    <a:pt x="304800" y="152400"/>
                  </a:moveTo>
                  <a:lnTo>
                    <a:pt x="152495" y="0"/>
                  </a:lnTo>
                  <a:lnTo>
                    <a:pt x="98584" y="53912"/>
                  </a:lnTo>
                  <a:lnTo>
                    <a:pt x="158972" y="114300"/>
                  </a:lnTo>
                  <a:lnTo>
                    <a:pt x="0" y="114300"/>
                  </a:lnTo>
                  <a:lnTo>
                    <a:pt x="0" y="190500"/>
                  </a:lnTo>
                  <a:lnTo>
                    <a:pt x="158972" y="190500"/>
                  </a:lnTo>
                  <a:lnTo>
                    <a:pt x="98584" y="250889"/>
                  </a:lnTo>
                  <a:lnTo>
                    <a:pt x="152495" y="304800"/>
                  </a:lnTo>
                  <a:lnTo>
                    <a:pt x="304800" y="152400"/>
                  </a:lnTo>
                  <a:close/>
                </a:path>
              </a:pathLst>
            </a:custGeom>
            <a:solidFill>
              <a:srgbClr val="FFFFFF"/>
            </a:solidFill>
            <a:ln w="9525" cap="flat">
              <a:noFill/>
              <a:prstDash val="solid"/>
              <a:miter/>
            </a:ln>
          </p:spPr>
          <p:txBody>
            <a:bodyPr rtlCol="0" anchor="ctr"/>
            <a:lstStyle/>
            <a:p>
              <a:endParaRPr lang="en-US"/>
            </a:p>
          </p:txBody>
        </p:sp>
      </p:grpSp>
      <p:grpSp>
        <p:nvGrpSpPr>
          <p:cNvPr id="244" name="Graphic 159">
            <a:extLst>
              <a:ext uri="{FF2B5EF4-FFF2-40B4-BE49-F238E27FC236}">
                <a16:creationId xmlns:a16="http://schemas.microsoft.com/office/drawing/2014/main" id="{9D61DFD1-A027-28F5-BD9C-8ECE4A6C7088}"/>
              </a:ext>
            </a:extLst>
          </p:cNvPr>
          <p:cNvGrpSpPr/>
          <p:nvPr/>
        </p:nvGrpSpPr>
        <p:grpSpPr>
          <a:xfrm>
            <a:off x="10888844" y="1706185"/>
            <a:ext cx="609600" cy="609600"/>
            <a:chOff x="10888844" y="1706185"/>
            <a:chExt cx="609600" cy="609600"/>
          </a:xfrm>
        </p:grpSpPr>
        <p:sp>
          <p:nvSpPr>
            <p:cNvPr id="245" name="Freeform 244">
              <a:extLst>
                <a:ext uri="{FF2B5EF4-FFF2-40B4-BE49-F238E27FC236}">
                  <a16:creationId xmlns:a16="http://schemas.microsoft.com/office/drawing/2014/main" id="{B6F56AB0-3F88-BDA6-E6A2-34544860738F}"/>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dirty="0"/>
            </a:p>
          </p:txBody>
        </p:sp>
        <p:sp>
          <p:nvSpPr>
            <p:cNvPr id="246" name="Freeform 245">
              <a:extLst>
                <a:ext uri="{FF2B5EF4-FFF2-40B4-BE49-F238E27FC236}">
                  <a16:creationId xmlns:a16="http://schemas.microsoft.com/office/drawing/2014/main" id="{388D981C-9DDC-8A9D-FDE9-3CE235A7EDCD}"/>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accent3"/>
                </a:gs>
                <a:gs pos="100000">
                  <a:schemeClr val="tx1"/>
                </a:gs>
              </a:gsLst>
              <a:lin ang="13500000" scaled="1"/>
            </a:gradFill>
            <a:ln w="9525" cap="flat">
              <a:noFill/>
              <a:prstDash val="solid"/>
              <a:miter/>
            </a:ln>
          </p:spPr>
          <p:txBody>
            <a:bodyPr rtlCol="0" anchor="ctr"/>
            <a:lstStyle/>
            <a:p>
              <a:endParaRPr lang="en-US" dirty="0"/>
            </a:p>
          </p:txBody>
        </p:sp>
        <p:sp>
          <p:nvSpPr>
            <p:cNvPr id="247" name="Freeform 246">
              <a:extLst>
                <a:ext uri="{FF2B5EF4-FFF2-40B4-BE49-F238E27FC236}">
                  <a16:creationId xmlns:a16="http://schemas.microsoft.com/office/drawing/2014/main" id="{247EAA2F-86D8-E391-4A01-3DECE1EB7FEE}"/>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nvGrpSpPr>
          <p:cNvPr id="248" name="Graphic 189">
            <a:extLst>
              <a:ext uri="{FF2B5EF4-FFF2-40B4-BE49-F238E27FC236}">
                <a16:creationId xmlns:a16="http://schemas.microsoft.com/office/drawing/2014/main" id="{A1942FB1-4CD1-C8B7-D455-6A65FAEFCDDC}"/>
              </a:ext>
            </a:extLst>
          </p:cNvPr>
          <p:cNvGrpSpPr/>
          <p:nvPr/>
        </p:nvGrpSpPr>
        <p:grpSpPr>
          <a:xfrm>
            <a:off x="986725" y="2445290"/>
            <a:ext cx="609600" cy="609695"/>
            <a:chOff x="986725" y="1690688"/>
            <a:chExt cx="609600" cy="609695"/>
          </a:xfrm>
        </p:grpSpPr>
        <p:sp>
          <p:nvSpPr>
            <p:cNvPr id="249" name="Freeform 248">
              <a:extLst>
                <a:ext uri="{FF2B5EF4-FFF2-40B4-BE49-F238E27FC236}">
                  <a16:creationId xmlns:a16="http://schemas.microsoft.com/office/drawing/2014/main" id="{6E07ED2E-BC73-6786-A85B-FA25BC927A9F}"/>
                </a:ext>
              </a:extLst>
            </p:cNvPr>
            <p:cNvSpPr/>
            <p:nvPr/>
          </p:nvSpPr>
          <p:spPr>
            <a:xfrm>
              <a:off x="98672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250" name="Freeform 249">
              <a:extLst>
                <a:ext uri="{FF2B5EF4-FFF2-40B4-BE49-F238E27FC236}">
                  <a16:creationId xmlns:a16="http://schemas.microsoft.com/office/drawing/2014/main" id="{21C24682-BAF4-CFDB-D960-A28A5F8761B1}"/>
                </a:ext>
              </a:extLst>
            </p:cNvPr>
            <p:cNvSpPr/>
            <p:nvPr/>
          </p:nvSpPr>
          <p:spPr>
            <a:xfrm>
              <a:off x="1173182" y="1869853"/>
              <a:ext cx="422856" cy="430530"/>
            </a:xfrm>
            <a:custGeom>
              <a:avLst/>
              <a:gdLst>
                <a:gd name="connsiteX0" fmla="*/ 72051 w 422856"/>
                <a:gd name="connsiteY0" fmla="*/ 140780 h 430530"/>
                <a:gd name="connsiteX1" fmla="*/ 103865 w 422856"/>
                <a:gd name="connsiteY1" fmla="*/ 169164 h 430530"/>
                <a:gd name="connsiteX2" fmla="*/ 151585 w 422856"/>
                <a:gd name="connsiteY2" fmla="*/ 121158 h 430530"/>
                <a:gd name="connsiteX3" fmla="*/ 157109 w 422856"/>
                <a:gd name="connsiteY3" fmla="*/ 77724 h 430530"/>
                <a:gd name="connsiteX4" fmla="*/ 138440 w 422856"/>
                <a:gd name="connsiteY4" fmla="*/ 75914 h 430530"/>
                <a:gd name="connsiteX5" fmla="*/ 72051 w 422856"/>
                <a:gd name="connsiteY5" fmla="*/ 140875 h 430530"/>
                <a:gd name="connsiteX6" fmla="*/ 237596 w 422856"/>
                <a:gd name="connsiteY6" fmla="*/ 19336 h 430530"/>
                <a:gd name="connsiteX7" fmla="*/ 270457 w 422856"/>
                <a:gd name="connsiteY7" fmla="*/ 99822 h 430530"/>
                <a:gd name="connsiteX8" fmla="*/ 268647 w 422856"/>
                <a:gd name="connsiteY8" fmla="*/ 131826 h 430530"/>
                <a:gd name="connsiteX9" fmla="*/ 236834 w 422856"/>
                <a:gd name="connsiteY9" fmla="*/ 100013 h 430530"/>
                <a:gd name="connsiteX10" fmla="*/ 205306 w 422856"/>
                <a:gd name="connsiteY10" fmla="*/ 29242 h 430530"/>
                <a:gd name="connsiteX11" fmla="*/ 123200 w 422856"/>
                <a:gd name="connsiteY11" fmla="*/ 0 h 430530"/>
                <a:gd name="connsiteX12" fmla="*/ 34046 w 422856"/>
                <a:gd name="connsiteY12" fmla="*/ 36767 h 430530"/>
                <a:gd name="connsiteX13" fmla="*/ 233 w 422856"/>
                <a:gd name="connsiteY13" fmla="*/ 136208 h 430530"/>
                <a:gd name="connsiteX14" fmla="*/ 37380 w 422856"/>
                <a:gd name="connsiteY14" fmla="*/ 220980 h 430530"/>
                <a:gd name="connsiteX15" fmla="*/ 115485 w 422856"/>
                <a:gd name="connsiteY15" fmla="*/ 250698 h 430530"/>
                <a:gd name="connsiteX16" fmla="*/ 141584 w 422856"/>
                <a:gd name="connsiteY16" fmla="*/ 276797 h 430530"/>
                <a:gd name="connsiteX17" fmla="*/ 114628 w 422856"/>
                <a:gd name="connsiteY17" fmla="*/ 278130 h 430530"/>
                <a:gd name="connsiteX18" fmla="*/ 13758 w 422856"/>
                <a:gd name="connsiteY18" fmla="*/ 241364 h 430530"/>
                <a:gd name="connsiteX19" fmla="*/ 202925 w 422856"/>
                <a:gd name="connsiteY19" fmla="*/ 430530 h 430530"/>
                <a:gd name="connsiteX20" fmla="*/ 387995 w 422856"/>
                <a:gd name="connsiteY20" fmla="*/ 430530 h 430530"/>
                <a:gd name="connsiteX21" fmla="*/ 422857 w 422856"/>
                <a:gd name="connsiteY21" fmla="*/ 395669 h 430530"/>
                <a:gd name="connsiteX22" fmla="*/ 422857 w 422856"/>
                <a:gd name="connsiteY22" fmla="*/ 204978 h 430530"/>
                <a:gd name="connsiteX23" fmla="*/ 237310 w 422856"/>
                <a:gd name="connsiteY23" fmla="*/ 19431 h 430530"/>
                <a:gd name="connsiteX24" fmla="*/ 189875 w 422856"/>
                <a:gd name="connsiteY24" fmla="*/ 204026 h 430530"/>
                <a:gd name="connsiteX25" fmla="*/ 162824 w 422856"/>
                <a:gd name="connsiteY25" fmla="*/ 195834 h 430530"/>
                <a:gd name="connsiteX26" fmla="*/ 149108 w 422856"/>
                <a:gd name="connsiteY26" fmla="*/ 170307 h 430530"/>
                <a:gd name="connsiteX27" fmla="*/ 148251 w 422856"/>
                <a:gd name="connsiteY27" fmla="*/ 170307 h 430530"/>
                <a:gd name="connsiteX28" fmla="*/ 124058 w 422856"/>
                <a:gd name="connsiteY28" fmla="*/ 195548 h 430530"/>
                <a:gd name="connsiteX29" fmla="*/ 91482 w 422856"/>
                <a:gd name="connsiteY29" fmla="*/ 204026 h 430530"/>
                <a:gd name="connsiteX30" fmla="*/ 53573 w 422856"/>
                <a:gd name="connsiteY30" fmla="*/ 188500 h 430530"/>
                <a:gd name="connsiteX31" fmla="*/ 37761 w 422856"/>
                <a:gd name="connsiteY31" fmla="*/ 143542 h 430530"/>
                <a:gd name="connsiteX32" fmla="*/ 82243 w 422856"/>
                <a:gd name="connsiteY32" fmla="*/ 60103 h 430530"/>
                <a:gd name="connsiteX33" fmla="*/ 192923 w 422856"/>
                <a:gd name="connsiteY33" fmla="*/ 56007 h 430530"/>
                <a:gd name="connsiteX34" fmla="*/ 183589 w 422856"/>
                <a:gd name="connsiteY34" fmla="*/ 137065 h 430530"/>
                <a:gd name="connsiteX35" fmla="*/ 184351 w 422856"/>
                <a:gd name="connsiteY35" fmla="*/ 165640 h 430530"/>
                <a:gd name="connsiteX36" fmla="*/ 197019 w 422856"/>
                <a:gd name="connsiteY36" fmla="*/ 175165 h 430530"/>
                <a:gd name="connsiteX37" fmla="*/ 220070 w 422856"/>
                <a:gd name="connsiteY37" fmla="*/ 198215 h 430530"/>
                <a:gd name="connsiteX38" fmla="*/ 189875 w 422856"/>
                <a:gd name="connsiteY38" fmla="*/ 204026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856" h="430530">
                  <a:moveTo>
                    <a:pt x="72051" y="140780"/>
                  </a:moveTo>
                  <a:cubicBezTo>
                    <a:pt x="73194" y="158115"/>
                    <a:pt x="84148" y="169164"/>
                    <a:pt x="103865" y="169164"/>
                  </a:cubicBezTo>
                  <a:cubicBezTo>
                    <a:pt x="126058" y="169164"/>
                    <a:pt x="147965" y="147638"/>
                    <a:pt x="151585" y="121158"/>
                  </a:cubicBezTo>
                  <a:lnTo>
                    <a:pt x="157109" y="77724"/>
                  </a:lnTo>
                  <a:cubicBezTo>
                    <a:pt x="152252" y="76772"/>
                    <a:pt x="146156" y="75914"/>
                    <a:pt x="138440" y="75914"/>
                  </a:cubicBezTo>
                  <a:cubicBezTo>
                    <a:pt x="98912" y="75914"/>
                    <a:pt x="69765" y="105632"/>
                    <a:pt x="72051" y="140875"/>
                  </a:cubicBezTo>
                  <a:close/>
                  <a:moveTo>
                    <a:pt x="237596" y="19336"/>
                  </a:moveTo>
                  <a:cubicBezTo>
                    <a:pt x="256931" y="40767"/>
                    <a:pt x="268838" y="68390"/>
                    <a:pt x="270457" y="99822"/>
                  </a:cubicBezTo>
                  <a:cubicBezTo>
                    <a:pt x="271028" y="111252"/>
                    <a:pt x="270457" y="121920"/>
                    <a:pt x="268647" y="131826"/>
                  </a:cubicBezTo>
                  <a:lnTo>
                    <a:pt x="236834" y="100013"/>
                  </a:lnTo>
                  <a:cubicBezTo>
                    <a:pt x="235119" y="72009"/>
                    <a:pt x="224356" y="47149"/>
                    <a:pt x="205306" y="29242"/>
                  </a:cubicBezTo>
                  <a:cubicBezTo>
                    <a:pt x="186065" y="11049"/>
                    <a:pt x="158348" y="0"/>
                    <a:pt x="123200" y="0"/>
                  </a:cubicBezTo>
                  <a:cubicBezTo>
                    <a:pt x="88053" y="0"/>
                    <a:pt x="56716" y="13145"/>
                    <a:pt x="34046" y="36767"/>
                  </a:cubicBezTo>
                  <a:cubicBezTo>
                    <a:pt x="11472" y="60389"/>
                    <a:pt x="-1958" y="94393"/>
                    <a:pt x="233" y="136208"/>
                  </a:cubicBezTo>
                  <a:cubicBezTo>
                    <a:pt x="2138" y="172784"/>
                    <a:pt x="15758" y="201454"/>
                    <a:pt x="37380" y="220980"/>
                  </a:cubicBezTo>
                  <a:cubicBezTo>
                    <a:pt x="57478" y="239173"/>
                    <a:pt x="84624" y="249365"/>
                    <a:pt x="115485" y="250698"/>
                  </a:cubicBezTo>
                  <a:lnTo>
                    <a:pt x="141584" y="276797"/>
                  </a:lnTo>
                  <a:cubicBezTo>
                    <a:pt x="133106" y="277654"/>
                    <a:pt x="124153" y="278130"/>
                    <a:pt x="114628" y="278130"/>
                  </a:cubicBezTo>
                  <a:cubicBezTo>
                    <a:pt x="77004" y="278130"/>
                    <a:pt x="41000" y="265081"/>
                    <a:pt x="13758" y="241364"/>
                  </a:cubicBezTo>
                  <a:lnTo>
                    <a:pt x="202925" y="430530"/>
                  </a:lnTo>
                  <a:lnTo>
                    <a:pt x="387995" y="430530"/>
                  </a:lnTo>
                  <a:cubicBezTo>
                    <a:pt x="407141" y="430530"/>
                    <a:pt x="422857" y="414814"/>
                    <a:pt x="422857" y="395669"/>
                  </a:cubicBezTo>
                  <a:lnTo>
                    <a:pt x="422857" y="204978"/>
                  </a:lnTo>
                  <a:lnTo>
                    <a:pt x="237310" y="19431"/>
                  </a:lnTo>
                  <a:close/>
                  <a:moveTo>
                    <a:pt x="189875" y="204026"/>
                  </a:moveTo>
                  <a:cubicBezTo>
                    <a:pt x="179207" y="204026"/>
                    <a:pt x="169873" y="201359"/>
                    <a:pt x="162824" y="195834"/>
                  </a:cubicBezTo>
                  <a:cubicBezTo>
                    <a:pt x="155776" y="190310"/>
                    <a:pt x="150918" y="181832"/>
                    <a:pt x="149108" y="170307"/>
                  </a:cubicBezTo>
                  <a:lnTo>
                    <a:pt x="148251" y="170307"/>
                  </a:lnTo>
                  <a:cubicBezTo>
                    <a:pt x="141774" y="181451"/>
                    <a:pt x="133678" y="189929"/>
                    <a:pt x="124058" y="195548"/>
                  </a:cubicBezTo>
                  <a:cubicBezTo>
                    <a:pt x="114533" y="201168"/>
                    <a:pt x="103579" y="204026"/>
                    <a:pt x="91482" y="204026"/>
                  </a:cubicBezTo>
                  <a:cubicBezTo>
                    <a:pt x="76718" y="204026"/>
                    <a:pt x="63288" y="198691"/>
                    <a:pt x="53573" y="188500"/>
                  </a:cubicBezTo>
                  <a:cubicBezTo>
                    <a:pt x="43857" y="178308"/>
                    <a:pt x="37761" y="163163"/>
                    <a:pt x="37761" y="143542"/>
                  </a:cubicBezTo>
                  <a:cubicBezTo>
                    <a:pt x="37761" y="107347"/>
                    <a:pt x="54525" y="77153"/>
                    <a:pt x="82243" y="60103"/>
                  </a:cubicBezTo>
                  <a:cubicBezTo>
                    <a:pt x="110056" y="43148"/>
                    <a:pt x="148823" y="39338"/>
                    <a:pt x="192923" y="56007"/>
                  </a:cubicBezTo>
                  <a:lnTo>
                    <a:pt x="183589" y="137065"/>
                  </a:lnTo>
                  <a:cubicBezTo>
                    <a:pt x="181970" y="150019"/>
                    <a:pt x="182160" y="159449"/>
                    <a:pt x="184351" y="165640"/>
                  </a:cubicBezTo>
                  <a:cubicBezTo>
                    <a:pt x="186446" y="171926"/>
                    <a:pt x="190637" y="174974"/>
                    <a:pt x="197019" y="175165"/>
                  </a:cubicBezTo>
                  <a:lnTo>
                    <a:pt x="220070" y="198215"/>
                  </a:lnTo>
                  <a:cubicBezTo>
                    <a:pt x="210830" y="202025"/>
                    <a:pt x="200734" y="204026"/>
                    <a:pt x="189875" y="204026"/>
                  </a:cubicBezTo>
                  <a:close/>
                </a:path>
              </a:pathLst>
            </a:custGeom>
            <a:gradFill>
              <a:gsLst>
                <a:gs pos="0">
                  <a:schemeClr val="accent4"/>
                </a:gs>
                <a:gs pos="100000">
                  <a:schemeClr val="accent4">
                    <a:lumMod val="50000"/>
                  </a:schemeClr>
                </a:gs>
              </a:gsLst>
              <a:lin ang="13500000" scaled="1"/>
            </a:gradFill>
            <a:ln w="9525" cap="flat">
              <a:noFill/>
              <a:prstDash val="solid"/>
              <a:miter/>
            </a:ln>
          </p:spPr>
          <p:txBody>
            <a:bodyPr rtlCol="0" anchor="ctr"/>
            <a:lstStyle/>
            <a:p>
              <a:endParaRPr lang="en-US" dirty="0"/>
            </a:p>
          </p:txBody>
        </p:sp>
        <p:sp>
          <p:nvSpPr>
            <p:cNvPr id="251" name="Freeform 250">
              <a:extLst>
                <a:ext uri="{FF2B5EF4-FFF2-40B4-BE49-F238E27FC236}">
                  <a16:creationId xmlns:a16="http://schemas.microsoft.com/office/drawing/2014/main" id="{860B3E6A-6A39-0B25-CAA8-02C11EC957F2}"/>
                </a:ext>
              </a:extLst>
            </p:cNvPr>
            <p:cNvSpPr/>
            <p:nvPr/>
          </p:nvSpPr>
          <p:spPr>
            <a:xfrm>
              <a:off x="1139168" y="1843088"/>
              <a:ext cx="304785" cy="304800"/>
            </a:xfrm>
            <a:custGeom>
              <a:avLst/>
              <a:gdLst>
                <a:gd name="connsiteX0" fmla="*/ 231033 w 304785"/>
                <a:gd name="connsiteY0" fmla="*/ 287274 h 304800"/>
                <a:gd name="connsiteX1" fmla="*/ 148928 w 304785"/>
                <a:gd name="connsiteY1" fmla="*/ 304800 h 304800"/>
                <a:gd name="connsiteX2" fmla="*/ 243 w 304785"/>
                <a:gd name="connsiteY2" fmla="*/ 166878 h 304800"/>
                <a:gd name="connsiteX3" fmla="*/ 161025 w 304785"/>
                <a:gd name="connsiteY3" fmla="*/ 0 h 304800"/>
                <a:gd name="connsiteX4" fmla="*/ 304567 w 304785"/>
                <a:gd name="connsiteY4" fmla="*/ 126587 h 304800"/>
                <a:gd name="connsiteX5" fmla="*/ 223890 w 304785"/>
                <a:gd name="connsiteY5" fmla="*/ 230791 h 304800"/>
                <a:gd name="connsiteX6" fmla="*/ 183123 w 304785"/>
                <a:gd name="connsiteY6" fmla="*/ 197072 h 304800"/>
                <a:gd name="connsiteX7" fmla="*/ 182265 w 304785"/>
                <a:gd name="connsiteY7" fmla="*/ 197072 h 304800"/>
                <a:gd name="connsiteX8" fmla="*/ 125592 w 304785"/>
                <a:gd name="connsiteY8" fmla="*/ 230791 h 304800"/>
                <a:gd name="connsiteX9" fmla="*/ 71776 w 304785"/>
                <a:gd name="connsiteY9" fmla="*/ 170212 h 304800"/>
                <a:gd name="connsiteX10" fmla="*/ 227033 w 304785"/>
                <a:gd name="connsiteY10" fmla="*/ 82677 h 304800"/>
                <a:gd name="connsiteX11" fmla="*/ 217699 w 304785"/>
                <a:gd name="connsiteY11" fmla="*/ 163735 h 304800"/>
                <a:gd name="connsiteX12" fmla="*/ 231033 w 304785"/>
                <a:gd name="connsiteY12" fmla="*/ 201835 h 304800"/>
                <a:gd name="connsiteX13" fmla="*/ 271134 w 304785"/>
                <a:gd name="connsiteY13" fmla="*/ 127826 h 304800"/>
                <a:gd name="connsiteX14" fmla="*/ 157501 w 304785"/>
                <a:gd name="connsiteY14" fmla="*/ 26670 h 304800"/>
                <a:gd name="connsiteX15" fmla="*/ 34533 w 304785"/>
                <a:gd name="connsiteY15" fmla="*/ 162877 h 304800"/>
                <a:gd name="connsiteX16" fmla="*/ 156643 w 304785"/>
                <a:gd name="connsiteY16" fmla="*/ 277654 h 304800"/>
                <a:gd name="connsiteX17" fmla="*/ 221699 w 304785"/>
                <a:gd name="connsiteY17" fmla="*/ 264033 h 304800"/>
                <a:gd name="connsiteX18" fmla="*/ 231129 w 304785"/>
                <a:gd name="connsiteY18" fmla="*/ 287179 h 304800"/>
                <a:gd name="connsiteX19" fmla="*/ 191124 w 304785"/>
                <a:gd name="connsiteY19" fmla="*/ 104394 h 304800"/>
                <a:gd name="connsiteX20" fmla="*/ 172455 w 304785"/>
                <a:gd name="connsiteY20" fmla="*/ 102584 h 304800"/>
                <a:gd name="connsiteX21" fmla="*/ 106065 w 304785"/>
                <a:gd name="connsiteY21" fmla="*/ 167545 h 304800"/>
                <a:gd name="connsiteX22" fmla="*/ 137879 w 304785"/>
                <a:gd name="connsiteY22" fmla="*/ 195929 h 304800"/>
                <a:gd name="connsiteX23" fmla="*/ 185599 w 304785"/>
                <a:gd name="connsiteY23" fmla="*/ 147923 h 304800"/>
                <a:gd name="connsiteX24" fmla="*/ 191124 w 304785"/>
                <a:gd name="connsiteY24" fmla="*/ 1044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785" h="304800">
                  <a:moveTo>
                    <a:pt x="231033" y="287274"/>
                  </a:moveTo>
                  <a:cubicBezTo>
                    <a:pt x="206745" y="300514"/>
                    <a:pt x="181123" y="304800"/>
                    <a:pt x="148928" y="304800"/>
                  </a:cubicBezTo>
                  <a:cubicBezTo>
                    <a:pt x="73680" y="304800"/>
                    <a:pt x="4719" y="252698"/>
                    <a:pt x="243" y="166878"/>
                  </a:cubicBezTo>
                  <a:cubicBezTo>
                    <a:pt x="-4425" y="77533"/>
                    <a:pt x="58536" y="0"/>
                    <a:pt x="161025" y="0"/>
                  </a:cubicBezTo>
                  <a:cubicBezTo>
                    <a:pt x="240844" y="0"/>
                    <a:pt x="300757" y="52959"/>
                    <a:pt x="304567" y="126587"/>
                  </a:cubicBezTo>
                  <a:cubicBezTo>
                    <a:pt x="307900" y="190500"/>
                    <a:pt x="272848" y="230791"/>
                    <a:pt x="223890" y="230791"/>
                  </a:cubicBezTo>
                  <a:cubicBezTo>
                    <a:pt x="202554" y="230791"/>
                    <a:pt x="186647" y="220313"/>
                    <a:pt x="183123" y="197072"/>
                  </a:cubicBezTo>
                  <a:lnTo>
                    <a:pt x="182265" y="197072"/>
                  </a:lnTo>
                  <a:cubicBezTo>
                    <a:pt x="169407" y="219361"/>
                    <a:pt x="149595" y="230791"/>
                    <a:pt x="125592" y="230791"/>
                  </a:cubicBezTo>
                  <a:cubicBezTo>
                    <a:pt x="96159" y="230791"/>
                    <a:pt x="71776" y="209550"/>
                    <a:pt x="71776" y="170212"/>
                  </a:cubicBezTo>
                  <a:cubicBezTo>
                    <a:pt x="71776" y="97822"/>
                    <a:pt x="138736" y="49340"/>
                    <a:pt x="227033" y="82677"/>
                  </a:cubicBezTo>
                  <a:lnTo>
                    <a:pt x="217699" y="163735"/>
                  </a:lnTo>
                  <a:cubicBezTo>
                    <a:pt x="214555" y="189548"/>
                    <a:pt x="218365" y="201454"/>
                    <a:pt x="231033" y="201835"/>
                  </a:cubicBezTo>
                  <a:cubicBezTo>
                    <a:pt x="250560" y="202216"/>
                    <a:pt x="273801" y="178213"/>
                    <a:pt x="271134" y="127826"/>
                  </a:cubicBezTo>
                  <a:cubicBezTo>
                    <a:pt x="268181" y="70866"/>
                    <a:pt x="227700" y="26670"/>
                    <a:pt x="157501" y="26670"/>
                  </a:cubicBezTo>
                  <a:cubicBezTo>
                    <a:pt x="87301" y="26670"/>
                    <a:pt x="30151" y="79248"/>
                    <a:pt x="34533" y="162877"/>
                  </a:cubicBezTo>
                  <a:cubicBezTo>
                    <a:pt x="38343" y="236029"/>
                    <a:pt x="89111" y="277654"/>
                    <a:pt x="156643" y="277654"/>
                  </a:cubicBezTo>
                  <a:cubicBezTo>
                    <a:pt x="179789" y="277654"/>
                    <a:pt x="203982" y="272796"/>
                    <a:pt x="221699" y="264033"/>
                  </a:cubicBezTo>
                  <a:cubicBezTo>
                    <a:pt x="221699" y="264033"/>
                    <a:pt x="222366" y="265748"/>
                    <a:pt x="231129" y="287179"/>
                  </a:cubicBezTo>
                  <a:close/>
                  <a:moveTo>
                    <a:pt x="191124" y="104394"/>
                  </a:moveTo>
                  <a:cubicBezTo>
                    <a:pt x="186266" y="103442"/>
                    <a:pt x="180170" y="102584"/>
                    <a:pt x="172455" y="102584"/>
                  </a:cubicBezTo>
                  <a:cubicBezTo>
                    <a:pt x="132926" y="102584"/>
                    <a:pt x="103779" y="132302"/>
                    <a:pt x="106065" y="167545"/>
                  </a:cubicBezTo>
                  <a:cubicBezTo>
                    <a:pt x="107208" y="184880"/>
                    <a:pt x="118162" y="195929"/>
                    <a:pt x="137879" y="195929"/>
                  </a:cubicBezTo>
                  <a:cubicBezTo>
                    <a:pt x="160072" y="195929"/>
                    <a:pt x="181980" y="174403"/>
                    <a:pt x="185599" y="147923"/>
                  </a:cubicBezTo>
                  <a:lnTo>
                    <a:pt x="191124" y="104489"/>
                  </a:lnTo>
                  <a:close/>
                </a:path>
              </a:pathLst>
            </a:custGeom>
            <a:solidFill>
              <a:srgbClr val="FFFFFF"/>
            </a:solidFill>
            <a:ln w="9525" cap="flat">
              <a:noFill/>
              <a:prstDash val="solid"/>
              <a:miter/>
            </a:ln>
          </p:spPr>
          <p:txBody>
            <a:bodyPr rtlCol="0" anchor="ctr"/>
            <a:lstStyle/>
            <a:p>
              <a:endParaRPr lang="en-US"/>
            </a:p>
          </p:txBody>
        </p:sp>
      </p:grpSp>
      <p:grpSp>
        <p:nvGrpSpPr>
          <p:cNvPr id="252" name="Graphic 187">
            <a:extLst>
              <a:ext uri="{FF2B5EF4-FFF2-40B4-BE49-F238E27FC236}">
                <a16:creationId xmlns:a16="http://schemas.microsoft.com/office/drawing/2014/main" id="{CA56FA61-30BC-203B-D9C7-1239FD245610}"/>
              </a:ext>
            </a:extLst>
          </p:cNvPr>
          <p:cNvGrpSpPr/>
          <p:nvPr/>
        </p:nvGrpSpPr>
        <p:grpSpPr>
          <a:xfrm>
            <a:off x="1744850" y="2445290"/>
            <a:ext cx="609600" cy="609600"/>
            <a:chOff x="1744850" y="1690688"/>
            <a:chExt cx="609600" cy="609600"/>
          </a:xfrm>
        </p:grpSpPr>
        <p:sp>
          <p:nvSpPr>
            <p:cNvPr id="253" name="Freeform 252">
              <a:extLst>
                <a:ext uri="{FF2B5EF4-FFF2-40B4-BE49-F238E27FC236}">
                  <a16:creationId xmlns:a16="http://schemas.microsoft.com/office/drawing/2014/main" id="{AF42FDF5-7415-D86E-5B0F-0681008832C9}"/>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254" name="Freeform 253">
              <a:extLst>
                <a:ext uri="{FF2B5EF4-FFF2-40B4-BE49-F238E27FC236}">
                  <a16:creationId xmlns:a16="http://schemas.microsoft.com/office/drawing/2014/main" id="{0F356148-ABB2-AEAF-79E2-8705A0D02DFD}"/>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accent4"/>
                </a:gs>
                <a:gs pos="100000">
                  <a:schemeClr val="accent4">
                    <a:lumMod val="50000"/>
                  </a:schemeClr>
                </a:gs>
              </a:gsLst>
              <a:lin ang="13499559" scaled="1"/>
            </a:gradFill>
            <a:ln w="9525" cap="flat">
              <a:noFill/>
              <a:prstDash val="solid"/>
              <a:miter/>
            </a:ln>
          </p:spPr>
          <p:txBody>
            <a:bodyPr rtlCol="0" anchor="ctr"/>
            <a:lstStyle/>
            <a:p>
              <a:endParaRPr lang="en-US" dirty="0"/>
            </a:p>
          </p:txBody>
        </p:sp>
        <p:sp>
          <p:nvSpPr>
            <p:cNvPr id="255" name="Freeform 254">
              <a:extLst>
                <a:ext uri="{FF2B5EF4-FFF2-40B4-BE49-F238E27FC236}">
                  <a16:creationId xmlns:a16="http://schemas.microsoft.com/office/drawing/2014/main" id="{4D9942E5-9FF9-1E98-FDC9-2F8C9DBD1725}"/>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256" name="Graphic 185">
            <a:extLst>
              <a:ext uri="{FF2B5EF4-FFF2-40B4-BE49-F238E27FC236}">
                <a16:creationId xmlns:a16="http://schemas.microsoft.com/office/drawing/2014/main" id="{D00276CE-2F8E-20C7-46E5-F2636CE375BE}"/>
              </a:ext>
            </a:extLst>
          </p:cNvPr>
          <p:cNvGrpSpPr/>
          <p:nvPr/>
        </p:nvGrpSpPr>
        <p:grpSpPr>
          <a:xfrm>
            <a:off x="2508141" y="2445290"/>
            <a:ext cx="609600" cy="609600"/>
            <a:chOff x="2508141" y="1690688"/>
            <a:chExt cx="609600" cy="609600"/>
          </a:xfrm>
        </p:grpSpPr>
        <p:sp>
          <p:nvSpPr>
            <p:cNvPr id="257" name="Freeform 256">
              <a:extLst>
                <a:ext uri="{FF2B5EF4-FFF2-40B4-BE49-F238E27FC236}">
                  <a16:creationId xmlns:a16="http://schemas.microsoft.com/office/drawing/2014/main" id="{FE373898-B2DE-6005-15AC-90B9985602CF}"/>
                </a:ext>
              </a:extLst>
            </p:cNvPr>
            <p:cNvSpPr/>
            <p:nvPr/>
          </p:nvSpPr>
          <p:spPr>
            <a:xfrm>
              <a:off x="2508141"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258" name="Freeform 257">
              <a:extLst>
                <a:ext uri="{FF2B5EF4-FFF2-40B4-BE49-F238E27FC236}">
                  <a16:creationId xmlns:a16="http://schemas.microsoft.com/office/drawing/2014/main" id="{271D2F49-CCAC-84DE-1522-E53AE54CFB8E}"/>
                </a:ext>
              </a:extLst>
            </p:cNvPr>
            <p:cNvSpPr/>
            <p:nvPr/>
          </p:nvSpPr>
          <p:spPr>
            <a:xfrm>
              <a:off x="2660541" y="1880235"/>
              <a:ext cx="457200" cy="419957"/>
            </a:xfrm>
            <a:custGeom>
              <a:avLst/>
              <a:gdLst>
                <a:gd name="connsiteX0" fmla="*/ 243840 w 457200"/>
                <a:gd name="connsiteY0" fmla="*/ 120301 h 419957"/>
                <a:gd name="connsiteX1" fmla="*/ 274320 w 457200"/>
                <a:gd name="connsiteY1" fmla="*/ 89821 h 419957"/>
                <a:gd name="connsiteX2" fmla="*/ 243840 w 457200"/>
                <a:gd name="connsiteY2" fmla="*/ 59341 h 419957"/>
                <a:gd name="connsiteX3" fmla="*/ 213360 w 457200"/>
                <a:gd name="connsiteY3" fmla="*/ 89821 h 419957"/>
                <a:gd name="connsiteX4" fmla="*/ 243840 w 457200"/>
                <a:gd name="connsiteY4" fmla="*/ 120301 h 419957"/>
                <a:gd name="connsiteX5" fmla="*/ 260128 w 457200"/>
                <a:gd name="connsiteY5" fmla="*/ 0 h 419957"/>
                <a:gd name="connsiteX6" fmla="*/ 277082 w 457200"/>
                <a:gd name="connsiteY6" fmla="*/ 16955 h 419957"/>
                <a:gd name="connsiteX7" fmla="*/ 260128 w 457200"/>
                <a:gd name="connsiteY7" fmla="*/ 0 h 419957"/>
                <a:gd name="connsiteX8" fmla="*/ 277082 w 457200"/>
                <a:gd name="connsiteY8" fmla="*/ 16955 h 419957"/>
                <a:gd name="connsiteX9" fmla="*/ 304800 w 457200"/>
                <a:gd name="connsiteY9" fmla="*/ 89821 h 419957"/>
                <a:gd name="connsiteX10" fmla="*/ 260128 w 457200"/>
                <a:gd name="connsiteY10" fmla="*/ 179641 h 419957"/>
                <a:gd name="connsiteX11" fmla="*/ 152400 w 457200"/>
                <a:gd name="connsiteY11" fmla="*/ 216789 h 419957"/>
                <a:gd name="connsiteX12" fmla="*/ 125540 w 457200"/>
                <a:gd name="connsiteY12" fmla="*/ 214789 h 419957"/>
                <a:gd name="connsiteX13" fmla="*/ 100203 w 457200"/>
                <a:gd name="connsiteY13" fmla="*/ 209074 h 419957"/>
                <a:gd name="connsiteX14" fmla="*/ 0 w 457200"/>
                <a:gd name="connsiteY14" fmla="*/ 267557 h 419957"/>
                <a:gd name="connsiteX15" fmla="*/ 152400 w 457200"/>
                <a:gd name="connsiteY15" fmla="*/ 419957 h 419957"/>
                <a:gd name="connsiteX16" fmla="*/ 422339 w 457200"/>
                <a:gd name="connsiteY16" fmla="*/ 419957 h 419957"/>
                <a:gd name="connsiteX17" fmla="*/ 457200 w 457200"/>
                <a:gd name="connsiteY17" fmla="*/ 385096 h 419957"/>
                <a:gd name="connsiteX18" fmla="*/ 457200 w 457200"/>
                <a:gd name="connsiteY18" fmla="*/ 196977 h 419957"/>
                <a:gd name="connsiteX19" fmla="*/ 277082 w 457200"/>
                <a:gd name="connsiteY19" fmla="*/ 16859 h 419957"/>
                <a:gd name="connsiteX20" fmla="*/ 152400 w 457200"/>
                <a:gd name="connsiteY20" fmla="*/ 120301 h 419957"/>
                <a:gd name="connsiteX21" fmla="*/ 182880 w 457200"/>
                <a:gd name="connsiteY21" fmla="*/ 89821 h 419957"/>
                <a:gd name="connsiteX22" fmla="*/ 152400 w 457200"/>
                <a:gd name="connsiteY22" fmla="*/ 59341 h 419957"/>
                <a:gd name="connsiteX23" fmla="*/ 121920 w 457200"/>
                <a:gd name="connsiteY23" fmla="*/ 89821 h 419957"/>
                <a:gd name="connsiteX24" fmla="*/ 152400 w 457200"/>
                <a:gd name="connsiteY24" fmla="*/ 120301 h 419957"/>
                <a:gd name="connsiteX25" fmla="*/ 60960 w 457200"/>
                <a:gd name="connsiteY25" fmla="*/ 120301 h 419957"/>
                <a:gd name="connsiteX26" fmla="*/ 91440 w 457200"/>
                <a:gd name="connsiteY26" fmla="*/ 89821 h 419957"/>
                <a:gd name="connsiteX27" fmla="*/ 60960 w 457200"/>
                <a:gd name="connsiteY27" fmla="*/ 59341 h 419957"/>
                <a:gd name="connsiteX28" fmla="*/ 30480 w 457200"/>
                <a:gd name="connsiteY28" fmla="*/ 89821 h 419957"/>
                <a:gd name="connsiteX29" fmla="*/ 60960 w 457200"/>
                <a:gd name="connsiteY29" fmla="*/ 120301 h 4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7200" h="419957">
                  <a:moveTo>
                    <a:pt x="243840" y="120301"/>
                  </a:moveTo>
                  <a:cubicBezTo>
                    <a:pt x="260699" y="120301"/>
                    <a:pt x="274320" y="106680"/>
                    <a:pt x="274320" y="89821"/>
                  </a:cubicBezTo>
                  <a:cubicBezTo>
                    <a:pt x="274320" y="72962"/>
                    <a:pt x="260699" y="59341"/>
                    <a:pt x="243840" y="59341"/>
                  </a:cubicBezTo>
                  <a:cubicBezTo>
                    <a:pt x="226981" y="59341"/>
                    <a:pt x="213360" y="72962"/>
                    <a:pt x="213360" y="89821"/>
                  </a:cubicBezTo>
                  <a:cubicBezTo>
                    <a:pt x="213360" y="106680"/>
                    <a:pt x="226981" y="120301"/>
                    <a:pt x="243840" y="120301"/>
                  </a:cubicBezTo>
                  <a:close/>
                  <a:moveTo>
                    <a:pt x="260128" y="0"/>
                  </a:moveTo>
                  <a:lnTo>
                    <a:pt x="277082" y="16955"/>
                  </a:lnTo>
                  <a:cubicBezTo>
                    <a:pt x="272034" y="10954"/>
                    <a:pt x="266414" y="5239"/>
                    <a:pt x="260128" y="0"/>
                  </a:cubicBezTo>
                  <a:close/>
                  <a:moveTo>
                    <a:pt x="277082" y="16955"/>
                  </a:moveTo>
                  <a:cubicBezTo>
                    <a:pt x="294513" y="37624"/>
                    <a:pt x="304800" y="62675"/>
                    <a:pt x="304800" y="89821"/>
                  </a:cubicBezTo>
                  <a:cubicBezTo>
                    <a:pt x="304800" y="124873"/>
                    <a:pt x="287750" y="156686"/>
                    <a:pt x="260128" y="179641"/>
                  </a:cubicBezTo>
                  <a:cubicBezTo>
                    <a:pt x="232505" y="202597"/>
                    <a:pt x="194405" y="216789"/>
                    <a:pt x="152400" y="216789"/>
                  </a:cubicBezTo>
                  <a:cubicBezTo>
                    <a:pt x="143256" y="216789"/>
                    <a:pt x="134207" y="216122"/>
                    <a:pt x="125540" y="214789"/>
                  </a:cubicBezTo>
                  <a:cubicBezTo>
                    <a:pt x="116777" y="213455"/>
                    <a:pt x="108394" y="211550"/>
                    <a:pt x="100203" y="209074"/>
                  </a:cubicBezTo>
                  <a:lnTo>
                    <a:pt x="0" y="267557"/>
                  </a:lnTo>
                  <a:lnTo>
                    <a:pt x="152400" y="419957"/>
                  </a:lnTo>
                  <a:lnTo>
                    <a:pt x="422339" y="419957"/>
                  </a:lnTo>
                  <a:cubicBezTo>
                    <a:pt x="441484" y="419957"/>
                    <a:pt x="457200" y="404241"/>
                    <a:pt x="457200" y="385096"/>
                  </a:cubicBezTo>
                  <a:lnTo>
                    <a:pt x="457200" y="196977"/>
                  </a:lnTo>
                  <a:lnTo>
                    <a:pt x="277082" y="16859"/>
                  </a:lnTo>
                  <a:close/>
                  <a:moveTo>
                    <a:pt x="152400" y="120301"/>
                  </a:moveTo>
                  <a:cubicBezTo>
                    <a:pt x="169259" y="120301"/>
                    <a:pt x="182880" y="106680"/>
                    <a:pt x="182880" y="89821"/>
                  </a:cubicBezTo>
                  <a:cubicBezTo>
                    <a:pt x="182880" y="72962"/>
                    <a:pt x="169259" y="59341"/>
                    <a:pt x="152400" y="59341"/>
                  </a:cubicBezTo>
                  <a:cubicBezTo>
                    <a:pt x="135541" y="59341"/>
                    <a:pt x="121920" y="72962"/>
                    <a:pt x="121920" y="89821"/>
                  </a:cubicBezTo>
                  <a:cubicBezTo>
                    <a:pt x="121920" y="106680"/>
                    <a:pt x="135541" y="120301"/>
                    <a:pt x="152400" y="120301"/>
                  </a:cubicBezTo>
                  <a:close/>
                  <a:moveTo>
                    <a:pt x="60960" y="120301"/>
                  </a:moveTo>
                  <a:cubicBezTo>
                    <a:pt x="77819" y="120301"/>
                    <a:pt x="91440" y="106680"/>
                    <a:pt x="91440" y="89821"/>
                  </a:cubicBezTo>
                  <a:cubicBezTo>
                    <a:pt x="91440" y="72962"/>
                    <a:pt x="77819" y="59341"/>
                    <a:pt x="60960" y="59341"/>
                  </a:cubicBezTo>
                  <a:cubicBezTo>
                    <a:pt x="44101" y="59341"/>
                    <a:pt x="30480" y="72962"/>
                    <a:pt x="30480" y="89821"/>
                  </a:cubicBezTo>
                  <a:cubicBezTo>
                    <a:pt x="30480" y="106680"/>
                    <a:pt x="44101" y="120301"/>
                    <a:pt x="60960" y="120301"/>
                  </a:cubicBezTo>
                  <a:close/>
                </a:path>
              </a:pathLst>
            </a:custGeom>
            <a:gradFill>
              <a:gsLst>
                <a:gs pos="0">
                  <a:schemeClr val="accent4"/>
                </a:gs>
                <a:gs pos="100000">
                  <a:schemeClr val="accent4">
                    <a:lumMod val="50000"/>
                  </a:schemeClr>
                </a:gs>
              </a:gsLst>
              <a:lin ang="13500000" scaled="1"/>
            </a:gradFill>
            <a:ln w="9525"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945815B2-2C93-076D-AE6B-C88B7100AD83}"/>
                </a:ext>
              </a:extLst>
            </p:cNvPr>
            <p:cNvSpPr/>
            <p:nvPr/>
          </p:nvSpPr>
          <p:spPr>
            <a:xfrm>
              <a:off x="2660541" y="1843088"/>
              <a:ext cx="304800" cy="304800"/>
            </a:xfrm>
            <a:custGeom>
              <a:avLst/>
              <a:gdLst>
                <a:gd name="connsiteX0" fmla="*/ 152400 w 304800"/>
                <a:gd name="connsiteY0" fmla="*/ 0 h 304800"/>
                <a:gd name="connsiteX1" fmla="*/ 0 w 304800"/>
                <a:gd name="connsiteY1" fmla="*/ 126968 h 304800"/>
                <a:gd name="connsiteX2" fmla="*/ 44196 w 304800"/>
                <a:gd name="connsiteY2" fmla="*/ 216408 h 304800"/>
                <a:gd name="connsiteX3" fmla="*/ 0 w 304800"/>
                <a:gd name="connsiteY3" fmla="*/ 304800 h 304800"/>
                <a:gd name="connsiteX4" fmla="*/ 100203 w 304800"/>
                <a:gd name="connsiteY4" fmla="*/ 246317 h 304800"/>
                <a:gd name="connsiteX5" fmla="*/ 152400 w 304800"/>
                <a:gd name="connsiteY5" fmla="*/ 253937 h 304800"/>
                <a:gd name="connsiteX6" fmla="*/ 304800 w 304800"/>
                <a:gd name="connsiteY6" fmla="*/ 126968 h 304800"/>
                <a:gd name="connsiteX7" fmla="*/ 152400 w 304800"/>
                <a:gd name="connsiteY7" fmla="*/ 0 h 304800"/>
                <a:gd name="connsiteX8" fmla="*/ 60960 w 304800"/>
                <a:gd name="connsiteY8" fmla="*/ 157448 h 304800"/>
                <a:gd name="connsiteX9" fmla="*/ 30480 w 304800"/>
                <a:gd name="connsiteY9" fmla="*/ 126968 h 304800"/>
                <a:gd name="connsiteX10" fmla="*/ 60960 w 304800"/>
                <a:gd name="connsiteY10" fmla="*/ 96488 h 304800"/>
                <a:gd name="connsiteX11" fmla="*/ 91440 w 304800"/>
                <a:gd name="connsiteY11" fmla="*/ 126968 h 304800"/>
                <a:gd name="connsiteX12" fmla="*/ 60960 w 304800"/>
                <a:gd name="connsiteY12" fmla="*/ 157448 h 304800"/>
                <a:gd name="connsiteX13" fmla="*/ 152400 w 304800"/>
                <a:gd name="connsiteY13" fmla="*/ 157448 h 304800"/>
                <a:gd name="connsiteX14" fmla="*/ 121920 w 304800"/>
                <a:gd name="connsiteY14" fmla="*/ 126968 h 304800"/>
                <a:gd name="connsiteX15" fmla="*/ 152400 w 304800"/>
                <a:gd name="connsiteY15" fmla="*/ 96488 h 304800"/>
                <a:gd name="connsiteX16" fmla="*/ 182880 w 304800"/>
                <a:gd name="connsiteY16" fmla="*/ 126968 h 304800"/>
                <a:gd name="connsiteX17" fmla="*/ 152400 w 304800"/>
                <a:gd name="connsiteY17" fmla="*/ 157448 h 304800"/>
                <a:gd name="connsiteX18" fmla="*/ 243840 w 304800"/>
                <a:gd name="connsiteY18" fmla="*/ 157448 h 304800"/>
                <a:gd name="connsiteX19" fmla="*/ 213360 w 304800"/>
                <a:gd name="connsiteY19" fmla="*/ 126968 h 304800"/>
                <a:gd name="connsiteX20" fmla="*/ 243840 w 304800"/>
                <a:gd name="connsiteY20" fmla="*/ 96488 h 304800"/>
                <a:gd name="connsiteX21" fmla="*/ 274320 w 304800"/>
                <a:gd name="connsiteY21" fmla="*/ 126968 h 304800"/>
                <a:gd name="connsiteX22" fmla="*/ 243840 w 304800"/>
                <a:gd name="connsiteY22" fmla="*/ 15744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800" h="304800">
                  <a:moveTo>
                    <a:pt x="152400" y="0"/>
                  </a:moveTo>
                  <a:cubicBezTo>
                    <a:pt x="68199" y="0"/>
                    <a:pt x="0" y="56864"/>
                    <a:pt x="0" y="126968"/>
                  </a:cubicBezTo>
                  <a:cubicBezTo>
                    <a:pt x="0" y="161830"/>
                    <a:pt x="16859" y="193453"/>
                    <a:pt x="44196" y="216408"/>
                  </a:cubicBezTo>
                  <a:lnTo>
                    <a:pt x="0" y="304800"/>
                  </a:lnTo>
                  <a:lnTo>
                    <a:pt x="100203" y="246317"/>
                  </a:lnTo>
                  <a:cubicBezTo>
                    <a:pt x="116491" y="251270"/>
                    <a:pt x="134017" y="253937"/>
                    <a:pt x="152400" y="253937"/>
                  </a:cubicBezTo>
                  <a:cubicBezTo>
                    <a:pt x="236601" y="253937"/>
                    <a:pt x="304800" y="197072"/>
                    <a:pt x="304800" y="126968"/>
                  </a:cubicBezTo>
                  <a:cubicBezTo>
                    <a:pt x="304800" y="56864"/>
                    <a:pt x="236601" y="0"/>
                    <a:pt x="152400" y="0"/>
                  </a:cubicBezTo>
                  <a:close/>
                  <a:moveTo>
                    <a:pt x="60960" y="157448"/>
                  </a:moveTo>
                  <a:cubicBezTo>
                    <a:pt x="44101" y="157448"/>
                    <a:pt x="30480" y="143828"/>
                    <a:pt x="30480" y="126968"/>
                  </a:cubicBezTo>
                  <a:cubicBezTo>
                    <a:pt x="30480" y="110109"/>
                    <a:pt x="44101" y="96488"/>
                    <a:pt x="60960" y="96488"/>
                  </a:cubicBezTo>
                  <a:cubicBezTo>
                    <a:pt x="77819" y="96488"/>
                    <a:pt x="91440" y="110109"/>
                    <a:pt x="91440" y="126968"/>
                  </a:cubicBezTo>
                  <a:cubicBezTo>
                    <a:pt x="91440" y="143828"/>
                    <a:pt x="77819" y="157448"/>
                    <a:pt x="60960" y="157448"/>
                  </a:cubicBezTo>
                  <a:close/>
                  <a:moveTo>
                    <a:pt x="152400" y="157448"/>
                  </a:moveTo>
                  <a:cubicBezTo>
                    <a:pt x="135541" y="157448"/>
                    <a:pt x="121920" y="143828"/>
                    <a:pt x="121920" y="126968"/>
                  </a:cubicBezTo>
                  <a:cubicBezTo>
                    <a:pt x="121920" y="110109"/>
                    <a:pt x="135541" y="96488"/>
                    <a:pt x="152400" y="96488"/>
                  </a:cubicBezTo>
                  <a:cubicBezTo>
                    <a:pt x="169259" y="96488"/>
                    <a:pt x="182880" y="110109"/>
                    <a:pt x="182880" y="126968"/>
                  </a:cubicBezTo>
                  <a:cubicBezTo>
                    <a:pt x="182880" y="143828"/>
                    <a:pt x="169259" y="157448"/>
                    <a:pt x="152400" y="157448"/>
                  </a:cubicBezTo>
                  <a:close/>
                  <a:moveTo>
                    <a:pt x="243840" y="157448"/>
                  </a:moveTo>
                  <a:cubicBezTo>
                    <a:pt x="226981" y="157448"/>
                    <a:pt x="213360" y="143828"/>
                    <a:pt x="213360" y="126968"/>
                  </a:cubicBezTo>
                  <a:cubicBezTo>
                    <a:pt x="213360" y="110109"/>
                    <a:pt x="226981" y="96488"/>
                    <a:pt x="243840" y="96488"/>
                  </a:cubicBezTo>
                  <a:cubicBezTo>
                    <a:pt x="260699" y="96488"/>
                    <a:pt x="274320" y="110109"/>
                    <a:pt x="274320" y="126968"/>
                  </a:cubicBezTo>
                  <a:cubicBezTo>
                    <a:pt x="274320" y="143828"/>
                    <a:pt x="260699" y="157448"/>
                    <a:pt x="243840" y="157448"/>
                  </a:cubicBezTo>
                  <a:close/>
                </a:path>
              </a:pathLst>
            </a:custGeom>
            <a:solidFill>
              <a:srgbClr val="FFFFFF"/>
            </a:solidFill>
            <a:ln w="9525" cap="flat">
              <a:noFill/>
              <a:prstDash val="solid"/>
              <a:miter/>
            </a:ln>
          </p:spPr>
          <p:txBody>
            <a:bodyPr rtlCol="0" anchor="ctr"/>
            <a:lstStyle/>
            <a:p>
              <a:endParaRPr lang="en-US"/>
            </a:p>
          </p:txBody>
        </p:sp>
      </p:grpSp>
      <p:grpSp>
        <p:nvGrpSpPr>
          <p:cNvPr id="260" name="Graphic 183">
            <a:extLst>
              <a:ext uri="{FF2B5EF4-FFF2-40B4-BE49-F238E27FC236}">
                <a16:creationId xmlns:a16="http://schemas.microsoft.com/office/drawing/2014/main" id="{B335BB5E-BC56-F663-B624-E518F0537936}"/>
              </a:ext>
            </a:extLst>
          </p:cNvPr>
          <p:cNvGrpSpPr/>
          <p:nvPr/>
        </p:nvGrpSpPr>
        <p:grpSpPr>
          <a:xfrm>
            <a:off x="3271432" y="2445290"/>
            <a:ext cx="609695" cy="609600"/>
            <a:chOff x="3271432" y="1690688"/>
            <a:chExt cx="609695" cy="609600"/>
          </a:xfrm>
        </p:grpSpPr>
        <p:sp>
          <p:nvSpPr>
            <p:cNvPr id="261" name="Freeform 260">
              <a:extLst>
                <a:ext uri="{FF2B5EF4-FFF2-40B4-BE49-F238E27FC236}">
                  <a16:creationId xmlns:a16="http://schemas.microsoft.com/office/drawing/2014/main" id="{FEE498AE-C685-A400-33A2-7561E0FA8AD5}"/>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262" name="Freeform 261">
              <a:extLst>
                <a:ext uri="{FF2B5EF4-FFF2-40B4-BE49-F238E27FC236}">
                  <a16:creationId xmlns:a16="http://schemas.microsoft.com/office/drawing/2014/main" id="{FDA7CCF6-DA17-4DF6-94BD-87B97BD4D670}"/>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accent4"/>
                </a:gs>
                <a:gs pos="100000">
                  <a:schemeClr val="accent4">
                    <a:lumMod val="50000"/>
                  </a:schemeClr>
                </a:gs>
              </a:gsLst>
              <a:lin ang="13500000" scaled="1"/>
            </a:gradFill>
            <a:ln w="9525"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81EEDF70-23D2-0572-1E2B-8FBC5BC09CB3}"/>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264" name="Graphic 179">
            <a:extLst>
              <a:ext uri="{FF2B5EF4-FFF2-40B4-BE49-F238E27FC236}">
                <a16:creationId xmlns:a16="http://schemas.microsoft.com/office/drawing/2014/main" id="{5B61FAC9-87B1-0102-E45E-81C130940A50}"/>
              </a:ext>
            </a:extLst>
          </p:cNvPr>
          <p:cNvGrpSpPr/>
          <p:nvPr/>
        </p:nvGrpSpPr>
        <p:grpSpPr>
          <a:xfrm>
            <a:off x="4034723" y="2445290"/>
            <a:ext cx="609695" cy="609600"/>
            <a:chOff x="4034723" y="1690688"/>
            <a:chExt cx="609695" cy="609600"/>
          </a:xfrm>
        </p:grpSpPr>
        <p:sp>
          <p:nvSpPr>
            <p:cNvPr id="265" name="Freeform 264">
              <a:extLst>
                <a:ext uri="{FF2B5EF4-FFF2-40B4-BE49-F238E27FC236}">
                  <a16:creationId xmlns:a16="http://schemas.microsoft.com/office/drawing/2014/main" id="{961CC0B9-05D5-510D-B57E-298527FBF150}"/>
                </a:ext>
              </a:extLst>
            </p:cNvPr>
            <p:cNvSpPr/>
            <p:nvPr/>
          </p:nvSpPr>
          <p:spPr>
            <a:xfrm>
              <a:off x="4034723"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266" name="Freeform 265">
              <a:extLst>
                <a:ext uri="{FF2B5EF4-FFF2-40B4-BE49-F238E27FC236}">
                  <a16:creationId xmlns:a16="http://schemas.microsoft.com/office/drawing/2014/main" id="{F3B72C5D-61D3-1BC5-8BF9-6FFA7A16DE5D}"/>
                </a:ext>
              </a:extLst>
            </p:cNvPr>
            <p:cNvSpPr/>
            <p:nvPr/>
          </p:nvSpPr>
          <p:spPr>
            <a:xfrm>
              <a:off x="4187218" y="1865376"/>
              <a:ext cx="457200" cy="434911"/>
            </a:xfrm>
            <a:custGeom>
              <a:avLst/>
              <a:gdLst>
                <a:gd name="connsiteX0" fmla="*/ 206216 w 457200"/>
                <a:gd name="connsiteY0" fmla="*/ 0 h 434911"/>
                <a:gd name="connsiteX1" fmla="*/ 206216 w 457200"/>
                <a:gd name="connsiteY1" fmla="*/ 107728 h 434911"/>
                <a:gd name="connsiteX2" fmla="*/ 98489 w 457200"/>
                <a:gd name="connsiteY2" fmla="*/ 107728 h 434911"/>
                <a:gd name="connsiteX3" fmla="*/ 232601 w 457200"/>
                <a:gd name="connsiteY3" fmla="*/ 241840 h 434911"/>
                <a:gd name="connsiteX4" fmla="*/ 228600 w 457200"/>
                <a:gd name="connsiteY4" fmla="*/ 241840 h 434911"/>
                <a:gd name="connsiteX5" fmla="*/ 228600 w 457200"/>
                <a:gd name="connsiteY5" fmla="*/ 282512 h 434911"/>
                <a:gd name="connsiteX6" fmla="*/ 76200 w 457200"/>
                <a:gd name="connsiteY6" fmla="*/ 282512 h 434911"/>
                <a:gd name="connsiteX7" fmla="*/ 76200 w 457200"/>
                <a:gd name="connsiteY7" fmla="*/ 241840 h 434911"/>
                <a:gd name="connsiteX8" fmla="*/ 60960 w 457200"/>
                <a:gd name="connsiteY8" fmla="*/ 241840 h 434911"/>
                <a:gd name="connsiteX9" fmla="*/ 60960 w 457200"/>
                <a:gd name="connsiteY9" fmla="*/ 282512 h 434911"/>
                <a:gd name="connsiteX10" fmla="*/ 0 w 457200"/>
                <a:gd name="connsiteY10" fmla="*/ 282512 h 434911"/>
                <a:gd name="connsiteX11" fmla="*/ 152400 w 457200"/>
                <a:gd name="connsiteY11" fmla="*/ 434912 h 434911"/>
                <a:gd name="connsiteX12" fmla="*/ 422338 w 457200"/>
                <a:gd name="connsiteY12" fmla="*/ 434912 h 434911"/>
                <a:gd name="connsiteX13" fmla="*/ 457200 w 457200"/>
                <a:gd name="connsiteY13" fmla="*/ 400050 h 434911"/>
                <a:gd name="connsiteX14" fmla="*/ 457200 w 457200"/>
                <a:gd name="connsiteY14" fmla="*/ 250889 h 434911"/>
                <a:gd name="connsiteX15" fmla="*/ 206311 w 457200"/>
                <a:gd name="connsiteY15" fmla="*/ 0 h 434911"/>
                <a:gd name="connsiteX16" fmla="*/ 243745 w 457200"/>
                <a:gd name="connsiteY16" fmla="*/ 282512 h 434911"/>
                <a:gd name="connsiteX17" fmla="*/ 243745 w 457200"/>
                <a:gd name="connsiteY17" fmla="*/ 253079 h 434911"/>
                <a:gd name="connsiteX18" fmla="*/ 273177 w 457200"/>
                <a:gd name="connsiteY18" fmla="*/ 282512 h 434911"/>
                <a:gd name="connsiteX19" fmla="*/ 243745 w 457200"/>
                <a:gd name="connsiteY19" fmla="*/ 282512 h 43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200" h="434911">
                  <a:moveTo>
                    <a:pt x="206216" y="0"/>
                  </a:moveTo>
                  <a:cubicBezTo>
                    <a:pt x="235934" y="29718"/>
                    <a:pt x="235934" y="78010"/>
                    <a:pt x="206216" y="107728"/>
                  </a:cubicBezTo>
                  <a:cubicBezTo>
                    <a:pt x="176498" y="137446"/>
                    <a:pt x="128206" y="137446"/>
                    <a:pt x="98489" y="107728"/>
                  </a:cubicBezTo>
                  <a:lnTo>
                    <a:pt x="232601" y="241840"/>
                  </a:lnTo>
                  <a:lnTo>
                    <a:pt x="228600" y="241840"/>
                  </a:lnTo>
                  <a:lnTo>
                    <a:pt x="228600" y="282512"/>
                  </a:lnTo>
                  <a:lnTo>
                    <a:pt x="76200" y="282512"/>
                  </a:lnTo>
                  <a:lnTo>
                    <a:pt x="76200" y="241840"/>
                  </a:lnTo>
                  <a:lnTo>
                    <a:pt x="60960" y="241840"/>
                  </a:lnTo>
                  <a:lnTo>
                    <a:pt x="60960" y="282512"/>
                  </a:lnTo>
                  <a:lnTo>
                    <a:pt x="0" y="282512"/>
                  </a:lnTo>
                  <a:lnTo>
                    <a:pt x="152400" y="434912"/>
                  </a:lnTo>
                  <a:lnTo>
                    <a:pt x="422338" y="434912"/>
                  </a:lnTo>
                  <a:cubicBezTo>
                    <a:pt x="441484" y="434912"/>
                    <a:pt x="457200" y="419195"/>
                    <a:pt x="457200" y="400050"/>
                  </a:cubicBezTo>
                  <a:lnTo>
                    <a:pt x="457200" y="250889"/>
                  </a:lnTo>
                  <a:lnTo>
                    <a:pt x="206311" y="0"/>
                  </a:lnTo>
                  <a:close/>
                  <a:moveTo>
                    <a:pt x="243745" y="282512"/>
                  </a:moveTo>
                  <a:lnTo>
                    <a:pt x="243745" y="253079"/>
                  </a:lnTo>
                  <a:lnTo>
                    <a:pt x="273177" y="282512"/>
                  </a:lnTo>
                  <a:lnTo>
                    <a:pt x="243745" y="282512"/>
                  </a:lnTo>
                  <a:close/>
                </a:path>
              </a:pathLst>
            </a:custGeom>
            <a:gradFill>
              <a:gsLst>
                <a:gs pos="0">
                  <a:schemeClr val="accent4"/>
                </a:gs>
                <a:gs pos="100000">
                  <a:schemeClr val="accent4">
                    <a:lumMod val="50000"/>
                  </a:schemeClr>
                </a:gs>
              </a:gsLst>
              <a:lin ang="13500493" scaled="1"/>
            </a:gradFill>
            <a:ln w="9525"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557490BE-55C9-43FC-6485-E5A9EE528AE6}"/>
                </a:ext>
              </a:extLst>
            </p:cNvPr>
            <p:cNvSpPr/>
            <p:nvPr/>
          </p:nvSpPr>
          <p:spPr>
            <a:xfrm>
              <a:off x="4187123" y="1843088"/>
              <a:ext cx="304800" cy="304800"/>
            </a:xfrm>
            <a:custGeom>
              <a:avLst/>
              <a:gdLst>
                <a:gd name="connsiteX0" fmla="*/ 152400 w 304800"/>
                <a:gd name="connsiteY0" fmla="*/ 152400 h 304800"/>
                <a:gd name="connsiteX1" fmla="*/ 228600 w 304800"/>
                <a:gd name="connsiteY1" fmla="*/ 76200 h 304800"/>
                <a:gd name="connsiteX2" fmla="*/ 152400 w 304800"/>
                <a:gd name="connsiteY2" fmla="*/ 0 h 304800"/>
                <a:gd name="connsiteX3" fmla="*/ 76200 w 304800"/>
                <a:gd name="connsiteY3" fmla="*/ 76200 h 304800"/>
                <a:gd name="connsiteX4" fmla="*/ 152400 w 304800"/>
                <a:gd name="connsiteY4" fmla="*/ 152400 h 304800"/>
                <a:gd name="connsiteX5" fmla="*/ 304800 w 304800"/>
                <a:gd name="connsiteY5" fmla="*/ 304800 h 304800"/>
                <a:gd name="connsiteX6" fmla="*/ 200120 w 304800"/>
                <a:gd name="connsiteY6" fmla="*/ 160020 h 304800"/>
                <a:gd name="connsiteX7" fmla="*/ 152400 w 304800"/>
                <a:gd name="connsiteY7" fmla="*/ 172688 h 304800"/>
                <a:gd name="connsiteX8" fmla="*/ 104680 w 304800"/>
                <a:gd name="connsiteY8" fmla="*/ 160020 h 304800"/>
                <a:gd name="connsiteX9" fmla="*/ 0 w 304800"/>
                <a:gd name="connsiteY9" fmla="*/ 304800 h 304800"/>
                <a:gd name="connsiteX10" fmla="*/ 60960 w 304800"/>
                <a:gd name="connsiteY10" fmla="*/ 304800 h 304800"/>
                <a:gd name="connsiteX11" fmla="*/ 60960 w 304800"/>
                <a:gd name="connsiteY11" fmla="*/ 264128 h 304800"/>
                <a:gd name="connsiteX12" fmla="*/ 76200 w 304800"/>
                <a:gd name="connsiteY12" fmla="*/ 264128 h 304800"/>
                <a:gd name="connsiteX13" fmla="*/ 76200 w 304800"/>
                <a:gd name="connsiteY13" fmla="*/ 304800 h 304800"/>
                <a:gd name="connsiteX14" fmla="*/ 228600 w 304800"/>
                <a:gd name="connsiteY14" fmla="*/ 304800 h 304800"/>
                <a:gd name="connsiteX15" fmla="*/ 228600 w 304800"/>
                <a:gd name="connsiteY15" fmla="*/ 264128 h 304800"/>
                <a:gd name="connsiteX16" fmla="*/ 243840 w 304800"/>
                <a:gd name="connsiteY16" fmla="*/ 264128 h 304800"/>
                <a:gd name="connsiteX17" fmla="*/ 243840 w 304800"/>
                <a:gd name="connsiteY17" fmla="*/ 304800 h 304800"/>
                <a:gd name="connsiteX18" fmla="*/ 304800 w 304800"/>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304800">
                  <a:moveTo>
                    <a:pt x="152400" y="152400"/>
                  </a:moveTo>
                  <a:cubicBezTo>
                    <a:pt x="194500" y="152400"/>
                    <a:pt x="228600" y="118301"/>
                    <a:pt x="228600" y="76200"/>
                  </a:cubicBezTo>
                  <a:cubicBezTo>
                    <a:pt x="228600" y="34100"/>
                    <a:pt x="194500" y="0"/>
                    <a:pt x="152400" y="0"/>
                  </a:cubicBezTo>
                  <a:cubicBezTo>
                    <a:pt x="110300" y="0"/>
                    <a:pt x="76200" y="34100"/>
                    <a:pt x="76200" y="76200"/>
                  </a:cubicBezTo>
                  <a:cubicBezTo>
                    <a:pt x="76200" y="118301"/>
                    <a:pt x="110300" y="152400"/>
                    <a:pt x="152400" y="152400"/>
                  </a:cubicBezTo>
                  <a:close/>
                  <a:moveTo>
                    <a:pt x="304800" y="304800"/>
                  </a:moveTo>
                  <a:cubicBezTo>
                    <a:pt x="304800" y="237268"/>
                    <a:pt x="260890" y="180118"/>
                    <a:pt x="200120" y="160020"/>
                  </a:cubicBezTo>
                  <a:cubicBezTo>
                    <a:pt x="186023" y="168021"/>
                    <a:pt x="169736" y="172688"/>
                    <a:pt x="152400" y="172688"/>
                  </a:cubicBezTo>
                  <a:cubicBezTo>
                    <a:pt x="135065" y="172688"/>
                    <a:pt x="118777" y="168021"/>
                    <a:pt x="104680" y="160020"/>
                  </a:cubicBezTo>
                  <a:cubicBezTo>
                    <a:pt x="43910" y="180023"/>
                    <a:pt x="0" y="237268"/>
                    <a:pt x="0" y="304800"/>
                  </a:cubicBezTo>
                  <a:lnTo>
                    <a:pt x="60960" y="304800"/>
                  </a:lnTo>
                  <a:lnTo>
                    <a:pt x="60960" y="264128"/>
                  </a:lnTo>
                  <a:lnTo>
                    <a:pt x="76200" y="264128"/>
                  </a:lnTo>
                  <a:lnTo>
                    <a:pt x="76200" y="304800"/>
                  </a:lnTo>
                  <a:lnTo>
                    <a:pt x="228600" y="304800"/>
                  </a:lnTo>
                  <a:lnTo>
                    <a:pt x="228600" y="264128"/>
                  </a:lnTo>
                  <a:lnTo>
                    <a:pt x="243840" y="264128"/>
                  </a:lnTo>
                  <a:lnTo>
                    <a:pt x="243840" y="304800"/>
                  </a:lnTo>
                  <a:lnTo>
                    <a:pt x="304800" y="304800"/>
                  </a:lnTo>
                  <a:close/>
                </a:path>
              </a:pathLst>
            </a:custGeom>
            <a:solidFill>
              <a:srgbClr val="FFFFFF"/>
            </a:solidFill>
            <a:ln w="9525" cap="flat">
              <a:noFill/>
              <a:prstDash val="solid"/>
              <a:miter/>
            </a:ln>
          </p:spPr>
          <p:txBody>
            <a:bodyPr rtlCol="0" anchor="ctr"/>
            <a:lstStyle/>
            <a:p>
              <a:endParaRPr lang="en-US"/>
            </a:p>
          </p:txBody>
        </p:sp>
      </p:grpSp>
      <p:grpSp>
        <p:nvGrpSpPr>
          <p:cNvPr id="268" name="Graphic 177">
            <a:extLst>
              <a:ext uri="{FF2B5EF4-FFF2-40B4-BE49-F238E27FC236}">
                <a16:creationId xmlns:a16="http://schemas.microsoft.com/office/drawing/2014/main" id="{377AB3EB-05F5-7068-3F6B-8C8FAE28C08A}"/>
              </a:ext>
            </a:extLst>
          </p:cNvPr>
          <p:cNvGrpSpPr/>
          <p:nvPr/>
        </p:nvGrpSpPr>
        <p:grpSpPr>
          <a:xfrm>
            <a:off x="4798014" y="2445290"/>
            <a:ext cx="609600" cy="609695"/>
            <a:chOff x="4798014" y="1690688"/>
            <a:chExt cx="609600" cy="609695"/>
          </a:xfrm>
        </p:grpSpPr>
        <p:sp>
          <p:nvSpPr>
            <p:cNvPr id="269" name="Freeform 268">
              <a:extLst>
                <a:ext uri="{FF2B5EF4-FFF2-40B4-BE49-F238E27FC236}">
                  <a16:creationId xmlns:a16="http://schemas.microsoft.com/office/drawing/2014/main" id="{D9286A97-C5B0-A237-AA84-1EC8DBC8C791}"/>
                </a:ext>
              </a:extLst>
            </p:cNvPr>
            <p:cNvSpPr/>
            <p:nvPr/>
          </p:nvSpPr>
          <p:spPr>
            <a:xfrm>
              <a:off x="4798014"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8A242D59-A4B9-94AC-4B04-2574443C0019}"/>
                </a:ext>
              </a:extLst>
            </p:cNvPr>
            <p:cNvSpPr/>
            <p:nvPr/>
          </p:nvSpPr>
          <p:spPr>
            <a:xfrm>
              <a:off x="4988514" y="1881188"/>
              <a:ext cx="152400" cy="152400"/>
            </a:xfrm>
            <a:custGeom>
              <a:avLst/>
              <a:gdLst>
                <a:gd name="connsiteX0" fmla="*/ 76200 w 152400"/>
                <a:gd name="connsiteY0" fmla="*/ 152400 h 152400"/>
                <a:gd name="connsiteX1" fmla="*/ 0 w 152400"/>
                <a:gd name="connsiteY1" fmla="*/ 76200 h 152400"/>
                <a:gd name="connsiteX2" fmla="*/ 76200 w 152400"/>
                <a:gd name="connsiteY2" fmla="*/ 0 h 152400"/>
                <a:gd name="connsiteX3" fmla="*/ 152400 w 152400"/>
                <a:gd name="connsiteY3" fmla="*/ 76200 h 152400"/>
                <a:gd name="connsiteX4" fmla="*/ 76200 w 15240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76200" y="152400"/>
                  </a:moveTo>
                  <a:cubicBezTo>
                    <a:pt x="34100" y="152400"/>
                    <a:pt x="0" y="118300"/>
                    <a:pt x="0" y="76200"/>
                  </a:cubicBezTo>
                  <a:cubicBezTo>
                    <a:pt x="0" y="34100"/>
                    <a:pt x="34100" y="0"/>
                    <a:pt x="76200" y="0"/>
                  </a:cubicBezTo>
                  <a:cubicBezTo>
                    <a:pt x="118300" y="0"/>
                    <a:pt x="152400" y="34100"/>
                    <a:pt x="152400" y="76200"/>
                  </a:cubicBezTo>
                  <a:cubicBezTo>
                    <a:pt x="152400" y="118300"/>
                    <a:pt x="118300" y="152400"/>
                    <a:pt x="76200" y="152400"/>
                  </a:cubicBezTo>
                  <a:close/>
                </a:path>
              </a:pathLst>
            </a:custGeom>
            <a:gradFill>
              <a:gsLst>
                <a:gs pos="0">
                  <a:schemeClr val="accent4"/>
                </a:gs>
                <a:gs pos="100000">
                  <a:schemeClr val="accent4">
                    <a:lumMod val="50000"/>
                  </a:schemeClr>
                </a:gs>
              </a:gsLst>
              <a:lin ang="13500000" scaled="1"/>
            </a:gradFill>
            <a:ln w="9525" cap="flat">
              <a:noFill/>
              <a:prstDash val="solid"/>
              <a:miter/>
            </a:ln>
          </p:spPr>
          <p:txBody>
            <a:bodyPr rtlCol="0" anchor="ctr"/>
            <a:lstStyle/>
            <a:p>
              <a:endParaRPr lang="en-US" dirty="0"/>
            </a:p>
          </p:txBody>
        </p:sp>
        <p:sp>
          <p:nvSpPr>
            <p:cNvPr id="271" name="Freeform 270">
              <a:extLst>
                <a:ext uri="{FF2B5EF4-FFF2-40B4-BE49-F238E27FC236}">
                  <a16:creationId xmlns:a16="http://schemas.microsoft.com/office/drawing/2014/main" id="{E4E36469-DFE1-A7F2-9384-2D7C617475A1}"/>
                </a:ext>
              </a:extLst>
            </p:cNvPr>
            <p:cNvSpPr/>
            <p:nvPr/>
          </p:nvSpPr>
          <p:spPr>
            <a:xfrm>
              <a:off x="4983751" y="1876520"/>
              <a:ext cx="423671" cy="423862"/>
            </a:xfrm>
            <a:custGeom>
              <a:avLst/>
              <a:gdLst>
                <a:gd name="connsiteX0" fmla="*/ 161830 w 423671"/>
                <a:gd name="connsiteY0" fmla="*/ 0 h 423862"/>
                <a:gd name="connsiteX1" fmla="*/ 195263 w 423671"/>
                <a:gd name="connsiteY1" fmla="*/ 80867 h 423862"/>
                <a:gd name="connsiteX2" fmla="*/ 189833 w 423671"/>
                <a:gd name="connsiteY2" fmla="*/ 115633 h 423862"/>
                <a:gd name="connsiteX3" fmla="*/ 174784 w 423671"/>
                <a:gd name="connsiteY3" fmla="*/ 146018 h 423862"/>
                <a:gd name="connsiteX4" fmla="*/ 220123 w 423671"/>
                <a:gd name="connsiteY4" fmla="*/ 191357 h 423862"/>
                <a:gd name="connsiteX5" fmla="*/ 265462 w 423671"/>
                <a:gd name="connsiteY5" fmla="*/ 236696 h 423862"/>
                <a:gd name="connsiteX6" fmla="*/ 271367 w 423671"/>
                <a:gd name="connsiteY6" fmla="*/ 251079 h 423862"/>
                <a:gd name="connsiteX7" fmla="*/ 265462 w 423671"/>
                <a:gd name="connsiteY7" fmla="*/ 265462 h 423862"/>
                <a:gd name="connsiteX8" fmla="*/ 251079 w 423671"/>
                <a:gd name="connsiteY8" fmla="*/ 271367 h 423862"/>
                <a:gd name="connsiteX9" fmla="*/ 236696 w 423671"/>
                <a:gd name="connsiteY9" fmla="*/ 265462 h 423862"/>
                <a:gd name="connsiteX10" fmla="*/ 146018 w 423671"/>
                <a:gd name="connsiteY10" fmla="*/ 174784 h 423862"/>
                <a:gd name="connsiteX11" fmla="*/ 115633 w 423671"/>
                <a:gd name="connsiteY11" fmla="*/ 189833 h 423862"/>
                <a:gd name="connsiteX12" fmla="*/ 80867 w 423671"/>
                <a:gd name="connsiteY12" fmla="*/ 195262 h 423862"/>
                <a:gd name="connsiteX13" fmla="*/ 0 w 423671"/>
                <a:gd name="connsiteY13" fmla="*/ 161830 h 423862"/>
                <a:gd name="connsiteX14" fmla="*/ 262033 w 423671"/>
                <a:gd name="connsiteY14" fmla="*/ 423863 h 423862"/>
                <a:gd name="connsiteX15" fmla="*/ 388811 w 423671"/>
                <a:gd name="connsiteY15" fmla="*/ 423863 h 423862"/>
                <a:gd name="connsiteX16" fmla="*/ 423672 w 423671"/>
                <a:gd name="connsiteY16" fmla="*/ 389001 h 423862"/>
                <a:gd name="connsiteX17" fmla="*/ 423672 w 423671"/>
                <a:gd name="connsiteY17" fmla="*/ 262223 h 423862"/>
                <a:gd name="connsiteX18" fmla="*/ 161639 w 423671"/>
                <a:gd name="connsiteY18" fmla="*/ 191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671" h="423862">
                  <a:moveTo>
                    <a:pt x="161830" y="0"/>
                  </a:moveTo>
                  <a:cubicBezTo>
                    <a:pt x="182499" y="20669"/>
                    <a:pt x="195263" y="49244"/>
                    <a:pt x="195263" y="80867"/>
                  </a:cubicBezTo>
                  <a:cubicBezTo>
                    <a:pt x="195263" y="92964"/>
                    <a:pt x="193358" y="104680"/>
                    <a:pt x="189833" y="115633"/>
                  </a:cubicBezTo>
                  <a:cubicBezTo>
                    <a:pt x="186309" y="126587"/>
                    <a:pt x="181261" y="136779"/>
                    <a:pt x="174784" y="146018"/>
                  </a:cubicBezTo>
                  <a:lnTo>
                    <a:pt x="220123" y="191357"/>
                  </a:lnTo>
                  <a:lnTo>
                    <a:pt x="265462" y="236696"/>
                  </a:lnTo>
                  <a:cubicBezTo>
                    <a:pt x="269462" y="240602"/>
                    <a:pt x="271367" y="245840"/>
                    <a:pt x="271367" y="251079"/>
                  </a:cubicBezTo>
                  <a:cubicBezTo>
                    <a:pt x="271367" y="256318"/>
                    <a:pt x="269367" y="261461"/>
                    <a:pt x="265462" y="265462"/>
                  </a:cubicBezTo>
                  <a:cubicBezTo>
                    <a:pt x="261556" y="269367"/>
                    <a:pt x="256318" y="271367"/>
                    <a:pt x="251079" y="271367"/>
                  </a:cubicBezTo>
                  <a:cubicBezTo>
                    <a:pt x="245840" y="271367"/>
                    <a:pt x="240697" y="269367"/>
                    <a:pt x="236696" y="265462"/>
                  </a:cubicBezTo>
                  <a:lnTo>
                    <a:pt x="146018" y="174784"/>
                  </a:lnTo>
                  <a:cubicBezTo>
                    <a:pt x="136779" y="181165"/>
                    <a:pt x="126587" y="186309"/>
                    <a:pt x="115633" y="189833"/>
                  </a:cubicBezTo>
                  <a:cubicBezTo>
                    <a:pt x="104680" y="193358"/>
                    <a:pt x="93059" y="195262"/>
                    <a:pt x="80867" y="195262"/>
                  </a:cubicBezTo>
                  <a:cubicBezTo>
                    <a:pt x="49340" y="195262"/>
                    <a:pt x="20765" y="182499"/>
                    <a:pt x="0" y="161830"/>
                  </a:cubicBezTo>
                  <a:lnTo>
                    <a:pt x="262033" y="423863"/>
                  </a:lnTo>
                  <a:lnTo>
                    <a:pt x="388811" y="423863"/>
                  </a:lnTo>
                  <a:cubicBezTo>
                    <a:pt x="407956" y="423863"/>
                    <a:pt x="423672" y="408146"/>
                    <a:pt x="423672" y="389001"/>
                  </a:cubicBezTo>
                  <a:lnTo>
                    <a:pt x="423672" y="262223"/>
                  </a:lnTo>
                  <a:lnTo>
                    <a:pt x="161639" y="191"/>
                  </a:lnTo>
                  <a:close/>
                </a:path>
              </a:pathLst>
            </a:custGeom>
            <a:gradFill>
              <a:gsLst>
                <a:gs pos="0">
                  <a:schemeClr val="accent4"/>
                </a:gs>
                <a:gs pos="100000">
                  <a:schemeClr val="accent4">
                    <a:lumMod val="50000"/>
                  </a:schemeClr>
                </a:gs>
              </a:gsLst>
              <a:lin ang="13500000" scaled="1"/>
            </a:gradFill>
            <a:ln w="9525"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CA23F227-F299-89F6-1D38-F137BC1FEFD8}"/>
                </a:ext>
              </a:extLst>
            </p:cNvPr>
            <p:cNvSpPr/>
            <p:nvPr/>
          </p:nvSpPr>
          <p:spPr>
            <a:xfrm>
              <a:off x="4950414" y="1843088"/>
              <a:ext cx="304823" cy="304823"/>
            </a:xfrm>
            <a:custGeom>
              <a:avLst/>
              <a:gdLst>
                <a:gd name="connsiteX0" fmla="*/ 298895 w 304823"/>
                <a:gd name="connsiteY0" fmla="*/ 270129 h 304823"/>
                <a:gd name="connsiteX1" fmla="*/ 208217 w 304823"/>
                <a:gd name="connsiteY1" fmla="*/ 179451 h 304823"/>
                <a:gd name="connsiteX2" fmla="*/ 228600 w 304823"/>
                <a:gd name="connsiteY2" fmla="*/ 114300 h 304823"/>
                <a:gd name="connsiteX3" fmla="*/ 114300 w 304823"/>
                <a:gd name="connsiteY3" fmla="*/ 0 h 304823"/>
                <a:gd name="connsiteX4" fmla="*/ 0 w 304823"/>
                <a:gd name="connsiteY4" fmla="*/ 114300 h 304823"/>
                <a:gd name="connsiteX5" fmla="*/ 114300 w 304823"/>
                <a:gd name="connsiteY5" fmla="*/ 228600 h 304823"/>
                <a:gd name="connsiteX6" fmla="*/ 179451 w 304823"/>
                <a:gd name="connsiteY6" fmla="*/ 208217 h 304823"/>
                <a:gd name="connsiteX7" fmla="*/ 270129 w 304823"/>
                <a:gd name="connsiteY7" fmla="*/ 298895 h 304823"/>
                <a:gd name="connsiteX8" fmla="*/ 298895 w 304823"/>
                <a:gd name="connsiteY8" fmla="*/ 298895 h 304823"/>
                <a:gd name="connsiteX9" fmla="*/ 298895 w 304823"/>
                <a:gd name="connsiteY9" fmla="*/ 270129 h 304823"/>
                <a:gd name="connsiteX10" fmla="*/ 114300 w 304823"/>
                <a:gd name="connsiteY10" fmla="*/ 190500 h 304823"/>
                <a:gd name="connsiteX11" fmla="*/ 38100 w 304823"/>
                <a:gd name="connsiteY11" fmla="*/ 114300 h 304823"/>
                <a:gd name="connsiteX12" fmla="*/ 114300 w 304823"/>
                <a:gd name="connsiteY12" fmla="*/ 38100 h 304823"/>
                <a:gd name="connsiteX13" fmla="*/ 190500 w 304823"/>
                <a:gd name="connsiteY13" fmla="*/ 114300 h 304823"/>
                <a:gd name="connsiteX14" fmla="*/ 114300 w 304823"/>
                <a:gd name="connsiteY14" fmla="*/ 190500 h 30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23" h="304823">
                  <a:moveTo>
                    <a:pt x="298895" y="270129"/>
                  </a:moveTo>
                  <a:lnTo>
                    <a:pt x="208217" y="179451"/>
                  </a:lnTo>
                  <a:cubicBezTo>
                    <a:pt x="221075" y="160973"/>
                    <a:pt x="228600" y="138494"/>
                    <a:pt x="228600" y="114300"/>
                  </a:cubicBezTo>
                  <a:cubicBezTo>
                    <a:pt x="228600" y="51149"/>
                    <a:pt x="177451" y="0"/>
                    <a:pt x="114300" y="0"/>
                  </a:cubicBezTo>
                  <a:cubicBezTo>
                    <a:pt x="51149" y="0"/>
                    <a:pt x="0" y="51149"/>
                    <a:pt x="0" y="114300"/>
                  </a:cubicBezTo>
                  <a:cubicBezTo>
                    <a:pt x="0" y="177451"/>
                    <a:pt x="51149" y="228600"/>
                    <a:pt x="114300" y="228600"/>
                  </a:cubicBezTo>
                  <a:cubicBezTo>
                    <a:pt x="138494" y="228600"/>
                    <a:pt x="160973" y="221075"/>
                    <a:pt x="179451" y="208217"/>
                  </a:cubicBezTo>
                  <a:lnTo>
                    <a:pt x="270129" y="298895"/>
                  </a:lnTo>
                  <a:cubicBezTo>
                    <a:pt x="278035" y="306800"/>
                    <a:pt x="290989" y="306800"/>
                    <a:pt x="298895" y="298895"/>
                  </a:cubicBezTo>
                  <a:cubicBezTo>
                    <a:pt x="306800" y="290989"/>
                    <a:pt x="306800" y="278035"/>
                    <a:pt x="298895" y="270129"/>
                  </a:cubicBezTo>
                  <a:close/>
                  <a:moveTo>
                    <a:pt x="114300" y="190500"/>
                  </a:moveTo>
                  <a:cubicBezTo>
                    <a:pt x="72200" y="190500"/>
                    <a:pt x="38100" y="156400"/>
                    <a:pt x="38100" y="114300"/>
                  </a:cubicBezTo>
                  <a:cubicBezTo>
                    <a:pt x="38100" y="72200"/>
                    <a:pt x="72200" y="38100"/>
                    <a:pt x="114300" y="38100"/>
                  </a:cubicBezTo>
                  <a:cubicBezTo>
                    <a:pt x="156400" y="38100"/>
                    <a:pt x="190500" y="72200"/>
                    <a:pt x="190500" y="114300"/>
                  </a:cubicBezTo>
                  <a:cubicBezTo>
                    <a:pt x="190500" y="156400"/>
                    <a:pt x="156400" y="190500"/>
                    <a:pt x="114300" y="190500"/>
                  </a:cubicBezTo>
                  <a:close/>
                </a:path>
              </a:pathLst>
            </a:custGeom>
            <a:solidFill>
              <a:srgbClr val="FFFFFF"/>
            </a:solidFill>
            <a:ln w="9525" cap="flat">
              <a:noFill/>
              <a:prstDash val="solid"/>
              <a:miter/>
            </a:ln>
          </p:spPr>
          <p:txBody>
            <a:bodyPr rtlCol="0" anchor="ctr"/>
            <a:lstStyle/>
            <a:p>
              <a:endParaRPr lang="en-US"/>
            </a:p>
          </p:txBody>
        </p:sp>
      </p:grpSp>
      <p:grpSp>
        <p:nvGrpSpPr>
          <p:cNvPr id="273" name="Graphic 175">
            <a:extLst>
              <a:ext uri="{FF2B5EF4-FFF2-40B4-BE49-F238E27FC236}">
                <a16:creationId xmlns:a16="http://schemas.microsoft.com/office/drawing/2014/main" id="{C0C32E5C-E68D-BA03-C8FC-10F8C74BD3D8}"/>
              </a:ext>
            </a:extLst>
          </p:cNvPr>
          <p:cNvGrpSpPr/>
          <p:nvPr/>
        </p:nvGrpSpPr>
        <p:grpSpPr>
          <a:xfrm>
            <a:off x="5561305" y="2445290"/>
            <a:ext cx="609695" cy="609600"/>
            <a:chOff x="5561305" y="1690688"/>
            <a:chExt cx="609695" cy="609600"/>
          </a:xfrm>
        </p:grpSpPr>
        <p:sp>
          <p:nvSpPr>
            <p:cNvPr id="274" name="Freeform 273">
              <a:extLst>
                <a:ext uri="{FF2B5EF4-FFF2-40B4-BE49-F238E27FC236}">
                  <a16:creationId xmlns:a16="http://schemas.microsoft.com/office/drawing/2014/main" id="{DF23B13F-551B-ACD3-9003-229FE14DFB80}"/>
                </a:ext>
              </a:extLst>
            </p:cNvPr>
            <p:cNvSpPr/>
            <p:nvPr/>
          </p:nvSpPr>
          <p:spPr>
            <a:xfrm>
              <a:off x="556130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275" name="Freeform 274">
              <a:extLst>
                <a:ext uri="{FF2B5EF4-FFF2-40B4-BE49-F238E27FC236}">
                  <a16:creationId xmlns:a16="http://schemas.microsoft.com/office/drawing/2014/main" id="{29686D4E-5EC5-749D-CE4E-9F40CEC41E37}"/>
                </a:ext>
              </a:extLst>
            </p:cNvPr>
            <p:cNvSpPr/>
            <p:nvPr/>
          </p:nvSpPr>
          <p:spPr>
            <a:xfrm>
              <a:off x="5721229" y="1868424"/>
              <a:ext cx="449770" cy="431863"/>
            </a:xfrm>
            <a:custGeom>
              <a:avLst/>
              <a:gdLst>
                <a:gd name="connsiteX0" fmla="*/ 225743 w 449770"/>
                <a:gd name="connsiteY0" fmla="*/ 8096 h 431863"/>
                <a:gd name="connsiteX1" fmla="*/ 259175 w 449770"/>
                <a:gd name="connsiteY1" fmla="*/ 88868 h 431863"/>
                <a:gd name="connsiteX2" fmla="*/ 233744 w 449770"/>
                <a:gd name="connsiteY2" fmla="*/ 88868 h 431863"/>
                <a:gd name="connsiteX3" fmla="*/ 207740 w 449770"/>
                <a:gd name="connsiteY3" fmla="*/ 26003 h 431863"/>
                <a:gd name="connsiteX4" fmla="*/ 144875 w 449770"/>
                <a:gd name="connsiteY4" fmla="*/ 0 h 431863"/>
                <a:gd name="connsiteX5" fmla="*/ 82010 w 449770"/>
                <a:gd name="connsiteY5" fmla="*/ 26003 h 431863"/>
                <a:gd name="connsiteX6" fmla="*/ 56007 w 449770"/>
                <a:gd name="connsiteY6" fmla="*/ 88868 h 431863"/>
                <a:gd name="connsiteX7" fmla="*/ 30575 w 449770"/>
                <a:gd name="connsiteY7" fmla="*/ 88868 h 431863"/>
                <a:gd name="connsiteX8" fmla="*/ 94107 w 449770"/>
                <a:gd name="connsiteY8" fmla="*/ 152400 h 431863"/>
                <a:gd name="connsiteX9" fmla="*/ 17907 w 449770"/>
                <a:gd name="connsiteY9" fmla="*/ 152400 h 431863"/>
                <a:gd name="connsiteX10" fmla="*/ 0 w 449770"/>
                <a:gd name="connsiteY10" fmla="*/ 144971 h 431863"/>
                <a:gd name="connsiteX11" fmla="*/ 70961 w 449770"/>
                <a:gd name="connsiteY11" fmla="*/ 215932 h 431863"/>
                <a:gd name="connsiteX12" fmla="*/ 17907 w 449770"/>
                <a:gd name="connsiteY12" fmla="*/ 215932 h 431863"/>
                <a:gd name="connsiteX13" fmla="*/ 0 w 449770"/>
                <a:gd name="connsiteY13" fmla="*/ 208502 h 431863"/>
                <a:gd name="connsiteX14" fmla="*/ 70961 w 449770"/>
                <a:gd name="connsiteY14" fmla="*/ 279464 h 431863"/>
                <a:gd name="connsiteX15" fmla="*/ 17907 w 449770"/>
                <a:gd name="connsiteY15" fmla="*/ 279464 h 431863"/>
                <a:gd name="connsiteX16" fmla="*/ 0 w 449770"/>
                <a:gd name="connsiteY16" fmla="*/ 272034 h 431863"/>
                <a:gd name="connsiteX17" fmla="*/ 159829 w 449770"/>
                <a:gd name="connsiteY17" fmla="*/ 431864 h 431863"/>
                <a:gd name="connsiteX18" fmla="*/ 414909 w 449770"/>
                <a:gd name="connsiteY18" fmla="*/ 431864 h 431863"/>
                <a:gd name="connsiteX19" fmla="*/ 449771 w 449770"/>
                <a:gd name="connsiteY19" fmla="*/ 397002 h 431863"/>
                <a:gd name="connsiteX20" fmla="*/ 449771 w 449770"/>
                <a:gd name="connsiteY20" fmla="*/ 232124 h 431863"/>
                <a:gd name="connsiteX21" fmla="*/ 225838 w 449770"/>
                <a:gd name="connsiteY21" fmla="*/ 8096 h 4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770" h="431863">
                  <a:moveTo>
                    <a:pt x="225743" y="8096"/>
                  </a:moveTo>
                  <a:cubicBezTo>
                    <a:pt x="246412" y="28766"/>
                    <a:pt x="259175" y="57341"/>
                    <a:pt x="259175" y="88868"/>
                  </a:cubicBezTo>
                  <a:lnTo>
                    <a:pt x="233744" y="88868"/>
                  </a:lnTo>
                  <a:cubicBezTo>
                    <a:pt x="233744" y="64294"/>
                    <a:pt x="223838" y="42101"/>
                    <a:pt x="207740" y="26003"/>
                  </a:cubicBezTo>
                  <a:cubicBezTo>
                    <a:pt x="191643" y="9906"/>
                    <a:pt x="169450" y="0"/>
                    <a:pt x="144875" y="0"/>
                  </a:cubicBezTo>
                  <a:cubicBezTo>
                    <a:pt x="120301" y="0"/>
                    <a:pt x="98107" y="9906"/>
                    <a:pt x="82010" y="26003"/>
                  </a:cubicBezTo>
                  <a:cubicBezTo>
                    <a:pt x="65913" y="42101"/>
                    <a:pt x="56007" y="64294"/>
                    <a:pt x="56007" y="88868"/>
                  </a:cubicBezTo>
                  <a:lnTo>
                    <a:pt x="30575" y="88868"/>
                  </a:lnTo>
                  <a:lnTo>
                    <a:pt x="94107" y="152400"/>
                  </a:lnTo>
                  <a:lnTo>
                    <a:pt x="17907" y="152400"/>
                  </a:lnTo>
                  <a:cubicBezTo>
                    <a:pt x="10954" y="152400"/>
                    <a:pt x="4572" y="149543"/>
                    <a:pt x="0" y="144971"/>
                  </a:cubicBezTo>
                  <a:lnTo>
                    <a:pt x="70961" y="215932"/>
                  </a:lnTo>
                  <a:lnTo>
                    <a:pt x="17907" y="215932"/>
                  </a:lnTo>
                  <a:cubicBezTo>
                    <a:pt x="10954" y="215932"/>
                    <a:pt x="4572" y="213074"/>
                    <a:pt x="0" y="208502"/>
                  </a:cubicBezTo>
                  <a:lnTo>
                    <a:pt x="70961" y="279464"/>
                  </a:lnTo>
                  <a:lnTo>
                    <a:pt x="17907" y="279464"/>
                  </a:lnTo>
                  <a:cubicBezTo>
                    <a:pt x="10954" y="279464"/>
                    <a:pt x="4572" y="276606"/>
                    <a:pt x="0" y="272034"/>
                  </a:cubicBezTo>
                  <a:lnTo>
                    <a:pt x="159829" y="431864"/>
                  </a:lnTo>
                  <a:lnTo>
                    <a:pt x="414909" y="431864"/>
                  </a:lnTo>
                  <a:cubicBezTo>
                    <a:pt x="434054" y="431864"/>
                    <a:pt x="449771" y="416147"/>
                    <a:pt x="449771" y="397002"/>
                  </a:cubicBezTo>
                  <a:lnTo>
                    <a:pt x="449771" y="232124"/>
                  </a:lnTo>
                  <a:lnTo>
                    <a:pt x="225838" y="8096"/>
                  </a:lnTo>
                  <a:close/>
                </a:path>
              </a:pathLst>
            </a:custGeom>
            <a:gradFill>
              <a:gsLst>
                <a:gs pos="0">
                  <a:schemeClr val="accent4"/>
                </a:gs>
                <a:gs pos="100000">
                  <a:schemeClr val="accent4">
                    <a:lumMod val="50000"/>
                  </a:schemeClr>
                </a:gs>
              </a:gsLst>
              <a:lin ang="13499565" scaled="1"/>
            </a:gradFill>
            <a:ln w="9525"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A2C55855-0221-3517-2D65-F5F1428D646B}"/>
                </a:ext>
              </a:extLst>
            </p:cNvPr>
            <p:cNvSpPr/>
            <p:nvPr/>
          </p:nvSpPr>
          <p:spPr>
            <a:xfrm>
              <a:off x="5713705" y="1843088"/>
              <a:ext cx="305085" cy="304895"/>
            </a:xfrm>
            <a:custGeom>
              <a:avLst/>
              <a:gdLst>
                <a:gd name="connsiteX0" fmla="*/ 152400 w 305085"/>
                <a:gd name="connsiteY0" fmla="*/ 25432 h 304895"/>
                <a:gd name="connsiteX1" fmla="*/ 241268 w 305085"/>
                <a:gd name="connsiteY1" fmla="*/ 114300 h 304895"/>
                <a:gd name="connsiteX2" fmla="*/ 266700 w 305085"/>
                <a:gd name="connsiteY2" fmla="*/ 114300 h 304895"/>
                <a:gd name="connsiteX3" fmla="*/ 152400 w 305085"/>
                <a:gd name="connsiteY3" fmla="*/ 0 h 304895"/>
                <a:gd name="connsiteX4" fmla="*/ 38100 w 305085"/>
                <a:gd name="connsiteY4" fmla="*/ 114300 h 304895"/>
                <a:gd name="connsiteX5" fmla="*/ 63532 w 305085"/>
                <a:gd name="connsiteY5" fmla="*/ 114300 h 304895"/>
                <a:gd name="connsiteX6" fmla="*/ 152400 w 305085"/>
                <a:gd name="connsiteY6" fmla="*/ 25432 h 304895"/>
                <a:gd name="connsiteX7" fmla="*/ 304800 w 305085"/>
                <a:gd name="connsiteY7" fmla="*/ 152400 h 304895"/>
                <a:gd name="connsiteX8" fmla="*/ 304800 w 305085"/>
                <a:gd name="connsiteY8" fmla="*/ 152400 h 304895"/>
                <a:gd name="connsiteX9" fmla="*/ 279368 w 305085"/>
                <a:gd name="connsiteY9" fmla="*/ 126968 h 304895"/>
                <a:gd name="connsiteX10" fmla="*/ 25432 w 305085"/>
                <a:gd name="connsiteY10" fmla="*/ 126968 h 304895"/>
                <a:gd name="connsiteX11" fmla="*/ 0 w 305085"/>
                <a:gd name="connsiteY11" fmla="*/ 152400 h 304895"/>
                <a:gd name="connsiteX12" fmla="*/ 0 w 305085"/>
                <a:gd name="connsiteY12" fmla="*/ 152400 h 304895"/>
                <a:gd name="connsiteX13" fmla="*/ 25432 w 305085"/>
                <a:gd name="connsiteY13" fmla="*/ 177832 h 304895"/>
                <a:gd name="connsiteX14" fmla="*/ 116586 w 305085"/>
                <a:gd name="connsiteY14" fmla="*/ 177832 h 304895"/>
                <a:gd name="connsiteX15" fmla="*/ 114395 w 305085"/>
                <a:gd name="connsiteY15" fmla="*/ 190500 h 304895"/>
                <a:gd name="connsiteX16" fmla="*/ 25527 w 305085"/>
                <a:gd name="connsiteY16" fmla="*/ 190500 h 304895"/>
                <a:gd name="connsiteX17" fmla="*/ 95 w 305085"/>
                <a:gd name="connsiteY17" fmla="*/ 215932 h 304895"/>
                <a:gd name="connsiteX18" fmla="*/ 25527 w 305085"/>
                <a:gd name="connsiteY18" fmla="*/ 241364 h 304895"/>
                <a:gd name="connsiteX19" fmla="*/ 127159 w 305085"/>
                <a:gd name="connsiteY19" fmla="*/ 241364 h 304895"/>
                <a:gd name="connsiteX20" fmla="*/ 127159 w 305085"/>
                <a:gd name="connsiteY20" fmla="*/ 254032 h 304895"/>
                <a:gd name="connsiteX21" fmla="*/ 25527 w 305085"/>
                <a:gd name="connsiteY21" fmla="*/ 254032 h 304895"/>
                <a:gd name="connsiteX22" fmla="*/ 95 w 305085"/>
                <a:gd name="connsiteY22" fmla="*/ 279464 h 304895"/>
                <a:gd name="connsiteX23" fmla="*/ 25527 w 305085"/>
                <a:gd name="connsiteY23" fmla="*/ 304895 h 304895"/>
                <a:gd name="connsiteX24" fmla="*/ 279559 w 305085"/>
                <a:gd name="connsiteY24" fmla="*/ 304895 h 304895"/>
                <a:gd name="connsiteX25" fmla="*/ 304991 w 305085"/>
                <a:gd name="connsiteY25" fmla="*/ 279464 h 304895"/>
                <a:gd name="connsiteX26" fmla="*/ 279559 w 305085"/>
                <a:gd name="connsiteY26" fmla="*/ 254032 h 304895"/>
                <a:gd name="connsiteX27" fmla="*/ 177927 w 305085"/>
                <a:gd name="connsiteY27" fmla="*/ 254032 h 304895"/>
                <a:gd name="connsiteX28" fmla="*/ 177927 w 305085"/>
                <a:gd name="connsiteY28" fmla="*/ 241364 h 304895"/>
                <a:gd name="connsiteX29" fmla="*/ 279559 w 305085"/>
                <a:gd name="connsiteY29" fmla="*/ 241364 h 304895"/>
                <a:gd name="connsiteX30" fmla="*/ 304991 w 305085"/>
                <a:gd name="connsiteY30" fmla="*/ 215932 h 304895"/>
                <a:gd name="connsiteX31" fmla="*/ 279559 w 305085"/>
                <a:gd name="connsiteY31" fmla="*/ 190500 h 304895"/>
                <a:gd name="connsiteX32" fmla="*/ 190691 w 305085"/>
                <a:gd name="connsiteY32" fmla="*/ 190500 h 304895"/>
                <a:gd name="connsiteX33" fmla="*/ 188500 w 305085"/>
                <a:gd name="connsiteY33" fmla="*/ 177832 h 304895"/>
                <a:gd name="connsiteX34" fmla="*/ 279654 w 305085"/>
                <a:gd name="connsiteY34" fmla="*/ 177832 h 304895"/>
                <a:gd name="connsiteX35" fmla="*/ 305086 w 305085"/>
                <a:gd name="connsiteY35" fmla="*/ 152400 h 304895"/>
                <a:gd name="connsiteX36" fmla="*/ 165068 w 305085"/>
                <a:gd name="connsiteY36" fmla="*/ 212503 h 304895"/>
                <a:gd name="connsiteX37" fmla="*/ 165068 w 305085"/>
                <a:gd name="connsiteY37" fmla="*/ 254032 h 304895"/>
                <a:gd name="connsiteX38" fmla="*/ 152400 w 305085"/>
                <a:gd name="connsiteY38" fmla="*/ 266700 h 304895"/>
                <a:gd name="connsiteX39" fmla="*/ 139732 w 305085"/>
                <a:gd name="connsiteY39" fmla="*/ 254032 h 304895"/>
                <a:gd name="connsiteX40" fmla="*/ 139732 w 305085"/>
                <a:gd name="connsiteY40" fmla="*/ 212503 h 304895"/>
                <a:gd name="connsiteX41" fmla="*/ 127064 w 305085"/>
                <a:gd name="connsiteY41" fmla="*/ 190500 h 304895"/>
                <a:gd name="connsiteX42" fmla="*/ 152495 w 305085"/>
                <a:gd name="connsiteY42" fmla="*/ 165068 h 304895"/>
                <a:gd name="connsiteX43" fmla="*/ 177927 w 305085"/>
                <a:gd name="connsiteY43" fmla="*/ 190500 h 304895"/>
                <a:gd name="connsiteX44" fmla="*/ 165259 w 305085"/>
                <a:gd name="connsiteY44" fmla="*/ 212503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085" h="304895">
                  <a:moveTo>
                    <a:pt x="152400" y="25432"/>
                  </a:moveTo>
                  <a:cubicBezTo>
                    <a:pt x="201454" y="25432"/>
                    <a:pt x="241268" y="65246"/>
                    <a:pt x="241268" y="114300"/>
                  </a:cubicBezTo>
                  <a:lnTo>
                    <a:pt x="266700" y="114300"/>
                  </a:lnTo>
                  <a:cubicBezTo>
                    <a:pt x="266700" y="51149"/>
                    <a:pt x="215551" y="0"/>
                    <a:pt x="152400" y="0"/>
                  </a:cubicBezTo>
                  <a:cubicBezTo>
                    <a:pt x="89249" y="0"/>
                    <a:pt x="38100" y="51149"/>
                    <a:pt x="38100" y="114300"/>
                  </a:cubicBezTo>
                  <a:lnTo>
                    <a:pt x="63532" y="114300"/>
                  </a:lnTo>
                  <a:cubicBezTo>
                    <a:pt x="63532" y="65151"/>
                    <a:pt x="103346" y="25432"/>
                    <a:pt x="152400" y="25432"/>
                  </a:cubicBezTo>
                  <a:close/>
                  <a:moveTo>
                    <a:pt x="304800" y="152400"/>
                  </a:moveTo>
                  <a:lnTo>
                    <a:pt x="304800" y="152400"/>
                  </a:lnTo>
                  <a:cubicBezTo>
                    <a:pt x="304800" y="138398"/>
                    <a:pt x="293370" y="126968"/>
                    <a:pt x="279368" y="126968"/>
                  </a:cubicBezTo>
                  <a:lnTo>
                    <a:pt x="25432" y="126968"/>
                  </a:lnTo>
                  <a:cubicBezTo>
                    <a:pt x="11430" y="126968"/>
                    <a:pt x="0" y="138398"/>
                    <a:pt x="0" y="152400"/>
                  </a:cubicBezTo>
                  <a:lnTo>
                    <a:pt x="0" y="152400"/>
                  </a:lnTo>
                  <a:cubicBezTo>
                    <a:pt x="0" y="166402"/>
                    <a:pt x="11430" y="177832"/>
                    <a:pt x="25432" y="177832"/>
                  </a:cubicBezTo>
                  <a:lnTo>
                    <a:pt x="116586" y="177832"/>
                  </a:lnTo>
                  <a:cubicBezTo>
                    <a:pt x="115157" y="181832"/>
                    <a:pt x="114395" y="186119"/>
                    <a:pt x="114395" y="190500"/>
                  </a:cubicBezTo>
                  <a:lnTo>
                    <a:pt x="25527" y="190500"/>
                  </a:lnTo>
                  <a:cubicBezTo>
                    <a:pt x="11525" y="190500"/>
                    <a:pt x="95" y="201930"/>
                    <a:pt x="95" y="215932"/>
                  </a:cubicBezTo>
                  <a:cubicBezTo>
                    <a:pt x="95" y="229934"/>
                    <a:pt x="11525" y="241364"/>
                    <a:pt x="25527" y="241364"/>
                  </a:cubicBezTo>
                  <a:lnTo>
                    <a:pt x="127159" y="241364"/>
                  </a:lnTo>
                  <a:lnTo>
                    <a:pt x="127159" y="254032"/>
                  </a:lnTo>
                  <a:lnTo>
                    <a:pt x="25527" y="254032"/>
                  </a:lnTo>
                  <a:cubicBezTo>
                    <a:pt x="11525" y="254032"/>
                    <a:pt x="95" y="265462"/>
                    <a:pt x="95" y="279464"/>
                  </a:cubicBezTo>
                  <a:cubicBezTo>
                    <a:pt x="95" y="293465"/>
                    <a:pt x="11525" y="304895"/>
                    <a:pt x="25527" y="304895"/>
                  </a:cubicBezTo>
                  <a:lnTo>
                    <a:pt x="279559" y="304895"/>
                  </a:lnTo>
                  <a:cubicBezTo>
                    <a:pt x="293561" y="304895"/>
                    <a:pt x="304991" y="293465"/>
                    <a:pt x="304991" y="279464"/>
                  </a:cubicBezTo>
                  <a:cubicBezTo>
                    <a:pt x="304991" y="265462"/>
                    <a:pt x="293561" y="254032"/>
                    <a:pt x="279559" y="254032"/>
                  </a:cubicBezTo>
                  <a:lnTo>
                    <a:pt x="177927" y="254032"/>
                  </a:lnTo>
                  <a:lnTo>
                    <a:pt x="177927" y="241364"/>
                  </a:lnTo>
                  <a:lnTo>
                    <a:pt x="279559" y="241364"/>
                  </a:lnTo>
                  <a:cubicBezTo>
                    <a:pt x="293561" y="241364"/>
                    <a:pt x="304991" y="229934"/>
                    <a:pt x="304991" y="215932"/>
                  </a:cubicBezTo>
                  <a:cubicBezTo>
                    <a:pt x="304991" y="201930"/>
                    <a:pt x="293561" y="190500"/>
                    <a:pt x="279559" y="190500"/>
                  </a:cubicBezTo>
                  <a:lnTo>
                    <a:pt x="190691" y="190500"/>
                  </a:lnTo>
                  <a:cubicBezTo>
                    <a:pt x="190691" y="186023"/>
                    <a:pt x="189928" y="181737"/>
                    <a:pt x="188500" y="177832"/>
                  </a:cubicBezTo>
                  <a:lnTo>
                    <a:pt x="279654" y="177832"/>
                  </a:lnTo>
                  <a:cubicBezTo>
                    <a:pt x="293656" y="177832"/>
                    <a:pt x="305086" y="166402"/>
                    <a:pt x="305086" y="152400"/>
                  </a:cubicBezTo>
                  <a:close/>
                  <a:moveTo>
                    <a:pt x="165068" y="212503"/>
                  </a:moveTo>
                  <a:lnTo>
                    <a:pt x="165068" y="254032"/>
                  </a:lnTo>
                  <a:cubicBezTo>
                    <a:pt x="165068" y="260985"/>
                    <a:pt x="159353" y="266700"/>
                    <a:pt x="152400" y="266700"/>
                  </a:cubicBezTo>
                  <a:cubicBezTo>
                    <a:pt x="145447" y="266700"/>
                    <a:pt x="139732" y="260985"/>
                    <a:pt x="139732" y="254032"/>
                  </a:cubicBezTo>
                  <a:lnTo>
                    <a:pt x="139732" y="212503"/>
                  </a:lnTo>
                  <a:cubicBezTo>
                    <a:pt x="132112" y="208121"/>
                    <a:pt x="127064" y="199930"/>
                    <a:pt x="127064" y="190500"/>
                  </a:cubicBezTo>
                  <a:cubicBezTo>
                    <a:pt x="127064" y="176498"/>
                    <a:pt x="138494" y="165068"/>
                    <a:pt x="152495" y="165068"/>
                  </a:cubicBezTo>
                  <a:cubicBezTo>
                    <a:pt x="166497" y="165068"/>
                    <a:pt x="177927" y="176403"/>
                    <a:pt x="177927" y="190500"/>
                  </a:cubicBezTo>
                  <a:cubicBezTo>
                    <a:pt x="177927" y="199930"/>
                    <a:pt x="172784" y="208121"/>
                    <a:pt x="165259" y="212503"/>
                  </a:cubicBezTo>
                  <a:close/>
                </a:path>
              </a:pathLst>
            </a:custGeom>
            <a:solidFill>
              <a:srgbClr val="FFFFFF"/>
            </a:solidFill>
            <a:ln w="9525" cap="flat">
              <a:noFill/>
              <a:prstDash val="solid"/>
              <a:miter/>
            </a:ln>
          </p:spPr>
          <p:txBody>
            <a:bodyPr rtlCol="0" anchor="ctr"/>
            <a:lstStyle/>
            <a:p>
              <a:endParaRPr lang="en-US"/>
            </a:p>
          </p:txBody>
        </p:sp>
      </p:grpSp>
      <p:grpSp>
        <p:nvGrpSpPr>
          <p:cNvPr id="277" name="Graphic 173">
            <a:extLst>
              <a:ext uri="{FF2B5EF4-FFF2-40B4-BE49-F238E27FC236}">
                <a16:creationId xmlns:a16="http://schemas.microsoft.com/office/drawing/2014/main" id="{8D0D7091-B62F-A4AE-E8E4-235BCA986216}"/>
              </a:ext>
            </a:extLst>
          </p:cNvPr>
          <p:cNvGrpSpPr/>
          <p:nvPr/>
        </p:nvGrpSpPr>
        <p:grpSpPr>
          <a:xfrm>
            <a:off x="6324596" y="2445290"/>
            <a:ext cx="609600" cy="609600"/>
            <a:chOff x="6324596" y="1690688"/>
            <a:chExt cx="609600" cy="609600"/>
          </a:xfrm>
        </p:grpSpPr>
        <p:sp>
          <p:nvSpPr>
            <p:cNvPr id="278" name="Freeform 277">
              <a:extLst>
                <a:ext uri="{FF2B5EF4-FFF2-40B4-BE49-F238E27FC236}">
                  <a16:creationId xmlns:a16="http://schemas.microsoft.com/office/drawing/2014/main" id="{D630461A-E222-E2A7-41ED-1C2FDDBC2A13}"/>
                </a:ext>
              </a:extLst>
            </p:cNvPr>
            <p:cNvSpPr/>
            <p:nvPr/>
          </p:nvSpPr>
          <p:spPr>
            <a:xfrm>
              <a:off x="6324596"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279" name="Freeform 278">
              <a:extLst>
                <a:ext uri="{FF2B5EF4-FFF2-40B4-BE49-F238E27FC236}">
                  <a16:creationId xmlns:a16="http://schemas.microsoft.com/office/drawing/2014/main" id="{7C349803-64BF-C64F-C686-DA7D2A136E31}"/>
                </a:ext>
              </a:extLst>
            </p:cNvPr>
            <p:cNvSpPr/>
            <p:nvPr/>
          </p:nvSpPr>
          <p:spPr>
            <a:xfrm>
              <a:off x="6553196" y="1854232"/>
              <a:ext cx="381000" cy="446055"/>
            </a:xfrm>
            <a:custGeom>
              <a:avLst/>
              <a:gdLst>
                <a:gd name="connsiteX0" fmla="*/ 103156 w 381000"/>
                <a:gd name="connsiteY0" fmla="*/ 0 h 446055"/>
                <a:gd name="connsiteX1" fmla="*/ 103156 w 381000"/>
                <a:gd name="connsiteY1" fmla="*/ 53912 h 446055"/>
                <a:gd name="connsiteX2" fmla="*/ 49244 w 381000"/>
                <a:gd name="connsiteY2" fmla="*/ 53912 h 446055"/>
                <a:gd name="connsiteX3" fmla="*/ 114300 w 381000"/>
                <a:gd name="connsiteY3" fmla="*/ 118967 h 446055"/>
                <a:gd name="connsiteX4" fmla="*/ 114300 w 381000"/>
                <a:gd name="connsiteY4" fmla="*/ 278416 h 446055"/>
                <a:gd name="connsiteX5" fmla="*/ 152400 w 381000"/>
                <a:gd name="connsiteY5" fmla="*/ 278416 h 446055"/>
                <a:gd name="connsiteX6" fmla="*/ 152400 w 381000"/>
                <a:gd name="connsiteY6" fmla="*/ 293656 h 446055"/>
                <a:gd name="connsiteX7" fmla="*/ 0 w 381000"/>
                <a:gd name="connsiteY7" fmla="*/ 293656 h 446055"/>
                <a:gd name="connsiteX8" fmla="*/ 152400 w 381000"/>
                <a:gd name="connsiteY8" fmla="*/ 446056 h 446055"/>
                <a:gd name="connsiteX9" fmla="*/ 346139 w 381000"/>
                <a:gd name="connsiteY9" fmla="*/ 446056 h 446055"/>
                <a:gd name="connsiteX10" fmla="*/ 381000 w 381000"/>
                <a:gd name="connsiteY10" fmla="*/ 411194 h 446055"/>
                <a:gd name="connsiteX11" fmla="*/ 381000 w 381000"/>
                <a:gd name="connsiteY11" fmla="*/ 277844 h 446055"/>
                <a:gd name="connsiteX12" fmla="*/ 103156 w 381000"/>
                <a:gd name="connsiteY12" fmla="*/ 0 h 446055"/>
                <a:gd name="connsiteX13" fmla="*/ 38100 w 381000"/>
                <a:gd name="connsiteY13" fmla="*/ 105632 h 446055"/>
                <a:gd name="connsiteX14" fmla="*/ 0 w 381000"/>
                <a:gd name="connsiteY14" fmla="*/ 105632 h 446055"/>
                <a:gd name="connsiteX15" fmla="*/ 38100 w 381000"/>
                <a:gd name="connsiteY15" fmla="*/ 143732 h 446055"/>
                <a:gd name="connsiteX16" fmla="*/ 38100 w 381000"/>
                <a:gd name="connsiteY16" fmla="*/ 105632 h 4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446055">
                  <a:moveTo>
                    <a:pt x="103156" y="0"/>
                  </a:moveTo>
                  <a:cubicBezTo>
                    <a:pt x="118015" y="14859"/>
                    <a:pt x="118015" y="38957"/>
                    <a:pt x="103156" y="53912"/>
                  </a:cubicBezTo>
                  <a:cubicBezTo>
                    <a:pt x="88297" y="68770"/>
                    <a:pt x="64198" y="68770"/>
                    <a:pt x="49244" y="53912"/>
                  </a:cubicBezTo>
                  <a:lnTo>
                    <a:pt x="114300" y="118967"/>
                  </a:lnTo>
                  <a:lnTo>
                    <a:pt x="114300" y="278416"/>
                  </a:lnTo>
                  <a:lnTo>
                    <a:pt x="152400" y="278416"/>
                  </a:lnTo>
                  <a:lnTo>
                    <a:pt x="152400" y="293656"/>
                  </a:lnTo>
                  <a:lnTo>
                    <a:pt x="0" y="293656"/>
                  </a:lnTo>
                  <a:lnTo>
                    <a:pt x="152400" y="446056"/>
                  </a:lnTo>
                  <a:lnTo>
                    <a:pt x="346139" y="446056"/>
                  </a:lnTo>
                  <a:cubicBezTo>
                    <a:pt x="365284" y="446056"/>
                    <a:pt x="381000" y="430340"/>
                    <a:pt x="381000" y="411194"/>
                  </a:cubicBezTo>
                  <a:lnTo>
                    <a:pt x="381000" y="277844"/>
                  </a:lnTo>
                  <a:lnTo>
                    <a:pt x="103156" y="0"/>
                  </a:lnTo>
                  <a:close/>
                  <a:moveTo>
                    <a:pt x="38100" y="105632"/>
                  </a:moveTo>
                  <a:lnTo>
                    <a:pt x="0" y="105632"/>
                  </a:lnTo>
                  <a:lnTo>
                    <a:pt x="38100" y="143732"/>
                  </a:lnTo>
                  <a:lnTo>
                    <a:pt x="38100" y="105632"/>
                  </a:lnTo>
                  <a:close/>
                </a:path>
              </a:pathLst>
            </a:custGeom>
            <a:gradFill>
              <a:gsLst>
                <a:gs pos="0">
                  <a:schemeClr val="accent4"/>
                </a:gs>
                <a:gs pos="100000">
                  <a:schemeClr val="accent4">
                    <a:lumMod val="50000"/>
                  </a:schemeClr>
                </a:gs>
              </a:gsLst>
              <a:lin ang="13499535" scaled="1"/>
            </a:gradFill>
            <a:ln w="9525" cap="flat">
              <a:noFill/>
              <a:prstDash val="solid"/>
              <a:miter/>
            </a:ln>
          </p:spPr>
          <p:txBody>
            <a:bodyPr rtlCol="0" anchor="ctr"/>
            <a:lstStyle/>
            <a:p>
              <a:endParaRPr lang="en-US" dirty="0"/>
            </a:p>
          </p:txBody>
        </p:sp>
        <p:sp>
          <p:nvSpPr>
            <p:cNvPr id="280" name="Freeform 279">
              <a:extLst>
                <a:ext uri="{FF2B5EF4-FFF2-40B4-BE49-F238E27FC236}">
                  <a16:creationId xmlns:a16="http://schemas.microsoft.com/office/drawing/2014/main" id="{64AF0C6C-7BB2-11E4-E60E-3E9605B4AF54}"/>
                </a:ext>
              </a:extLst>
            </p:cNvPr>
            <p:cNvSpPr/>
            <p:nvPr/>
          </p:nvSpPr>
          <p:spPr>
            <a:xfrm>
              <a:off x="6553196" y="1843088"/>
              <a:ext cx="152400" cy="304800"/>
            </a:xfrm>
            <a:custGeom>
              <a:avLst/>
              <a:gdLst>
                <a:gd name="connsiteX0" fmla="*/ 114300 w 152400"/>
                <a:gd name="connsiteY0" fmla="*/ 289560 h 304800"/>
                <a:gd name="connsiteX1" fmla="*/ 114300 w 152400"/>
                <a:gd name="connsiteY1" fmla="*/ 101632 h 304800"/>
                <a:gd name="connsiteX2" fmla="*/ 0 w 152400"/>
                <a:gd name="connsiteY2" fmla="*/ 101632 h 304800"/>
                <a:gd name="connsiteX3" fmla="*/ 0 w 152400"/>
                <a:gd name="connsiteY3" fmla="*/ 116872 h 304800"/>
                <a:gd name="connsiteX4" fmla="*/ 38100 w 152400"/>
                <a:gd name="connsiteY4" fmla="*/ 116872 h 304800"/>
                <a:gd name="connsiteX5" fmla="*/ 38100 w 152400"/>
                <a:gd name="connsiteY5" fmla="*/ 289560 h 304800"/>
                <a:gd name="connsiteX6" fmla="*/ 0 w 152400"/>
                <a:gd name="connsiteY6" fmla="*/ 289560 h 304800"/>
                <a:gd name="connsiteX7" fmla="*/ 0 w 152400"/>
                <a:gd name="connsiteY7" fmla="*/ 304800 h 304800"/>
                <a:gd name="connsiteX8" fmla="*/ 152400 w 152400"/>
                <a:gd name="connsiteY8" fmla="*/ 304800 h 304800"/>
                <a:gd name="connsiteX9" fmla="*/ 152400 w 152400"/>
                <a:gd name="connsiteY9" fmla="*/ 289560 h 304800"/>
                <a:gd name="connsiteX10" fmla="*/ 114300 w 152400"/>
                <a:gd name="connsiteY10" fmla="*/ 289560 h 304800"/>
                <a:gd name="connsiteX11" fmla="*/ 76200 w 152400"/>
                <a:gd name="connsiteY11" fmla="*/ 76200 h 304800"/>
                <a:gd name="connsiteX12" fmla="*/ 114300 w 152400"/>
                <a:gd name="connsiteY12" fmla="*/ 38100 h 304800"/>
                <a:gd name="connsiteX13" fmla="*/ 76200 w 152400"/>
                <a:gd name="connsiteY13" fmla="*/ 0 h 304800"/>
                <a:gd name="connsiteX14" fmla="*/ 38100 w 152400"/>
                <a:gd name="connsiteY14" fmla="*/ 38100 h 304800"/>
                <a:gd name="connsiteX15" fmla="*/ 76200 w 152400"/>
                <a:gd name="connsiteY15" fmla="*/ 762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304800">
                  <a:moveTo>
                    <a:pt x="114300" y="289560"/>
                  </a:moveTo>
                  <a:lnTo>
                    <a:pt x="114300" y="101632"/>
                  </a:lnTo>
                  <a:lnTo>
                    <a:pt x="0" y="101632"/>
                  </a:lnTo>
                  <a:lnTo>
                    <a:pt x="0" y="116872"/>
                  </a:lnTo>
                  <a:lnTo>
                    <a:pt x="38100" y="116872"/>
                  </a:lnTo>
                  <a:lnTo>
                    <a:pt x="38100" y="289560"/>
                  </a:lnTo>
                  <a:lnTo>
                    <a:pt x="0" y="289560"/>
                  </a:lnTo>
                  <a:lnTo>
                    <a:pt x="0" y="304800"/>
                  </a:lnTo>
                  <a:lnTo>
                    <a:pt x="152400" y="304800"/>
                  </a:lnTo>
                  <a:lnTo>
                    <a:pt x="152400" y="289560"/>
                  </a:lnTo>
                  <a:lnTo>
                    <a:pt x="114300" y="289560"/>
                  </a:lnTo>
                  <a:close/>
                  <a:moveTo>
                    <a:pt x="76200" y="76200"/>
                  </a:moveTo>
                  <a:cubicBezTo>
                    <a:pt x="97250" y="76200"/>
                    <a:pt x="114300" y="59150"/>
                    <a:pt x="114300" y="38100"/>
                  </a:cubicBezTo>
                  <a:cubicBezTo>
                    <a:pt x="114300" y="17050"/>
                    <a:pt x="97250" y="0"/>
                    <a:pt x="76200" y="0"/>
                  </a:cubicBezTo>
                  <a:cubicBezTo>
                    <a:pt x="55150" y="0"/>
                    <a:pt x="38100" y="17050"/>
                    <a:pt x="38100" y="38100"/>
                  </a:cubicBezTo>
                  <a:cubicBezTo>
                    <a:pt x="38100" y="59150"/>
                    <a:pt x="55150" y="76200"/>
                    <a:pt x="76200" y="76200"/>
                  </a:cubicBezTo>
                  <a:close/>
                </a:path>
              </a:pathLst>
            </a:custGeom>
            <a:solidFill>
              <a:srgbClr val="FFFFFF"/>
            </a:solidFill>
            <a:ln w="9525" cap="flat">
              <a:noFill/>
              <a:prstDash val="solid"/>
              <a:miter/>
            </a:ln>
          </p:spPr>
          <p:txBody>
            <a:bodyPr rtlCol="0" anchor="ctr"/>
            <a:lstStyle/>
            <a:p>
              <a:endParaRPr lang="en-US"/>
            </a:p>
          </p:txBody>
        </p:sp>
      </p:grpSp>
      <p:grpSp>
        <p:nvGrpSpPr>
          <p:cNvPr id="281" name="Graphic 171">
            <a:extLst>
              <a:ext uri="{FF2B5EF4-FFF2-40B4-BE49-F238E27FC236}">
                <a16:creationId xmlns:a16="http://schemas.microsoft.com/office/drawing/2014/main" id="{A1C2BEB2-20FC-383B-7084-8FFB17BAFCC3}"/>
              </a:ext>
            </a:extLst>
          </p:cNvPr>
          <p:cNvGrpSpPr/>
          <p:nvPr/>
        </p:nvGrpSpPr>
        <p:grpSpPr>
          <a:xfrm>
            <a:off x="7087887" y="2445290"/>
            <a:ext cx="609695" cy="609695"/>
            <a:chOff x="7087887" y="1690688"/>
            <a:chExt cx="609695" cy="609695"/>
          </a:xfrm>
        </p:grpSpPr>
        <p:sp>
          <p:nvSpPr>
            <p:cNvPr id="282" name="Freeform 281">
              <a:extLst>
                <a:ext uri="{FF2B5EF4-FFF2-40B4-BE49-F238E27FC236}">
                  <a16:creationId xmlns:a16="http://schemas.microsoft.com/office/drawing/2014/main" id="{0906933F-C343-36F6-E232-8E6C59E74866}"/>
                </a:ext>
              </a:extLst>
            </p:cNvPr>
            <p:cNvSpPr/>
            <p:nvPr/>
          </p:nvSpPr>
          <p:spPr>
            <a:xfrm>
              <a:off x="7087887"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283" name="Freeform 282">
              <a:extLst>
                <a:ext uri="{FF2B5EF4-FFF2-40B4-BE49-F238E27FC236}">
                  <a16:creationId xmlns:a16="http://schemas.microsoft.com/office/drawing/2014/main" id="{88C7BD95-4F84-0DAA-FF73-CA83822A6E02}"/>
                </a:ext>
              </a:extLst>
            </p:cNvPr>
            <p:cNvSpPr/>
            <p:nvPr/>
          </p:nvSpPr>
          <p:spPr>
            <a:xfrm>
              <a:off x="7365635" y="1859852"/>
              <a:ext cx="331946" cy="440531"/>
            </a:xfrm>
            <a:custGeom>
              <a:avLst/>
              <a:gdLst>
                <a:gd name="connsiteX0" fmla="*/ 67437 w 331946"/>
                <a:gd name="connsiteY0" fmla="*/ 0 h 440531"/>
                <a:gd name="connsiteX1" fmla="*/ 84201 w 331946"/>
                <a:gd name="connsiteY1" fmla="*/ 40386 h 440531"/>
                <a:gd name="connsiteX2" fmla="*/ 83058 w 331946"/>
                <a:gd name="connsiteY2" fmla="*/ 51911 h 440531"/>
                <a:gd name="connsiteX3" fmla="*/ 79724 w 331946"/>
                <a:gd name="connsiteY3" fmla="*/ 62675 h 440531"/>
                <a:gd name="connsiteX4" fmla="*/ 52292 w 331946"/>
                <a:gd name="connsiteY4" fmla="*/ 127159 h 440531"/>
                <a:gd name="connsiteX5" fmla="*/ 27051 w 331946"/>
                <a:gd name="connsiteY5" fmla="*/ 186500 h 440531"/>
                <a:gd name="connsiteX6" fmla="*/ 281083 w 331946"/>
                <a:gd name="connsiteY6" fmla="*/ 440531 h 440531"/>
                <a:gd name="connsiteX7" fmla="*/ 297085 w 331946"/>
                <a:gd name="connsiteY7" fmla="*/ 440531 h 440531"/>
                <a:gd name="connsiteX8" fmla="*/ 331946 w 331946"/>
                <a:gd name="connsiteY8" fmla="*/ 405670 h 440531"/>
                <a:gd name="connsiteX9" fmla="*/ 331946 w 331946"/>
                <a:gd name="connsiteY9" fmla="*/ 264414 h 440531"/>
                <a:gd name="connsiteX10" fmla="*/ 67532 w 331946"/>
                <a:gd name="connsiteY10" fmla="*/ 0 h 440531"/>
                <a:gd name="connsiteX11" fmla="*/ 53912 w 331946"/>
                <a:gd name="connsiteY11" fmla="*/ 276892 h 440531"/>
                <a:gd name="connsiteX12" fmla="*/ 0 w 331946"/>
                <a:gd name="connsiteY12" fmla="*/ 276892 h 440531"/>
                <a:gd name="connsiteX13" fmla="*/ 163544 w 331946"/>
                <a:gd name="connsiteY13" fmla="*/ 440436 h 440531"/>
                <a:gd name="connsiteX14" fmla="*/ 271272 w 331946"/>
                <a:gd name="connsiteY14" fmla="*/ 440436 h 440531"/>
                <a:gd name="connsiteX15" fmla="*/ 53816 w 331946"/>
                <a:gd name="connsiteY15" fmla="*/ 222980 h 440531"/>
                <a:gd name="connsiteX16" fmla="*/ 53816 w 331946"/>
                <a:gd name="connsiteY16" fmla="*/ 276892 h 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946" h="440531">
                  <a:moveTo>
                    <a:pt x="67437" y="0"/>
                  </a:moveTo>
                  <a:cubicBezTo>
                    <a:pt x="77724" y="10382"/>
                    <a:pt x="84201" y="24670"/>
                    <a:pt x="84201" y="40386"/>
                  </a:cubicBezTo>
                  <a:cubicBezTo>
                    <a:pt x="84201" y="44291"/>
                    <a:pt x="83820" y="48196"/>
                    <a:pt x="83058" y="51911"/>
                  </a:cubicBezTo>
                  <a:cubicBezTo>
                    <a:pt x="82296" y="55626"/>
                    <a:pt x="81153" y="59245"/>
                    <a:pt x="79724" y="62675"/>
                  </a:cubicBezTo>
                  <a:cubicBezTo>
                    <a:pt x="78296" y="66104"/>
                    <a:pt x="65151" y="97060"/>
                    <a:pt x="52292" y="127159"/>
                  </a:cubicBezTo>
                  <a:cubicBezTo>
                    <a:pt x="39529" y="157258"/>
                    <a:pt x="27051" y="186500"/>
                    <a:pt x="27051" y="186500"/>
                  </a:cubicBezTo>
                  <a:lnTo>
                    <a:pt x="281083" y="440531"/>
                  </a:lnTo>
                  <a:lnTo>
                    <a:pt x="297085" y="440531"/>
                  </a:lnTo>
                  <a:cubicBezTo>
                    <a:pt x="316230" y="440531"/>
                    <a:pt x="331946" y="424815"/>
                    <a:pt x="331946" y="405670"/>
                  </a:cubicBezTo>
                  <a:lnTo>
                    <a:pt x="331946" y="264414"/>
                  </a:lnTo>
                  <a:lnTo>
                    <a:pt x="67532" y="0"/>
                  </a:lnTo>
                  <a:close/>
                  <a:moveTo>
                    <a:pt x="53912" y="276892"/>
                  </a:moveTo>
                  <a:cubicBezTo>
                    <a:pt x="39052" y="291751"/>
                    <a:pt x="14859" y="291751"/>
                    <a:pt x="0" y="276892"/>
                  </a:cubicBezTo>
                  <a:lnTo>
                    <a:pt x="163544" y="440436"/>
                  </a:lnTo>
                  <a:lnTo>
                    <a:pt x="271272" y="440436"/>
                  </a:lnTo>
                  <a:lnTo>
                    <a:pt x="53816" y="222980"/>
                  </a:lnTo>
                  <a:cubicBezTo>
                    <a:pt x="68675" y="237839"/>
                    <a:pt x="68675" y="262033"/>
                    <a:pt x="53816" y="276892"/>
                  </a:cubicBezTo>
                  <a:close/>
                </a:path>
              </a:pathLst>
            </a:custGeom>
            <a:gradFill>
              <a:gsLst>
                <a:gs pos="0">
                  <a:schemeClr val="accent4"/>
                </a:gs>
                <a:gs pos="100000">
                  <a:schemeClr val="accent4">
                    <a:lumMod val="50000"/>
                  </a:schemeClr>
                </a:gs>
              </a:gsLst>
              <a:lin ang="13500479" scaled="1"/>
            </a:gradFill>
            <a:ln w="9525" cap="flat">
              <a:noFill/>
              <a:prstDash val="solid"/>
              <a:miter/>
            </a:ln>
          </p:spPr>
          <p:txBody>
            <a:bodyPr rtlCol="0" anchor="ctr"/>
            <a:lstStyle/>
            <a:p>
              <a:endParaRPr lang="en-US" dirty="0"/>
            </a:p>
          </p:txBody>
        </p:sp>
        <p:sp>
          <p:nvSpPr>
            <p:cNvPr id="284" name="Freeform 283">
              <a:extLst>
                <a:ext uri="{FF2B5EF4-FFF2-40B4-BE49-F238E27FC236}">
                  <a16:creationId xmlns:a16="http://schemas.microsoft.com/office/drawing/2014/main" id="{E308E9C7-6BA0-A444-7FC8-AD14F2E1BF69}"/>
                </a:ext>
              </a:extLst>
            </p:cNvPr>
            <p:cNvSpPr/>
            <p:nvPr/>
          </p:nvSpPr>
          <p:spPr>
            <a:xfrm>
              <a:off x="7335537" y="1843088"/>
              <a:ext cx="114300" cy="304800"/>
            </a:xfrm>
            <a:custGeom>
              <a:avLst/>
              <a:gdLst>
                <a:gd name="connsiteX0" fmla="*/ 57150 w 114300"/>
                <a:gd name="connsiteY0" fmla="*/ 228600 h 304800"/>
                <a:gd name="connsiteX1" fmla="*/ 19050 w 114300"/>
                <a:gd name="connsiteY1" fmla="*/ 266700 h 304800"/>
                <a:gd name="connsiteX2" fmla="*/ 57150 w 114300"/>
                <a:gd name="connsiteY2" fmla="*/ 304800 h 304800"/>
                <a:gd name="connsiteX3" fmla="*/ 95250 w 114300"/>
                <a:gd name="connsiteY3" fmla="*/ 266700 h 304800"/>
                <a:gd name="connsiteX4" fmla="*/ 57150 w 114300"/>
                <a:gd name="connsiteY4" fmla="*/ 228600 h 304800"/>
                <a:gd name="connsiteX5" fmla="*/ 57150 w 114300"/>
                <a:gd name="connsiteY5" fmla="*/ 0 h 304800"/>
                <a:gd name="connsiteX6" fmla="*/ 0 w 114300"/>
                <a:gd name="connsiteY6" fmla="*/ 57150 h 304800"/>
                <a:gd name="connsiteX7" fmla="*/ 4477 w 114300"/>
                <a:gd name="connsiteY7" fmla="*/ 79439 h 304800"/>
                <a:gd name="connsiteX8" fmla="*/ 57150 w 114300"/>
                <a:gd name="connsiteY8" fmla="*/ 203264 h 304800"/>
                <a:gd name="connsiteX9" fmla="*/ 109823 w 114300"/>
                <a:gd name="connsiteY9" fmla="*/ 79439 h 304800"/>
                <a:gd name="connsiteX10" fmla="*/ 114300 w 114300"/>
                <a:gd name="connsiteY10" fmla="*/ 57150 h 304800"/>
                <a:gd name="connsiteX11" fmla="*/ 57150 w 114300"/>
                <a:gd name="connsiteY11"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304800">
                  <a:moveTo>
                    <a:pt x="57150" y="228600"/>
                  </a:moveTo>
                  <a:cubicBezTo>
                    <a:pt x="36195" y="228600"/>
                    <a:pt x="19050" y="245745"/>
                    <a:pt x="19050" y="266700"/>
                  </a:cubicBezTo>
                  <a:cubicBezTo>
                    <a:pt x="19050" y="287655"/>
                    <a:pt x="36195" y="304800"/>
                    <a:pt x="57150" y="304800"/>
                  </a:cubicBezTo>
                  <a:cubicBezTo>
                    <a:pt x="78105" y="304800"/>
                    <a:pt x="95250" y="287655"/>
                    <a:pt x="95250" y="266700"/>
                  </a:cubicBezTo>
                  <a:cubicBezTo>
                    <a:pt x="95250" y="245745"/>
                    <a:pt x="78105" y="228600"/>
                    <a:pt x="57150" y="228600"/>
                  </a:cubicBezTo>
                  <a:close/>
                  <a:moveTo>
                    <a:pt x="57150" y="0"/>
                  </a:moveTo>
                  <a:cubicBezTo>
                    <a:pt x="25622" y="0"/>
                    <a:pt x="0" y="25622"/>
                    <a:pt x="0" y="57150"/>
                  </a:cubicBezTo>
                  <a:cubicBezTo>
                    <a:pt x="0" y="65056"/>
                    <a:pt x="1810" y="72485"/>
                    <a:pt x="4477" y="79439"/>
                  </a:cubicBezTo>
                  <a:cubicBezTo>
                    <a:pt x="15621" y="108109"/>
                    <a:pt x="57150" y="203264"/>
                    <a:pt x="57150" y="203264"/>
                  </a:cubicBezTo>
                  <a:cubicBezTo>
                    <a:pt x="57150" y="203264"/>
                    <a:pt x="106871" y="86296"/>
                    <a:pt x="109823" y="79439"/>
                  </a:cubicBezTo>
                  <a:cubicBezTo>
                    <a:pt x="112681" y="72581"/>
                    <a:pt x="114300" y="65056"/>
                    <a:pt x="114300" y="57150"/>
                  </a:cubicBezTo>
                  <a:cubicBezTo>
                    <a:pt x="114300" y="25622"/>
                    <a:pt x="88678" y="0"/>
                    <a:pt x="57150" y="0"/>
                  </a:cubicBezTo>
                  <a:close/>
                </a:path>
              </a:pathLst>
            </a:custGeom>
            <a:solidFill>
              <a:srgbClr val="FFFFFF"/>
            </a:solidFill>
            <a:ln w="9525" cap="flat">
              <a:noFill/>
              <a:prstDash val="solid"/>
              <a:miter/>
            </a:ln>
          </p:spPr>
          <p:txBody>
            <a:bodyPr rtlCol="0" anchor="ctr"/>
            <a:lstStyle/>
            <a:p>
              <a:endParaRPr lang="en-US"/>
            </a:p>
          </p:txBody>
        </p:sp>
      </p:grpSp>
      <p:grpSp>
        <p:nvGrpSpPr>
          <p:cNvPr id="285" name="Graphic 169">
            <a:extLst>
              <a:ext uri="{FF2B5EF4-FFF2-40B4-BE49-F238E27FC236}">
                <a16:creationId xmlns:a16="http://schemas.microsoft.com/office/drawing/2014/main" id="{2F832702-F005-1EC5-54EB-C1A03BF5152C}"/>
              </a:ext>
            </a:extLst>
          </p:cNvPr>
          <p:cNvGrpSpPr/>
          <p:nvPr/>
        </p:nvGrpSpPr>
        <p:grpSpPr>
          <a:xfrm>
            <a:off x="7851178" y="2445290"/>
            <a:ext cx="609600" cy="609600"/>
            <a:chOff x="7851178" y="1690688"/>
            <a:chExt cx="609600" cy="609600"/>
          </a:xfrm>
        </p:grpSpPr>
        <p:sp>
          <p:nvSpPr>
            <p:cNvPr id="286" name="Freeform 285">
              <a:extLst>
                <a:ext uri="{FF2B5EF4-FFF2-40B4-BE49-F238E27FC236}">
                  <a16:creationId xmlns:a16="http://schemas.microsoft.com/office/drawing/2014/main" id="{D07CD6DF-D99C-5830-C3DC-DF91C1722EB2}"/>
                </a:ext>
              </a:extLst>
            </p:cNvPr>
            <p:cNvSpPr/>
            <p:nvPr/>
          </p:nvSpPr>
          <p:spPr>
            <a:xfrm>
              <a:off x="7851178"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287" name="Freeform 286">
              <a:extLst>
                <a:ext uri="{FF2B5EF4-FFF2-40B4-BE49-F238E27FC236}">
                  <a16:creationId xmlns:a16="http://schemas.microsoft.com/office/drawing/2014/main" id="{289A869C-E60E-E8DE-BCBA-4FB234A9F620}"/>
                </a:ext>
              </a:extLst>
            </p:cNvPr>
            <p:cNvSpPr/>
            <p:nvPr/>
          </p:nvSpPr>
          <p:spPr>
            <a:xfrm>
              <a:off x="8006911" y="1846802"/>
              <a:ext cx="453866" cy="453485"/>
            </a:xfrm>
            <a:custGeom>
              <a:avLst/>
              <a:gdLst>
                <a:gd name="connsiteX0" fmla="*/ 223266 w 453866"/>
                <a:gd name="connsiteY0" fmla="*/ 8954 h 453485"/>
                <a:gd name="connsiteX1" fmla="*/ 223266 w 453866"/>
                <a:gd name="connsiteY1" fmla="*/ 71438 h 453485"/>
                <a:gd name="connsiteX2" fmla="*/ 297942 w 453866"/>
                <a:gd name="connsiteY2" fmla="*/ 152400 h 453485"/>
                <a:gd name="connsiteX3" fmla="*/ 299942 w 453866"/>
                <a:gd name="connsiteY3" fmla="*/ 167069 h 453485"/>
                <a:gd name="connsiteX4" fmla="*/ 297942 w 453866"/>
                <a:gd name="connsiteY4" fmla="*/ 170307 h 453485"/>
                <a:gd name="connsiteX5" fmla="*/ 289655 w 453866"/>
                <a:gd name="connsiteY5" fmla="*/ 174022 h 453485"/>
                <a:gd name="connsiteX6" fmla="*/ 281369 w 453866"/>
                <a:gd name="connsiteY6" fmla="*/ 170307 h 453485"/>
                <a:gd name="connsiteX7" fmla="*/ 148971 w 453866"/>
                <a:gd name="connsiteY7" fmla="*/ 26860 h 453485"/>
                <a:gd name="connsiteX8" fmla="*/ 16573 w 453866"/>
                <a:gd name="connsiteY8" fmla="*/ 170307 h 453485"/>
                <a:gd name="connsiteX9" fmla="*/ 8287 w 453866"/>
                <a:gd name="connsiteY9" fmla="*/ 174022 h 453485"/>
                <a:gd name="connsiteX10" fmla="*/ 0 w 453866"/>
                <a:gd name="connsiteY10" fmla="*/ 170307 h 453485"/>
                <a:gd name="connsiteX11" fmla="*/ 31718 w 453866"/>
                <a:gd name="connsiteY11" fmla="*/ 202025 h 453485"/>
                <a:gd name="connsiteX12" fmla="*/ 31718 w 453866"/>
                <a:gd name="connsiteY12" fmla="*/ 174022 h 453485"/>
                <a:gd name="connsiteX13" fmla="*/ 148971 w 453866"/>
                <a:gd name="connsiteY13" fmla="*/ 47054 h 453485"/>
                <a:gd name="connsiteX14" fmla="*/ 266224 w 453866"/>
                <a:gd name="connsiteY14" fmla="*/ 174022 h 453485"/>
                <a:gd name="connsiteX15" fmla="*/ 266224 w 453866"/>
                <a:gd name="connsiteY15" fmla="*/ 275654 h 453485"/>
                <a:gd name="connsiteX16" fmla="*/ 242792 w 453866"/>
                <a:gd name="connsiteY16" fmla="*/ 301085 h 453485"/>
                <a:gd name="connsiteX17" fmla="*/ 184213 w 453866"/>
                <a:gd name="connsiteY17" fmla="*/ 301085 h 453485"/>
                <a:gd name="connsiteX18" fmla="*/ 184213 w 453866"/>
                <a:gd name="connsiteY18" fmla="*/ 212217 h 453485"/>
                <a:gd name="connsiteX19" fmla="*/ 160782 w 453866"/>
                <a:gd name="connsiteY19" fmla="*/ 186785 h 453485"/>
                <a:gd name="connsiteX20" fmla="*/ 137351 w 453866"/>
                <a:gd name="connsiteY20" fmla="*/ 186785 h 453485"/>
                <a:gd name="connsiteX21" fmla="*/ 113919 w 453866"/>
                <a:gd name="connsiteY21" fmla="*/ 212217 h 453485"/>
                <a:gd name="connsiteX22" fmla="*/ 113919 w 453866"/>
                <a:gd name="connsiteY22" fmla="*/ 301085 h 453485"/>
                <a:gd name="connsiteX23" fmla="*/ 55340 w 453866"/>
                <a:gd name="connsiteY23" fmla="*/ 301085 h 453485"/>
                <a:gd name="connsiteX24" fmla="*/ 38767 w 453866"/>
                <a:gd name="connsiteY24" fmla="*/ 293656 h 453485"/>
                <a:gd name="connsiteX25" fmla="*/ 198596 w 453866"/>
                <a:gd name="connsiteY25" fmla="*/ 453485 h 453485"/>
                <a:gd name="connsiteX26" fmla="*/ 419005 w 453866"/>
                <a:gd name="connsiteY26" fmla="*/ 453485 h 453485"/>
                <a:gd name="connsiteX27" fmla="*/ 453866 w 453866"/>
                <a:gd name="connsiteY27" fmla="*/ 418624 h 453485"/>
                <a:gd name="connsiteX28" fmla="*/ 453866 w 453866"/>
                <a:gd name="connsiteY28" fmla="*/ 239554 h 453485"/>
                <a:gd name="connsiteX29" fmla="*/ 223266 w 453866"/>
                <a:gd name="connsiteY29" fmla="*/ 9049 h 453485"/>
                <a:gd name="connsiteX30" fmla="*/ 182118 w 453866"/>
                <a:gd name="connsiteY30" fmla="*/ 24765 h 453485"/>
                <a:gd name="connsiteX31" fmla="*/ 157353 w 453866"/>
                <a:gd name="connsiteY31" fmla="*/ 0 h 453485"/>
                <a:gd name="connsiteX32" fmla="*/ 182118 w 453866"/>
                <a:gd name="connsiteY32" fmla="*/ 26860 h 453485"/>
                <a:gd name="connsiteX33" fmla="*/ 182118 w 453866"/>
                <a:gd name="connsiteY33" fmla="*/ 24765 h 4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866" h="453485">
                  <a:moveTo>
                    <a:pt x="223266" y="8954"/>
                  </a:moveTo>
                  <a:lnTo>
                    <a:pt x="223266" y="71438"/>
                  </a:lnTo>
                  <a:lnTo>
                    <a:pt x="297942" y="152400"/>
                  </a:lnTo>
                  <a:cubicBezTo>
                    <a:pt x="301657" y="156401"/>
                    <a:pt x="302228" y="162306"/>
                    <a:pt x="299942" y="167069"/>
                  </a:cubicBezTo>
                  <a:cubicBezTo>
                    <a:pt x="299371" y="168212"/>
                    <a:pt x="298799" y="169354"/>
                    <a:pt x="297942" y="170307"/>
                  </a:cubicBezTo>
                  <a:cubicBezTo>
                    <a:pt x="295656" y="172784"/>
                    <a:pt x="292608" y="174022"/>
                    <a:pt x="289655" y="174022"/>
                  </a:cubicBezTo>
                  <a:cubicBezTo>
                    <a:pt x="286703" y="174022"/>
                    <a:pt x="283655" y="172784"/>
                    <a:pt x="281369" y="170307"/>
                  </a:cubicBezTo>
                  <a:lnTo>
                    <a:pt x="148971" y="26860"/>
                  </a:lnTo>
                  <a:lnTo>
                    <a:pt x="16573" y="170307"/>
                  </a:lnTo>
                  <a:cubicBezTo>
                    <a:pt x="14288" y="172784"/>
                    <a:pt x="11335" y="174022"/>
                    <a:pt x="8287" y="174022"/>
                  </a:cubicBezTo>
                  <a:cubicBezTo>
                    <a:pt x="5239" y="174022"/>
                    <a:pt x="2286" y="172784"/>
                    <a:pt x="0" y="170307"/>
                  </a:cubicBezTo>
                  <a:lnTo>
                    <a:pt x="31718" y="202025"/>
                  </a:lnTo>
                  <a:lnTo>
                    <a:pt x="31718" y="174022"/>
                  </a:lnTo>
                  <a:lnTo>
                    <a:pt x="148971" y="47054"/>
                  </a:lnTo>
                  <a:lnTo>
                    <a:pt x="266224" y="174022"/>
                  </a:lnTo>
                  <a:lnTo>
                    <a:pt x="266224" y="275654"/>
                  </a:lnTo>
                  <a:cubicBezTo>
                    <a:pt x="266224" y="289655"/>
                    <a:pt x="255651" y="301085"/>
                    <a:pt x="242792" y="301085"/>
                  </a:cubicBezTo>
                  <a:lnTo>
                    <a:pt x="184213" y="301085"/>
                  </a:lnTo>
                  <a:lnTo>
                    <a:pt x="184213" y="212217"/>
                  </a:lnTo>
                  <a:cubicBezTo>
                    <a:pt x="184213" y="198215"/>
                    <a:pt x="173641" y="186785"/>
                    <a:pt x="160782" y="186785"/>
                  </a:cubicBezTo>
                  <a:lnTo>
                    <a:pt x="137351" y="186785"/>
                  </a:lnTo>
                  <a:cubicBezTo>
                    <a:pt x="124396" y="186785"/>
                    <a:pt x="113919" y="198215"/>
                    <a:pt x="113919" y="212217"/>
                  </a:cubicBezTo>
                  <a:lnTo>
                    <a:pt x="113919" y="301085"/>
                  </a:lnTo>
                  <a:lnTo>
                    <a:pt x="55340" y="301085"/>
                  </a:lnTo>
                  <a:cubicBezTo>
                    <a:pt x="48863" y="301085"/>
                    <a:pt x="43053" y="298228"/>
                    <a:pt x="38767" y="293656"/>
                  </a:cubicBezTo>
                  <a:lnTo>
                    <a:pt x="198596" y="453485"/>
                  </a:lnTo>
                  <a:lnTo>
                    <a:pt x="419005" y="453485"/>
                  </a:lnTo>
                  <a:cubicBezTo>
                    <a:pt x="438150" y="453485"/>
                    <a:pt x="453866" y="437769"/>
                    <a:pt x="453866" y="418624"/>
                  </a:cubicBezTo>
                  <a:lnTo>
                    <a:pt x="453866" y="239554"/>
                  </a:lnTo>
                  <a:lnTo>
                    <a:pt x="223266" y="9049"/>
                  </a:lnTo>
                  <a:close/>
                  <a:moveTo>
                    <a:pt x="182118" y="24765"/>
                  </a:moveTo>
                  <a:lnTo>
                    <a:pt x="157353" y="0"/>
                  </a:lnTo>
                  <a:lnTo>
                    <a:pt x="182118" y="26860"/>
                  </a:lnTo>
                  <a:lnTo>
                    <a:pt x="182118" y="24765"/>
                  </a:lnTo>
                  <a:close/>
                </a:path>
              </a:pathLst>
            </a:custGeom>
            <a:gradFill>
              <a:gsLst>
                <a:gs pos="0">
                  <a:schemeClr val="accent4"/>
                </a:gs>
                <a:gs pos="100000">
                  <a:schemeClr val="accent4">
                    <a:lumMod val="50000"/>
                  </a:schemeClr>
                </a:gs>
              </a:gsLst>
              <a:lin ang="13499551" scaled="1"/>
            </a:gradFill>
            <a:ln w="9525"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83EBFBB2-1C50-0AB4-8A1C-5D4540C22D4A}"/>
                </a:ext>
              </a:extLst>
            </p:cNvPr>
            <p:cNvSpPr/>
            <p:nvPr/>
          </p:nvSpPr>
          <p:spPr>
            <a:xfrm>
              <a:off x="8003673" y="1842992"/>
              <a:ext cx="304800" cy="304990"/>
            </a:xfrm>
            <a:custGeom>
              <a:avLst/>
              <a:gdLst>
                <a:gd name="connsiteX0" fmla="*/ 301276 w 304800"/>
                <a:gd name="connsiteY0" fmla="*/ 156210 h 304990"/>
                <a:gd name="connsiteX1" fmla="*/ 226600 w 304800"/>
                <a:gd name="connsiteY1" fmla="*/ 75248 h 304990"/>
                <a:gd name="connsiteX2" fmla="*/ 226600 w 304800"/>
                <a:gd name="connsiteY2" fmla="*/ 12764 h 304990"/>
                <a:gd name="connsiteX3" fmla="*/ 185547 w 304800"/>
                <a:gd name="connsiteY3" fmla="*/ 12764 h 304990"/>
                <a:gd name="connsiteX4" fmla="*/ 185547 w 304800"/>
                <a:gd name="connsiteY4" fmla="*/ 30575 h 304990"/>
                <a:gd name="connsiteX5" fmla="*/ 160687 w 304800"/>
                <a:gd name="connsiteY5" fmla="*/ 3715 h 304990"/>
                <a:gd name="connsiteX6" fmla="*/ 144113 w 304800"/>
                <a:gd name="connsiteY6" fmla="*/ 3715 h 304990"/>
                <a:gd name="connsiteX7" fmla="*/ 144113 w 304800"/>
                <a:gd name="connsiteY7" fmla="*/ 3715 h 304990"/>
                <a:gd name="connsiteX8" fmla="*/ 3429 w 304800"/>
                <a:gd name="connsiteY8" fmla="*/ 156115 h 304990"/>
                <a:gd name="connsiteX9" fmla="*/ 3429 w 304800"/>
                <a:gd name="connsiteY9" fmla="*/ 174117 h 304990"/>
                <a:gd name="connsiteX10" fmla="*/ 11716 w 304800"/>
                <a:gd name="connsiteY10" fmla="*/ 177832 h 304990"/>
                <a:gd name="connsiteX11" fmla="*/ 20003 w 304800"/>
                <a:gd name="connsiteY11" fmla="*/ 174117 h 304990"/>
                <a:gd name="connsiteX12" fmla="*/ 152400 w 304800"/>
                <a:gd name="connsiteY12" fmla="*/ 30670 h 304990"/>
                <a:gd name="connsiteX13" fmla="*/ 284798 w 304800"/>
                <a:gd name="connsiteY13" fmla="*/ 174117 h 304990"/>
                <a:gd name="connsiteX14" fmla="*/ 293084 w 304800"/>
                <a:gd name="connsiteY14" fmla="*/ 177832 h 304990"/>
                <a:gd name="connsiteX15" fmla="*/ 301371 w 304800"/>
                <a:gd name="connsiteY15" fmla="*/ 174117 h 304990"/>
                <a:gd name="connsiteX16" fmla="*/ 301371 w 304800"/>
                <a:gd name="connsiteY16" fmla="*/ 156115 h 304990"/>
                <a:gd name="connsiteX17" fmla="*/ 35052 w 304800"/>
                <a:gd name="connsiteY17" fmla="*/ 177927 h 304990"/>
                <a:gd name="connsiteX18" fmla="*/ 35052 w 304800"/>
                <a:gd name="connsiteY18" fmla="*/ 279559 h 304990"/>
                <a:gd name="connsiteX19" fmla="*/ 58483 w 304800"/>
                <a:gd name="connsiteY19" fmla="*/ 304991 h 304990"/>
                <a:gd name="connsiteX20" fmla="*/ 117062 w 304800"/>
                <a:gd name="connsiteY20" fmla="*/ 304991 h 304990"/>
                <a:gd name="connsiteX21" fmla="*/ 117062 w 304800"/>
                <a:gd name="connsiteY21" fmla="*/ 216122 h 304990"/>
                <a:gd name="connsiteX22" fmla="*/ 140494 w 304800"/>
                <a:gd name="connsiteY22" fmla="*/ 190690 h 304990"/>
                <a:gd name="connsiteX23" fmla="*/ 163925 w 304800"/>
                <a:gd name="connsiteY23" fmla="*/ 190690 h 304990"/>
                <a:gd name="connsiteX24" fmla="*/ 187357 w 304800"/>
                <a:gd name="connsiteY24" fmla="*/ 216122 h 304990"/>
                <a:gd name="connsiteX25" fmla="*/ 187357 w 304800"/>
                <a:gd name="connsiteY25" fmla="*/ 304991 h 304990"/>
                <a:gd name="connsiteX26" fmla="*/ 245936 w 304800"/>
                <a:gd name="connsiteY26" fmla="*/ 304991 h 304990"/>
                <a:gd name="connsiteX27" fmla="*/ 269367 w 304800"/>
                <a:gd name="connsiteY27" fmla="*/ 279559 h 304990"/>
                <a:gd name="connsiteX28" fmla="*/ 269367 w 304800"/>
                <a:gd name="connsiteY28" fmla="*/ 177927 h 304990"/>
                <a:gd name="connsiteX29" fmla="*/ 152114 w 304800"/>
                <a:gd name="connsiteY29" fmla="*/ 50959 h 304990"/>
                <a:gd name="connsiteX30" fmla="*/ 34861 w 304800"/>
                <a:gd name="connsiteY30" fmla="*/ 177927 h 3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990">
                  <a:moveTo>
                    <a:pt x="301276" y="156210"/>
                  </a:moveTo>
                  <a:lnTo>
                    <a:pt x="226600" y="75248"/>
                  </a:lnTo>
                  <a:lnTo>
                    <a:pt x="226600" y="12764"/>
                  </a:lnTo>
                  <a:lnTo>
                    <a:pt x="185547" y="12764"/>
                  </a:lnTo>
                  <a:lnTo>
                    <a:pt x="185547" y="30575"/>
                  </a:lnTo>
                  <a:cubicBezTo>
                    <a:pt x="185547" y="30575"/>
                    <a:pt x="160687" y="3715"/>
                    <a:pt x="160687" y="3715"/>
                  </a:cubicBezTo>
                  <a:cubicBezTo>
                    <a:pt x="156115" y="-1238"/>
                    <a:pt x="148685" y="-1238"/>
                    <a:pt x="144113" y="3715"/>
                  </a:cubicBezTo>
                  <a:cubicBezTo>
                    <a:pt x="144113" y="3715"/>
                    <a:pt x="144113" y="3715"/>
                    <a:pt x="144113" y="3715"/>
                  </a:cubicBezTo>
                  <a:lnTo>
                    <a:pt x="3429" y="156115"/>
                  </a:lnTo>
                  <a:cubicBezTo>
                    <a:pt x="-1143" y="161068"/>
                    <a:pt x="-1143" y="169069"/>
                    <a:pt x="3429" y="174117"/>
                  </a:cubicBezTo>
                  <a:cubicBezTo>
                    <a:pt x="5715" y="176594"/>
                    <a:pt x="8763" y="177832"/>
                    <a:pt x="11716" y="177832"/>
                  </a:cubicBezTo>
                  <a:cubicBezTo>
                    <a:pt x="14668" y="177832"/>
                    <a:pt x="17717" y="176594"/>
                    <a:pt x="20003" y="174117"/>
                  </a:cubicBezTo>
                  <a:lnTo>
                    <a:pt x="152400" y="30670"/>
                  </a:lnTo>
                  <a:lnTo>
                    <a:pt x="284798" y="174117"/>
                  </a:lnTo>
                  <a:cubicBezTo>
                    <a:pt x="287084" y="176594"/>
                    <a:pt x="290132" y="177832"/>
                    <a:pt x="293084" y="177832"/>
                  </a:cubicBezTo>
                  <a:cubicBezTo>
                    <a:pt x="296037" y="177832"/>
                    <a:pt x="299085" y="176594"/>
                    <a:pt x="301371" y="174117"/>
                  </a:cubicBezTo>
                  <a:cubicBezTo>
                    <a:pt x="305943" y="169164"/>
                    <a:pt x="305943" y="161163"/>
                    <a:pt x="301371" y="156115"/>
                  </a:cubicBezTo>
                  <a:close/>
                  <a:moveTo>
                    <a:pt x="35052" y="177927"/>
                  </a:moveTo>
                  <a:lnTo>
                    <a:pt x="35052" y="279559"/>
                  </a:lnTo>
                  <a:cubicBezTo>
                    <a:pt x="35052" y="293561"/>
                    <a:pt x="45625" y="304991"/>
                    <a:pt x="58483" y="304991"/>
                  </a:cubicBezTo>
                  <a:lnTo>
                    <a:pt x="117062" y="304991"/>
                  </a:lnTo>
                  <a:lnTo>
                    <a:pt x="117062" y="216122"/>
                  </a:lnTo>
                  <a:cubicBezTo>
                    <a:pt x="117062" y="202121"/>
                    <a:pt x="127635" y="190690"/>
                    <a:pt x="140494" y="190690"/>
                  </a:cubicBezTo>
                  <a:lnTo>
                    <a:pt x="163925" y="190690"/>
                  </a:lnTo>
                  <a:cubicBezTo>
                    <a:pt x="176784" y="190690"/>
                    <a:pt x="187357" y="202121"/>
                    <a:pt x="187357" y="216122"/>
                  </a:cubicBezTo>
                  <a:lnTo>
                    <a:pt x="187357" y="304991"/>
                  </a:lnTo>
                  <a:lnTo>
                    <a:pt x="245936" y="304991"/>
                  </a:lnTo>
                  <a:cubicBezTo>
                    <a:pt x="258794" y="304991"/>
                    <a:pt x="269367" y="293561"/>
                    <a:pt x="269367" y="279559"/>
                  </a:cubicBezTo>
                  <a:lnTo>
                    <a:pt x="269367" y="177927"/>
                  </a:lnTo>
                  <a:lnTo>
                    <a:pt x="152114" y="50959"/>
                  </a:lnTo>
                  <a:lnTo>
                    <a:pt x="34861" y="177927"/>
                  </a:lnTo>
                  <a:close/>
                </a:path>
              </a:pathLst>
            </a:custGeom>
            <a:solidFill>
              <a:srgbClr val="FFFFFF"/>
            </a:solidFill>
            <a:ln w="9525" cap="flat">
              <a:noFill/>
              <a:prstDash val="solid"/>
              <a:miter/>
            </a:ln>
          </p:spPr>
          <p:txBody>
            <a:bodyPr rtlCol="0" anchor="ctr"/>
            <a:lstStyle/>
            <a:p>
              <a:endParaRPr lang="en-US"/>
            </a:p>
          </p:txBody>
        </p:sp>
      </p:grpSp>
      <p:grpSp>
        <p:nvGrpSpPr>
          <p:cNvPr id="289" name="Graphic 165">
            <a:extLst>
              <a:ext uri="{FF2B5EF4-FFF2-40B4-BE49-F238E27FC236}">
                <a16:creationId xmlns:a16="http://schemas.microsoft.com/office/drawing/2014/main" id="{4D04B1C3-8CAA-D9ED-305E-5E23F11AEC81}"/>
              </a:ext>
            </a:extLst>
          </p:cNvPr>
          <p:cNvGrpSpPr/>
          <p:nvPr/>
        </p:nvGrpSpPr>
        <p:grpSpPr>
          <a:xfrm>
            <a:off x="8614469" y="2441415"/>
            <a:ext cx="609600" cy="609600"/>
            <a:chOff x="8614469" y="1686813"/>
            <a:chExt cx="609600" cy="609600"/>
          </a:xfrm>
        </p:grpSpPr>
        <p:sp>
          <p:nvSpPr>
            <p:cNvPr id="290" name="Freeform 289">
              <a:extLst>
                <a:ext uri="{FF2B5EF4-FFF2-40B4-BE49-F238E27FC236}">
                  <a16:creationId xmlns:a16="http://schemas.microsoft.com/office/drawing/2014/main" id="{4794E86A-33FF-F70D-D8B3-57F2443EE026}"/>
                </a:ext>
              </a:extLst>
            </p:cNvPr>
            <p:cNvSpPr/>
            <p:nvPr/>
          </p:nvSpPr>
          <p:spPr>
            <a:xfrm>
              <a:off x="8614469"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E4C5FD91-A1A1-B031-78C5-128AF362F7C9}"/>
                </a:ext>
              </a:extLst>
            </p:cNvPr>
            <p:cNvSpPr/>
            <p:nvPr/>
          </p:nvSpPr>
          <p:spPr>
            <a:xfrm>
              <a:off x="8884121" y="1921223"/>
              <a:ext cx="339947" cy="375189"/>
            </a:xfrm>
            <a:custGeom>
              <a:avLst/>
              <a:gdLst>
                <a:gd name="connsiteX0" fmla="*/ 187547 w 339947"/>
                <a:gd name="connsiteY0" fmla="*/ 95 h 375189"/>
                <a:gd name="connsiteX1" fmla="*/ 0 w 339947"/>
                <a:gd name="connsiteY1" fmla="*/ 187643 h 375189"/>
                <a:gd name="connsiteX2" fmla="*/ 187547 w 339947"/>
                <a:gd name="connsiteY2" fmla="*/ 375190 h 375189"/>
                <a:gd name="connsiteX3" fmla="*/ 305086 w 339947"/>
                <a:gd name="connsiteY3" fmla="*/ 375190 h 375189"/>
                <a:gd name="connsiteX4" fmla="*/ 339947 w 339947"/>
                <a:gd name="connsiteY4" fmla="*/ 340328 h 375189"/>
                <a:gd name="connsiteX5" fmla="*/ 339947 w 339947"/>
                <a:gd name="connsiteY5" fmla="*/ 152400 h 375189"/>
                <a:gd name="connsiteX6" fmla="*/ 187547 w 339947"/>
                <a:gd name="connsiteY6" fmla="*/ 0 h 37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47" h="375189">
                  <a:moveTo>
                    <a:pt x="187547" y="95"/>
                  </a:moveTo>
                  <a:lnTo>
                    <a:pt x="0" y="187643"/>
                  </a:lnTo>
                  <a:lnTo>
                    <a:pt x="187547" y="375190"/>
                  </a:lnTo>
                  <a:lnTo>
                    <a:pt x="305086" y="375190"/>
                  </a:lnTo>
                  <a:cubicBezTo>
                    <a:pt x="324231" y="375190"/>
                    <a:pt x="339947" y="359473"/>
                    <a:pt x="339947" y="340328"/>
                  </a:cubicBezTo>
                  <a:lnTo>
                    <a:pt x="339947" y="152400"/>
                  </a:lnTo>
                  <a:lnTo>
                    <a:pt x="187547" y="0"/>
                  </a:lnTo>
                  <a:close/>
                </a:path>
              </a:pathLst>
            </a:custGeom>
            <a:gradFill>
              <a:gsLst>
                <a:gs pos="0">
                  <a:schemeClr val="accent4"/>
                </a:gs>
                <a:gs pos="100000">
                  <a:schemeClr val="accent4">
                    <a:lumMod val="50000"/>
                  </a:schemeClr>
                </a:gs>
              </a:gsLst>
              <a:lin ang="13500000" scaled="1"/>
            </a:gradFill>
            <a:ln w="9525" cap="flat">
              <a:noFill/>
              <a:prstDash val="solid"/>
              <a:miter/>
            </a:ln>
          </p:spPr>
          <p:txBody>
            <a:bodyPr rtlCol="0" anchor="ctr"/>
            <a:lstStyle/>
            <a:p>
              <a:endParaRPr lang="en-US" dirty="0"/>
            </a:p>
          </p:txBody>
        </p:sp>
        <p:sp>
          <p:nvSpPr>
            <p:cNvPr id="292" name="Freeform 291">
              <a:extLst>
                <a:ext uri="{FF2B5EF4-FFF2-40B4-BE49-F238E27FC236}">
                  <a16:creationId xmlns:a16="http://schemas.microsoft.com/office/drawing/2014/main" id="{B58A08A3-5A98-6394-3A2F-6D6D2A8E2677}"/>
                </a:ext>
              </a:extLst>
            </p:cNvPr>
            <p:cNvSpPr/>
            <p:nvPr/>
          </p:nvSpPr>
          <p:spPr>
            <a:xfrm>
              <a:off x="8766869" y="1874360"/>
              <a:ext cx="304800" cy="234505"/>
            </a:xfrm>
            <a:custGeom>
              <a:avLst/>
              <a:gdLst>
                <a:gd name="connsiteX0" fmla="*/ 257937 w 304800"/>
                <a:gd name="connsiteY0" fmla="*/ 0 h 234505"/>
                <a:gd name="connsiteX1" fmla="*/ 117253 w 304800"/>
                <a:gd name="connsiteY1" fmla="*/ 140684 h 234505"/>
                <a:gd name="connsiteX2" fmla="*/ 46863 w 304800"/>
                <a:gd name="connsiteY2" fmla="*/ 70390 h 234505"/>
                <a:gd name="connsiteX3" fmla="*/ 0 w 304800"/>
                <a:gd name="connsiteY3" fmla="*/ 117253 h 234505"/>
                <a:gd name="connsiteX4" fmla="*/ 117253 w 304800"/>
                <a:gd name="connsiteY4" fmla="*/ 234506 h 234505"/>
                <a:gd name="connsiteX5" fmla="*/ 304800 w 304800"/>
                <a:gd name="connsiteY5" fmla="*/ 46958 h 234505"/>
                <a:gd name="connsiteX6" fmla="*/ 257937 w 304800"/>
                <a:gd name="connsiteY6" fmla="*/ 0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234505">
                  <a:moveTo>
                    <a:pt x="257937" y="0"/>
                  </a:moveTo>
                  <a:lnTo>
                    <a:pt x="117253" y="140684"/>
                  </a:lnTo>
                  <a:lnTo>
                    <a:pt x="46863" y="70390"/>
                  </a:lnTo>
                  <a:lnTo>
                    <a:pt x="0" y="117253"/>
                  </a:lnTo>
                  <a:lnTo>
                    <a:pt x="117253" y="234506"/>
                  </a:lnTo>
                  <a:lnTo>
                    <a:pt x="304800" y="46958"/>
                  </a:lnTo>
                  <a:lnTo>
                    <a:pt x="257937" y="0"/>
                  </a:lnTo>
                  <a:close/>
                </a:path>
              </a:pathLst>
            </a:custGeom>
            <a:solidFill>
              <a:srgbClr val="FFFFFF"/>
            </a:solidFill>
            <a:ln w="9525" cap="flat">
              <a:noFill/>
              <a:prstDash val="solid"/>
              <a:miter/>
            </a:ln>
          </p:spPr>
          <p:txBody>
            <a:bodyPr rtlCol="0" anchor="ctr"/>
            <a:lstStyle/>
            <a:p>
              <a:endParaRPr lang="en-US"/>
            </a:p>
          </p:txBody>
        </p:sp>
      </p:grpSp>
      <p:grpSp>
        <p:nvGrpSpPr>
          <p:cNvPr id="293" name="Graphic 163">
            <a:extLst>
              <a:ext uri="{FF2B5EF4-FFF2-40B4-BE49-F238E27FC236}">
                <a16:creationId xmlns:a16="http://schemas.microsoft.com/office/drawing/2014/main" id="{713B2981-64A4-E45E-1CFA-D5E2024A5F0D}"/>
              </a:ext>
            </a:extLst>
          </p:cNvPr>
          <p:cNvGrpSpPr/>
          <p:nvPr/>
        </p:nvGrpSpPr>
        <p:grpSpPr>
          <a:xfrm>
            <a:off x="9372594" y="2441415"/>
            <a:ext cx="609600" cy="609600"/>
            <a:chOff x="9372594" y="1686813"/>
            <a:chExt cx="609600" cy="609600"/>
          </a:xfrm>
        </p:grpSpPr>
        <p:sp>
          <p:nvSpPr>
            <p:cNvPr id="294" name="Freeform 293">
              <a:extLst>
                <a:ext uri="{FF2B5EF4-FFF2-40B4-BE49-F238E27FC236}">
                  <a16:creationId xmlns:a16="http://schemas.microsoft.com/office/drawing/2014/main" id="{68984D8B-C472-BD83-B2D3-31F5DCBCDEA2}"/>
                </a:ext>
              </a:extLst>
            </p:cNvPr>
            <p:cNvSpPr/>
            <p:nvPr/>
          </p:nvSpPr>
          <p:spPr>
            <a:xfrm>
              <a:off x="9372594"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295" name="Freeform 294">
              <a:extLst>
                <a:ext uri="{FF2B5EF4-FFF2-40B4-BE49-F238E27FC236}">
                  <a16:creationId xmlns:a16="http://schemas.microsoft.com/office/drawing/2014/main" id="{40CE4EBC-597D-400A-B660-AECC7C53FD2F}"/>
                </a:ext>
              </a:extLst>
            </p:cNvPr>
            <p:cNvSpPr/>
            <p:nvPr/>
          </p:nvSpPr>
          <p:spPr>
            <a:xfrm>
              <a:off x="9677394" y="1839213"/>
              <a:ext cx="304800" cy="457200"/>
            </a:xfrm>
            <a:custGeom>
              <a:avLst/>
              <a:gdLst>
                <a:gd name="connsiteX0" fmla="*/ 152400 w 304800"/>
                <a:gd name="connsiteY0" fmla="*/ 0 h 457200"/>
                <a:gd name="connsiteX1" fmla="*/ 0 w 304800"/>
                <a:gd name="connsiteY1" fmla="*/ 177832 h 457200"/>
                <a:gd name="connsiteX2" fmla="*/ 58579 w 304800"/>
                <a:gd name="connsiteY2" fmla="*/ 236411 h 457200"/>
                <a:gd name="connsiteX3" fmla="*/ 0 w 304800"/>
                <a:gd name="connsiteY3" fmla="*/ 304800 h 457200"/>
                <a:gd name="connsiteX4" fmla="*/ 152400 w 304800"/>
                <a:gd name="connsiteY4" fmla="*/ 457200 h 457200"/>
                <a:gd name="connsiteX5" fmla="*/ 269939 w 304800"/>
                <a:gd name="connsiteY5" fmla="*/ 457200 h 457200"/>
                <a:gd name="connsiteX6" fmla="*/ 304800 w 304800"/>
                <a:gd name="connsiteY6" fmla="*/ 422339 h 457200"/>
                <a:gd name="connsiteX7" fmla="*/ 304800 w 304800"/>
                <a:gd name="connsiteY7" fmla="*/ 152400 h 457200"/>
                <a:gd name="connsiteX8" fmla="*/ 152400 w 304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457200">
                  <a:moveTo>
                    <a:pt x="152400" y="0"/>
                  </a:moveTo>
                  <a:lnTo>
                    <a:pt x="0" y="177832"/>
                  </a:lnTo>
                  <a:lnTo>
                    <a:pt x="58579" y="236411"/>
                  </a:lnTo>
                  <a:lnTo>
                    <a:pt x="0" y="304800"/>
                  </a:lnTo>
                  <a:lnTo>
                    <a:pt x="152400" y="457200"/>
                  </a:lnTo>
                  <a:lnTo>
                    <a:pt x="269939" y="457200"/>
                  </a:lnTo>
                  <a:cubicBezTo>
                    <a:pt x="289084" y="457200"/>
                    <a:pt x="304800" y="441484"/>
                    <a:pt x="304800" y="422339"/>
                  </a:cubicBezTo>
                  <a:lnTo>
                    <a:pt x="304800" y="152400"/>
                  </a:lnTo>
                  <a:lnTo>
                    <a:pt x="152400" y="0"/>
                  </a:lnTo>
                  <a:close/>
                </a:path>
              </a:pathLst>
            </a:custGeom>
            <a:gradFill>
              <a:gsLst>
                <a:gs pos="0">
                  <a:schemeClr val="accent4"/>
                </a:gs>
                <a:gs pos="100000">
                  <a:schemeClr val="accent4">
                    <a:lumMod val="50000"/>
                  </a:schemeClr>
                </a:gs>
              </a:gsLst>
              <a:lin ang="13500000" scaled="1"/>
            </a:gradFill>
            <a:ln w="9525"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097CB3A3-6735-5495-D22C-EC3BEAAE1756}"/>
                </a:ext>
              </a:extLst>
            </p:cNvPr>
            <p:cNvSpPr/>
            <p:nvPr/>
          </p:nvSpPr>
          <p:spPr>
            <a:xfrm>
              <a:off x="9524994" y="1839213"/>
              <a:ext cx="304800" cy="304800"/>
            </a:xfrm>
            <a:custGeom>
              <a:avLst/>
              <a:gdLst>
                <a:gd name="connsiteX0" fmla="*/ 152400 w 304800"/>
                <a:gd name="connsiteY0" fmla="*/ 228600 h 304800"/>
                <a:gd name="connsiteX1" fmla="*/ 65342 w 304800"/>
                <a:gd name="connsiteY1" fmla="*/ 126968 h 304800"/>
                <a:gd name="connsiteX2" fmla="*/ 0 w 304800"/>
                <a:gd name="connsiteY2" fmla="*/ 126968 h 304800"/>
                <a:gd name="connsiteX3" fmla="*/ 152400 w 304800"/>
                <a:gd name="connsiteY3" fmla="*/ 304800 h 304800"/>
                <a:gd name="connsiteX4" fmla="*/ 304800 w 304800"/>
                <a:gd name="connsiteY4" fmla="*/ 126968 h 304800"/>
                <a:gd name="connsiteX5" fmla="*/ 239459 w 304800"/>
                <a:gd name="connsiteY5" fmla="*/ 126968 h 304800"/>
                <a:gd name="connsiteX6" fmla="*/ 152400 w 304800"/>
                <a:gd name="connsiteY6" fmla="*/ 228600 h 304800"/>
                <a:gd name="connsiteX7" fmla="*/ 304800 w 304800"/>
                <a:gd name="connsiteY7" fmla="*/ 0 h 304800"/>
                <a:gd name="connsiteX8" fmla="*/ 239459 w 304800"/>
                <a:gd name="connsiteY8" fmla="*/ 0 h 304800"/>
                <a:gd name="connsiteX9" fmla="*/ 152400 w 304800"/>
                <a:gd name="connsiteY9" fmla="*/ 101632 h 304800"/>
                <a:gd name="connsiteX10" fmla="*/ 65342 w 304800"/>
                <a:gd name="connsiteY10" fmla="*/ 0 h 304800"/>
                <a:gd name="connsiteX11" fmla="*/ 0 w 304800"/>
                <a:gd name="connsiteY11" fmla="*/ 0 h 304800"/>
                <a:gd name="connsiteX12" fmla="*/ 152400 w 304800"/>
                <a:gd name="connsiteY12" fmla="*/ 177832 h 304800"/>
                <a:gd name="connsiteX13" fmla="*/ 304800 w 304800"/>
                <a:gd name="connsiteY13"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800" h="304800">
                  <a:moveTo>
                    <a:pt x="152400" y="228600"/>
                  </a:moveTo>
                  <a:lnTo>
                    <a:pt x="65342" y="126968"/>
                  </a:lnTo>
                  <a:lnTo>
                    <a:pt x="0" y="126968"/>
                  </a:lnTo>
                  <a:lnTo>
                    <a:pt x="152400" y="304800"/>
                  </a:lnTo>
                  <a:lnTo>
                    <a:pt x="304800" y="126968"/>
                  </a:lnTo>
                  <a:lnTo>
                    <a:pt x="239459" y="126968"/>
                  </a:lnTo>
                  <a:lnTo>
                    <a:pt x="152400" y="228600"/>
                  </a:lnTo>
                  <a:close/>
                  <a:moveTo>
                    <a:pt x="304800" y="0"/>
                  </a:moveTo>
                  <a:lnTo>
                    <a:pt x="239459" y="0"/>
                  </a:lnTo>
                  <a:lnTo>
                    <a:pt x="152400" y="101632"/>
                  </a:lnTo>
                  <a:lnTo>
                    <a:pt x="65342" y="0"/>
                  </a:lnTo>
                  <a:lnTo>
                    <a:pt x="0" y="0"/>
                  </a:lnTo>
                  <a:lnTo>
                    <a:pt x="152400" y="177832"/>
                  </a:lnTo>
                  <a:lnTo>
                    <a:pt x="304800" y="0"/>
                  </a:lnTo>
                  <a:close/>
                </a:path>
              </a:pathLst>
            </a:custGeom>
            <a:solidFill>
              <a:srgbClr val="FFFFFF"/>
            </a:solidFill>
            <a:ln w="9525" cap="flat">
              <a:noFill/>
              <a:prstDash val="solid"/>
              <a:miter/>
            </a:ln>
          </p:spPr>
          <p:txBody>
            <a:bodyPr rtlCol="0" anchor="ctr"/>
            <a:lstStyle/>
            <a:p>
              <a:endParaRPr lang="en-US"/>
            </a:p>
          </p:txBody>
        </p:sp>
      </p:grpSp>
      <p:grpSp>
        <p:nvGrpSpPr>
          <p:cNvPr id="297" name="Graphic 161">
            <a:extLst>
              <a:ext uri="{FF2B5EF4-FFF2-40B4-BE49-F238E27FC236}">
                <a16:creationId xmlns:a16="http://schemas.microsoft.com/office/drawing/2014/main" id="{F0194BE0-448E-5B3D-F581-C8111B7E87A7}"/>
              </a:ext>
            </a:extLst>
          </p:cNvPr>
          <p:cNvGrpSpPr/>
          <p:nvPr/>
        </p:nvGrpSpPr>
        <p:grpSpPr>
          <a:xfrm>
            <a:off x="10130719" y="2460787"/>
            <a:ext cx="609695" cy="609600"/>
            <a:chOff x="10130719" y="1706185"/>
            <a:chExt cx="609695" cy="609600"/>
          </a:xfrm>
        </p:grpSpPr>
        <p:sp>
          <p:nvSpPr>
            <p:cNvPr id="298" name="Freeform 297">
              <a:extLst>
                <a:ext uri="{FF2B5EF4-FFF2-40B4-BE49-F238E27FC236}">
                  <a16:creationId xmlns:a16="http://schemas.microsoft.com/office/drawing/2014/main" id="{4610775C-7E06-1153-AD9F-78880E82D596}"/>
                </a:ext>
              </a:extLst>
            </p:cNvPr>
            <p:cNvSpPr/>
            <p:nvPr/>
          </p:nvSpPr>
          <p:spPr>
            <a:xfrm>
              <a:off x="10130719"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299" name="Freeform 298">
              <a:extLst>
                <a:ext uri="{FF2B5EF4-FFF2-40B4-BE49-F238E27FC236}">
                  <a16:creationId xmlns:a16="http://schemas.microsoft.com/office/drawing/2014/main" id="{8DBDCCB2-B6E3-F9FB-9181-C0F7059FCD12}"/>
                </a:ext>
              </a:extLst>
            </p:cNvPr>
            <p:cNvSpPr/>
            <p:nvPr/>
          </p:nvSpPr>
          <p:spPr>
            <a:xfrm>
              <a:off x="10283119" y="2010985"/>
              <a:ext cx="457295" cy="304800"/>
            </a:xfrm>
            <a:custGeom>
              <a:avLst/>
              <a:gdLst>
                <a:gd name="connsiteX0" fmla="*/ 304800 w 457295"/>
                <a:gd name="connsiteY0" fmla="*/ 0 h 304800"/>
                <a:gd name="connsiteX1" fmla="*/ 152495 w 457295"/>
                <a:gd name="connsiteY1" fmla="*/ 152400 h 304800"/>
                <a:gd name="connsiteX2" fmla="*/ 98584 w 457295"/>
                <a:gd name="connsiteY2" fmla="*/ 98489 h 304800"/>
                <a:gd name="connsiteX3" fmla="*/ 158877 w 457295"/>
                <a:gd name="connsiteY3" fmla="*/ 38100 h 304800"/>
                <a:gd name="connsiteX4" fmla="*/ 0 w 457295"/>
                <a:gd name="connsiteY4" fmla="*/ 38100 h 304800"/>
                <a:gd name="connsiteX5" fmla="*/ 266700 w 457295"/>
                <a:gd name="connsiteY5" fmla="*/ 304800 h 304800"/>
                <a:gd name="connsiteX6" fmla="*/ 422434 w 457295"/>
                <a:gd name="connsiteY6" fmla="*/ 304800 h 304800"/>
                <a:gd name="connsiteX7" fmla="*/ 457295 w 457295"/>
                <a:gd name="connsiteY7" fmla="*/ 269939 h 304800"/>
                <a:gd name="connsiteX8" fmla="*/ 457295 w 457295"/>
                <a:gd name="connsiteY8" fmla="*/ 152400 h 304800"/>
                <a:gd name="connsiteX9" fmla="*/ 304895 w 45729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95" h="304800">
                  <a:moveTo>
                    <a:pt x="304800" y="0"/>
                  </a:moveTo>
                  <a:lnTo>
                    <a:pt x="152495" y="152400"/>
                  </a:lnTo>
                  <a:lnTo>
                    <a:pt x="98584" y="98489"/>
                  </a:lnTo>
                  <a:lnTo>
                    <a:pt x="158877" y="38100"/>
                  </a:lnTo>
                  <a:lnTo>
                    <a:pt x="0" y="38100"/>
                  </a:lnTo>
                  <a:lnTo>
                    <a:pt x="266700" y="304800"/>
                  </a:lnTo>
                  <a:lnTo>
                    <a:pt x="422434" y="304800"/>
                  </a:lnTo>
                  <a:cubicBezTo>
                    <a:pt x="441579" y="304800"/>
                    <a:pt x="457295" y="289084"/>
                    <a:pt x="457295" y="269939"/>
                  </a:cubicBezTo>
                  <a:lnTo>
                    <a:pt x="457295" y="152400"/>
                  </a:lnTo>
                  <a:lnTo>
                    <a:pt x="304895" y="0"/>
                  </a:lnTo>
                  <a:close/>
                </a:path>
              </a:pathLst>
            </a:custGeom>
            <a:gradFill>
              <a:gsLst>
                <a:gs pos="0">
                  <a:schemeClr val="accent4"/>
                </a:gs>
                <a:gs pos="100000">
                  <a:schemeClr val="accent4">
                    <a:lumMod val="50000"/>
                  </a:schemeClr>
                </a:gs>
              </a:gsLst>
              <a:lin ang="13500465" scaled="1"/>
            </a:gradFill>
            <a:ln w="9525"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8A636787-4A9D-9440-C45F-F8EDD86D4163}"/>
                </a:ext>
              </a:extLst>
            </p:cNvPr>
            <p:cNvSpPr/>
            <p:nvPr/>
          </p:nvSpPr>
          <p:spPr>
            <a:xfrm>
              <a:off x="10283119" y="1858585"/>
              <a:ext cx="304800" cy="304800"/>
            </a:xfrm>
            <a:custGeom>
              <a:avLst/>
              <a:gdLst>
                <a:gd name="connsiteX0" fmla="*/ 304800 w 304800"/>
                <a:gd name="connsiteY0" fmla="*/ 152400 h 304800"/>
                <a:gd name="connsiteX1" fmla="*/ 152495 w 304800"/>
                <a:gd name="connsiteY1" fmla="*/ 0 h 304800"/>
                <a:gd name="connsiteX2" fmla="*/ 98584 w 304800"/>
                <a:gd name="connsiteY2" fmla="*/ 53912 h 304800"/>
                <a:gd name="connsiteX3" fmla="*/ 158972 w 304800"/>
                <a:gd name="connsiteY3" fmla="*/ 114300 h 304800"/>
                <a:gd name="connsiteX4" fmla="*/ 0 w 304800"/>
                <a:gd name="connsiteY4" fmla="*/ 114300 h 304800"/>
                <a:gd name="connsiteX5" fmla="*/ 0 w 304800"/>
                <a:gd name="connsiteY5" fmla="*/ 190500 h 304800"/>
                <a:gd name="connsiteX6" fmla="*/ 158972 w 304800"/>
                <a:gd name="connsiteY6" fmla="*/ 190500 h 304800"/>
                <a:gd name="connsiteX7" fmla="*/ 98584 w 304800"/>
                <a:gd name="connsiteY7" fmla="*/ 250889 h 304800"/>
                <a:gd name="connsiteX8" fmla="*/ 152495 w 304800"/>
                <a:gd name="connsiteY8" fmla="*/ 304800 h 304800"/>
                <a:gd name="connsiteX9" fmla="*/ 304800 w 304800"/>
                <a:gd name="connsiteY9"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4800">
                  <a:moveTo>
                    <a:pt x="304800" y="152400"/>
                  </a:moveTo>
                  <a:lnTo>
                    <a:pt x="152495" y="0"/>
                  </a:lnTo>
                  <a:lnTo>
                    <a:pt x="98584" y="53912"/>
                  </a:lnTo>
                  <a:lnTo>
                    <a:pt x="158972" y="114300"/>
                  </a:lnTo>
                  <a:lnTo>
                    <a:pt x="0" y="114300"/>
                  </a:lnTo>
                  <a:lnTo>
                    <a:pt x="0" y="190500"/>
                  </a:lnTo>
                  <a:lnTo>
                    <a:pt x="158972" y="190500"/>
                  </a:lnTo>
                  <a:lnTo>
                    <a:pt x="98584" y="250889"/>
                  </a:lnTo>
                  <a:lnTo>
                    <a:pt x="152495" y="304800"/>
                  </a:lnTo>
                  <a:lnTo>
                    <a:pt x="304800" y="152400"/>
                  </a:lnTo>
                  <a:close/>
                </a:path>
              </a:pathLst>
            </a:custGeom>
            <a:solidFill>
              <a:srgbClr val="FFFFFF"/>
            </a:solidFill>
            <a:ln w="9525" cap="flat">
              <a:noFill/>
              <a:prstDash val="solid"/>
              <a:miter/>
            </a:ln>
          </p:spPr>
          <p:txBody>
            <a:bodyPr rtlCol="0" anchor="ctr"/>
            <a:lstStyle/>
            <a:p>
              <a:endParaRPr lang="en-US"/>
            </a:p>
          </p:txBody>
        </p:sp>
      </p:grpSp>
      <p:grpSp>
        <p:nvGrpSpPr>
          <p:cNvPr id="301" name="Graphic 159">
            <a:extLst>
              <a:ext uri="{FF2B5EF4-FFF2-40B4-BE49-F238E27FC236}">
                <a16:creationId xmlns:a16="http://schemas.microsoft.com/office/drawing/2014/main" id="{46A1B03B-BFA2-4357-8F14-E72076C07B12}"/>
              </a:ext>
            </a:extLst>
          </p:cNvPr>
          <p:cNvGrpSpPr/>
          <p:nvPr/>
        </p:nvGrpSpPr>
        <p:grpSpPr>
          <a:xfrm>
            <a:off x="10888844" y="2460787"/>
            <a:ext cx="609600" cy="609600"/>
            <a:chOff x="10888844" y="1706185"/>
            <a:chExt cx="609600" cy="609600"/>
          </a:xfrm>
        </p:grpSpPr>
        <p:sp>
          <p:nvSpPr>
            <p:cNvPr id="302" name="Freeform 301">
              <a:extLst>
                <a:ext uri="{FF2B5EF4-FFF2-40B4-BE49-F238E27FC236}">
                  <a16:creationId xmlns:a16="http://schemas.microsoft.com/office/drawing/2014/main" id="{A66ECD82-8E20-0CE2-5251-0027559C979A}"/>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303" name="Freeform 302">
              <a:extLst>
                <a:ext uri="{FF2B5EF4-FFF2-40B4-BE49-F238E27FC236}">
                  <a16:creationId xmlns:a16="http://schemas.microsoft.com/office/drawing/2014/main" id="{61804234-E2BE-F96A-6378-29E5C83756B6}"/>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accent4"/>
                </a:gs>
                <a:gs pos="100000">
                  <a:schemeClr val="accent4">
                    <a:lumMod val="50000"/>
                  </a:schemeClr>
                </a:gs>
              </a:gsLst>
              <a:lin ang="13500000" scaled="1"/>
            </a:gradFill>
            <a:ln w="9525" cap="flat">
              <a:noFill/>
              <a:prstDash val="solid"/>
              <a:miter/>
            </a:ln>
          </p:spPr>
          <p:txBody>
            <a:bodyPr rtlCol="0" anchor="ctr"/>
            <a:lstStyle/>
            <a:p>
              <a:endParaRPr lang="en-US" dirty="0"/>
            </a:p>
          </p:txBody>
        </p:sp>
        <p:sp>
          <p:nvSpPr>
            <p:cNvPr id="304" name="Freeform 303">
              <a:extLst>
                <a:ext uri="{FF2B5EF4-FFF2-40B4-BE49-F238E27FC236}">
                  <a16:creationId xmlns:a16="http://schemas.microsoft.com/office/drawing/2014/main" id="{E3B8FD82-BE99-8954-BDA5-E43D4CCAE270}"/>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nvGrpSpPr>
          <p:cNvPr id="305" name="Graphic 189">
            <a:extLst>
              <a:ext uri="{FF2B5EF4-FFF2-40B4-BE49-F238E27FC236}">
                <a16:creationId xmlns:a16="http://schemas.microsoft.com/office/drawing/2014/main" id="{C1DF93F9-D341-9EDF-80ED-5A0B7B1A7C5D}"/>
              </a:ext>
            </a:extLst>
          </p:cNvPr>
          <p:cNvGrpSpPr/>
          <p:nvPr/>
        </p:nvGrpSpPr>
        <p:grpSpPr>
          <a:xfrm>
            <a:off x="986725" y="3208770"/>
            <a:ext cx="609600" cy="609695"/>
            <a:chOff x="986725" y="1690688"/>
            <a:chExt cx="609600" cy="609695"/>
          </a:xfrm>
        </p:grpSpPr>
        <p:sp>
          <p:nvSpPr>
            <p:cNvPr id="306" name="Freeform 305">
              <a:extLst>
                <a:ext uri="{FF2B5EF4-FFF2-40B4-BE49-F238E27FC236}">
                  <a16:creationId xmlns:a16="http://schemas.microsoft.com/office/drawing/2014/main" id="{5D401184-3AF3-2770-9FE9-B506C2330F7B}"/>
                </a:ext>
              </a:extLst>
            </p:cNvPr>
            <p:cNvSpPr/>
            <p:nvPr/>
          </p:nvSpPr>
          <p:spPr>
            <a:xfrm>
              <a:off x="98672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07" name="Freeform 306">
              <a:extLst>
                <a:ext uri="{FF2B5EF4-FFF2-40B4-BE49-F238E27FC236}">
                  <a16:creationId xmlns:a16="http://schemas.microsoft.com/office/drawing/2014/main" id="{C2EDD03B-E0DD-7FAF-B4F4-8DE732EC9F34}"/>
                </a:ext>
              </a:extLst>
            </p:cNvPr>
            <p:cNvSpPr/>
            <p:nvPr/>
          </p:nvSpPr>
          <p:spPr>
            <a:xfrm>
              <a:off x="1173182" y="1869853"/>
              <a:ext cx="422856" cy="430530"/>
            </a:xfrm>
            <a:custGeom>
              <a:avLst/>
              <a:gdLst>
                <a:gd name="connsiteX0" fmla="*/ 72051 w 422856"/>
                <a:gd name="connsiteY0" fmla="*/ 140780 h 430530"/>
                <a:gd name="connsiteX1" fmla="*/ 103865 w 422856"/>
                <a:gd name="connsiteY1" fmla="*/ 169164 h 430530"/>
                <a:gd name="connsiteX2" fmla="*/ 151585 w 422856"/>
                <a:gd name="connsiteY2" fmla="*/ 121158 h 430530"/>
                <a:gd name="connsiteX3" fmla="*/ 157109 w 422856"/>
                <a:gd name="connsiteY3" fmla="*/ 77724 h 430530"/>
                <a:gd name="connsiteX4" fmla="*/ 138440 w 422856"/>
                <a:gd name="connsiteY4" fmla="*/ 75914 h 430530"/>
                <a:gd name="connsiteX5" fmla="*/ 72051 w 422856"/>
                <a:gd name="connsiteY5" fmla="*/ 140875 h 430530"/>
                <a:gd name="connsiteX6" fmla="*/ 237596 w 422856"/>
                <a:gd name="connsiteY6" fmla="*/ 19336 h 430530"/>
                <a:gd name="connsiteX7" fmla="*/ 270457 w 422856"/>
                <a:gd name="connsiteY7" fmla="*/ 99822 h 430530"/>
                <a:gd name="connsiteX8" fmla="*/ 268647 w 422856"/>
                <a:gd name="connsiteY8" fmla="*/ 131826 h 430530"/>
                <a:gd name="connsiteX9" fmla="*/ 236834 w 422856"/>
                <a:gd name="connsiteY9" fmla="*/ 100013 h 430530"/>
                <a:gd name="connsiteX10" fmla="*/ 205306 w 422856"/>
                <a:gd name="connsiteY10" fmla="*/ 29242 h 430530"/>
                <a:gd name="connsiteX11" fmla="*/ 123200 w 422856"/>
                <a:gd name="connsiteY11" fmla="*/ 0 h 430530"/>
                <a:gd name="connsiteX12" fmla="*/ 34046 w 422856"/>
                <a:gd name="connsiteY12" fmla="*/ 36767 h 430530"/>
                <a:gd name="connsiteX13" fmla="*/ 233 w 422856"/>
                <a:gd name="connsiteY13" fmla="*/ 136208 h 430530"/>
                <a:gd name="connsiteX14" fmla="*/ 37380 w 422856"/>
                <a:gd name="connsiteY14" fmla="*/ 220980 h 430530"/>
                <a:gd name="connsiteX15" fmla="*/ 115485 w 422856"/>
                <a:gd name="connsiteY15" fmla="*/ 250698 h 430530"/>
                <a:gd name="connsiteX16" fmla="*/ 141584 w 422856"/>
                <a:gd name="connsiteY16" fmla="*/ 276797 h 430530"/>
                <a:gd name="connsiteX17" fmla="*/ 114628 w 422856"/>
                <a:gd name="connsiteY17" fmla="*/ 278130 h 430530"/>
                <a:gd name="connsiteX18" fmla="*/ 13758 w 422856"/>
                <a:gd name="connsiteY18" fmla="*/ 241364 h 430530"/>
                <a:gd name="connsiteX19" fmla="*/ 202925 w 422856"/>
                <a:gd name="connsiteY19" fmla="*/ 430530 h 430530"/>
                <a:gd name="connsiteX20" fmla="*/ 387995 w 422856"/>
                <a:gd name="connsiteY20" fmla="*/ 430530 h 430530"/>
                <a:gd name="connsiteX21" fmla="*/ 422857 w 422856"/>
                <a:gd name="connsiteY21" fmla="*/ 395669 h 430530"/>
                <a:gd name="connsiteX22" fmla="*/ 422857 w 422856"/>
                <a:gd name="connsiteY22" fmla="*/ 204978 h 430530"/>
                <a:gd name="connsiteX23" fmla="*/ 237310 w 422856"/>
                <a:gd name="connsiteY23" fmla="*/ 19431 h 430530"/>
                <a:gd name="connsiteX24" fmla="*/ 189875 w 422856"/>
                <a:gd name="connsiteY24" fmla="*/ 204026 h 430530"/>
                <a:gd name="connsiteX25" fmla="*/ 162824 w 422856"/>
                <a:gd name="connsiteY25" fmla="*/ 195834 h 430530"/>
                <a:gd name="connsiteX26" fmla="*/ 149108 w 422856"/>
                <a:gd name="connsiteY26" fmla="*/ 170307 h 430530"/>
                <a:gd name="connsiteX27" fmla="*/ 148251 w 422856"/>
                <a:gd name="connsiteY27" fmla="*/ 170307 h 430530"/>
                <a:gd name="connsiteX28" fmla="*/ 124058 w 422856"/>
                <a:gd name="connsiteY28" fmla="*/ 195548 h 430530"/>
                <a:gd name="connsiteX29" fmla="*/ 91482 w 422856"/>
                <a:gd name="connsiteY29" fmla="*/ 204026 h 430530"/>
                <a:gd name="connsiteX30" fmla="*/ 53573 w 422856"/>
                <a:gd name="connsiteY30" fmla="*/ 188500 h 430530"/>
                <a:gd name="connsiteX31" fmla="*/ 37761 w 422856"/>
                <a:gd name="connsiteY31" fmla="*/ 143542 h 430530"/>
                <a:gd name="connsiteX32" fmla="*/ 82243 w 422856"/>
                <a:gd name="connsiteY32" fmla="*/ 60103 h 430530"/>
                <a:gd name="connsiteX33" fmla="*/ 192923 w 422856"/>
                <a:gd name="connsiteY33" fmla="*/ 56007 h 430530"/>
                <a:gd name="connsiteX34" fmla="*/ 183589 w 422856"/>
                <a:gd name="connsiteY34" fmla="*/ 137065 h 430530"/>
                <a:gd name="connsiteX35" fmla="*/ 184351 w 422856"/>
                <a:gd name="connsiteY35" fmla="*/ 165640 h 430530"/>
                <a:gd name="connsiteX36" fmla="*/ 197019 w 422856"/>
                <a:gd name="connsiteY36" fmla="*/ 175165 h 430530"/>
                <a:gd name="connsiteX37" fmla="*/ 220070 w 422856"/>
                <a:gd name="connsiteY37" fmla="*/ 198215 h 430530"/>
                <a:gd name="connsiteX38" fmla="*/ 189875 w 422856"/>
                <a:gd name="connsiteY38" fmla="*/ 204026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856" h="430530">
                  <a:moveTo>
                    <a:pt x="72051" y="140780"/>
                  </a:moveTo>
                  <a:cubicBezTo>
                    <a:pt x="73194" y="158115"/>
                    <a:pt x="84148" y="169164"/>
                    <a:pt x="103865" y="169164"/>
                  </a:cubicBezTo>
                  <a:cubicBezTo>
                    <a:pt x="126058" y="169164"/>
                    <a:pt x="147965" y="147638"/>
                    <a:pt x="151585" y="121158"/>
                  </a:cubicBezTo>
                  <a:lnTo>
                    <a:pt x="157109" y="77724"/>
                  </a:lnTo>
                  <a:cubicBezTo>
                    <a:pt x="152252" y="76772"/>
                    <a:pt x="146156" y="75914"/>
                    <a:pt x="138440" y="75914"/>
                  </a:cubicBezTo>
                  <a:cubicBezTo>
                    <a:pt x="98912" y="75914"/>
                    <a:pt x="69765" y="105632"/>
                    <a:pt x="72051" y="140875"/>
                  </a:cubicBezTo>
                  <a:close/>
                  <a:moveTo>
                    <a:pt x="237596" y="19336"/>
                  </a:moveTo>
                  <a:cubicBezTo>
                    <a:pt x="256931" y="40767"/>
                    <a:pt x="268838" y="68390"/>
                    <a:pt x="270457" y="99822"/>
                  </a:cubicBezTo>
                  <a:cubicBezTo>
                    <a:pt x="271028" y="111252"/>
                    <a:pt x="270457" y="121920"/>
                    <a:pt x="268647" y="131826"/>
                  </a:cubicBezTo>
                  <a:lnTo>
                    <a:pt x="236834" y="100013"/>
                  </a:lnTo>
                  <a:cubicBezTo>
                    <a:pt x="235119" y="72009"/>
                    <a:pt x="224356" y="47149"/>
                    <a:pt x="205306" y="29242"/>
                  </a:cubicBezTo>
                  <a:cubicBezTo>
                    <a:pt x="186065" y="11049"/>
                    <a:pt x="158348" y="0"/>
                    <a:pt x="123200" y="0"/>
                  </a:cubicBezTo>
                  <a:cubicBezTo>
                    <a:pt x="88053" y="0"/>
                    <a:pt x="56716" y="13145"/>
                    <a:pt x="34046" y="36767"/>
                  </a:cubicBezTo>
                  <a:cubicBezTo>
                    <a:pt x="11472" y="60389"/>
                    <a:pt x="-1958" y="94393"/>
                    <a:pt x="233" y="136208"/>
                  </a:cubicBezTo>
                  <a:cubicBezTo>
                    <a:pt x="2138" y="172784"/>
                    <a:pt x="15758" y="201454"/>
                    <a:pt x="37380" y="220980"/>
                  </a:cubicBezTo>
                  <a:cubicBezTo>
                    <a:pt x="57478" y="239173"/>
                    <a:pt x="84624" y="249365"/>
                    <a:pt x="115485" y="250698"/>
                  </a:cubicBezTo>
                  <a:lnTo>
                    <a:pt x="141584" y="276797"/>
                  </a:lnTo>
                  <a:cubicBezTo>
                    <a:pt x="133106" y="277654"/>
                    <a:pt x="124153" y="278130"/>
                    <a:pt x="114628" y="278130"/>
                  </a:cubicBezTo>
                  <a:cubicBezTo>
                    <a:pt x="77004" y="278130"/>
                    <a:pt x="41000" y="265081"/>
                    <a:pt x="13758" y="241364"/>
                  </a:cubicBezTo>
                  <a:lnTo>
                    <a:pt x="202925" y="430530"/>
                  </a:lnTo>
                  <a:lnTo>
                    <a:pt x="387995" y="430530"/>
                  </a:lnTo>
                  <a:cubicBezTo>
                    <a:pt x="407141" y="430530"/>
                    <a:pt x="422857" y="414814"/>
                    <a:pt x="422857" y="395669"/>
                  </a:cubicBezTo>
                  <a:lnTo>
                    <a:pt x="422857" y="204978"/>
                  </a:lnTo>
                  <a:lnTo>
                    <a:pt x="237310" y="19431"/>
                  </a:lnTo>
                  <a:close/>
                  <a:moveTo>
                    <a:pt x="189875" y="204026"/>
                  </a:moveTo>
                  <a:cubicBezTo>
                    <a:pt x="179207" y="204026"/>
                    <a:pt x="169873" y="201359"/>
                    <a:pt x="162824" y="195834"/>
                  </a:cubicBezTo>
                  <a:cubicBezTo>
                    <a:pt x="155776" y="190310"/>
                    <a:pt x="150918" y="181832"/>
                    <a:pt x="149108" y="170307"/>
                  </a:cubicBezTo>
                  <a:lnTo>
                    <a:pt x="148251" y="170307"/>
                  </a:lnTo>
                  <a:cubicBezTo>
                    <a:pt x="141774" y="181451"/>
                    <a:pt x="133678" y="189929"/>
                    <a:pt x="124058" y="195548"/>
                  </a:cubicBezTo>
                  <a:cubicBezTo>
                    <a:pt x="114533" y="201168"/>
                    <a:pt x="103579" y="204026"/>
                    <a:pt x="91482" y="204026"/>
                  </a:cubicBezTo>
                  <a:cubicBezTo>
                    <a:pt x="76718" y="204026"/>
                    <a:pt x="63288" y="198691"/>
                    <a:pt x="53573" y="188500"/>
                  </a:cubicBezTo>
                  <a:cubicBezTo>
                    <a:pt x="43857" y="178308"/>
                    <a:pt x="37761" y="163163"/>
                    <a:pt x="37761" y="143542"/>
                  </a:cubicBezTo>
                  <a:cubicBezTo>
                    <a:pt x="37761" y="107347"/>
                    <a:pt x="54525" y="77153"/>
                    <a:pt x="82243" y="60103"/>
                  </a:cubicBezTo>
                  <a:cubicBezTo>
                    <a:pt x="110056" y="43148"/>
                    <a:pt x="148823" y="39338"/>
                    <a:pt x="192923" y="56007"/>
                  </a:cubicBezTo>
                  <a:lnTo>
                    <a:pt x="183589" y="137065"/>
                  </a:lnTo>
                  <a:cubicBezTo>
                    <a:pt x="181970" y="150019"/>
                    <a:pt x="182160" y="159449"/>
                    <a:pt x="184351" y="165640"/>
                  </a:cubicBezTo>
                  <a:cubicBezTo>
                    <a:pt x="186446" y="171926"/>
                    <a:pt x="190637" y="174974"/>
                    <a:pt x="197019" y="175165"/>
                  </a:cubicBezTo>
                  <a:lnTo>
                    <a:pt x="220070" y="198215"/>
                  </a:lnTo>
                  <a:cubicBezTo>
                    <a:pt x="210830" y="202025"/>
                    <a:pt x="200734" y="204026"/>
                    <a:pt x="189875" y="204026"/>
                  </a:cubicBezTo>
                  <a:close/>
                </a:path>
              </a:pathLst>
            </a:custGeom>
            <a:gradFill>
              <a:gsLst>
                <a:gs pos="0">
                  <a:schemeClr val="accent1"/>
                </a:gs>
                <a:gs pos="100000">
                  <a:schemeClr val="accent1">
                    <a:lumMod val="50000"/>
                  </a:schemeClr>
                </a:gs>
              </a:gsLst>
              <a:lin ang="13500000" scaled="1"/>
            </a:gradFill>
            <a:ln w="9525" cap="flat">
              <a:noFill/>
              <a:prstDash val="solid"/>
              <a:miter/>
            </a:ln>
          </p:spPr>
          <p:txBody>
            <a:bodyPr rtlCol="0" anchor="ctr"/>
            <a:lstStyle/>
            <a:p>
              <a:endParaRPr lang="en-US" dirty="0"/>
            </a:p>
          </p:txBody>
        </p:sp>
        <p:sp>
          <p:nvSpPr>
            <p:cNvPr id="308" name="Freeform 307">
              <a:extLst>
                <a:ext uri="{FF2B5EF4-FFF2-40B4-BE49-F238E27FC236}">
                  <a16:creationId xmlns:a16="http://schemas.microsoft.com/office/drawing/2014/main" id="{DA40336F-0999-BB4A-8A61-07ED057485A0}"/>
                </a:ext>
              </a:extLst>
            </p:cNvPr>
            <p:cNvSpPr/>
            <p:nvPr/>
          </p:nvSpPr>
          <p:spPr>
            <a:xfrm>
              <a:off x="1139168" y="1843088"/>
              <a:ext cx="304785" cy="304800"/>
            </a:xfrm>
            <a:custGeom>
              <a:avLst/>
              <a:gdLst>
                <a:gd name="connsiteX0" fmla="*/ 231033 w 304785"/>
                <a:gd name="connsiteY0" fmla="*/ 287274 h 304800"/>
                <a:gd name="connsiteX1" fmla="*/ 148928 w 304785"/>
                <a:gd name="connsiteY1" fmla="*/ 304800 h 304800"/>
                <a:gd name="connsiteX2" fmla="*/ 243 w 304785"/>
                <a:gd name="connsiteY2" fmla="*/ 166878 h 304800"/>
                <a:gd name="connsiteX3" fmla="*/ 161025 w 304785"/>
                <a:gd name="connsiteY3" fmla="*/ 0 h 304800"/>
                <a:gd name="connsiteX4" fmla="*/ 304567 w 304785"/>
                <a:gd name="connsiteY4" fmla="*/ 126587 h 304800"/>
                <a:gd name="connsiteX5" fmla="*/ 223890 w 304785"/>
                <a:gd name="connsiteY5" fmla="*/ 230791 h 304800"/>
                <a:gd name="connsiteX6" fmla="*/ 183123 w 304785"/>
                <a:gd name="connsiteY6" fmla="*/ 197072 h 304800"/>
                <a:gd name="connsiteX7" fmla="*/ 182265 w 304785"/>
                <a:gd name="connsiteY7" fmla="*/ 197072 h 304800"/>
                <a:gd name="connsiteX8" fmla="*/ 125592 w 304785"/>
                <a:gd name="connsiteY8" fmla="*/ 230791 h 304800"/>
                <a:gd name="connsiteX9" fmla="*/ 71776 w 304785"/>
                <a:gd name="connsiteY9" fmla="*/ 170212 h 304800"/>
                <a:gd name="connsiteX10" fmla="*/ 227033 w 304785"/>
                <a:gd name="connsiteY10" fmla="*/ 82677 h 304800"/>
                <a:gd name="connsiteX11" fmla="*/ 217699 w 304785"/>
                <a:gd name="connsiteY11" fmla="*/ 163735 h 304800"/>
                <a:gd name="connsiteX12" fmla="*/ 231033 w 304785"/>
                <a:gd name="connsiteY12" fmla="*/ 201835 h 304800"/>
                <a:gd name="connsiteX13" fmla="*/ 271134 w 304785"/>
                <a:gd name="connsiteY13" fmla="*/ 127826 h 304800"/>
                <a:gd name="connsiteX14" fmla="*/ 157501 w 304785"/>
                <a:gd name="connsiteY14" fmla="*/ 26670 h 304800"/>
                <a:gd name="connsiteX15" fmla="*/ 34533 w 304785"/>
                <a:gd name="connsiteY15" fmla="*/ 162877 h 304800"/>
                <a:gd name="connsiteX16" fmla="*/ 156643 w 304785"/>
                <a:gd name="connsiteY16" fmla="*/ 277654 h 304800"/>
                <a:gd name="connsiteX17" fmla="*/ 221699 w 304785"/>
                <a:gd name="connsiteY17" fmla="*/ 264033 h 304800"/>
                <a:gd name="connsiteX18" fmla="*/ 231129 w 304785"/>
                <a:gd name="connsiteY18" fmla="*/ 287179 h 304800"/>
                <a:gd name="connsiteX19" fmla="*/ 191124 w 304785"/>
                <a:gd name="connsiteY19" fmla="*/ 104394 h 304800"/>
                <a:gd name="connsiteX20" fmla="*/ 172455 w 304785"/>
                <a:gd name="connsiteY20" fmla="*/ 102584 h 304800"/>
                <a:gd name="connsiteX21" fmla="*/ 106065 w 304785"/>
                <a:gd name="connsiteY21" fmla="*/ 167545 h 304800"/>
                <a:gd name="connsiteX22" fmla="*/ 137879 w 304785"/>
                <a:gd name="connsiteY22" fmla="*/ 195929 h 304800"/>
                <a:gd name="connsiteX23" fmla="*/ 185599 w 304785"/>
                <a:gd name="connsiteY23" fmla="*/ 147923 h 304800"/>
                <a:gd name="connsiteX24" fmla="*/ 191124 w 304785"/>
                <a:gd name="connsiteY24" fmla="*/ 1044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785" h="304800">
                  <a:moveTo>
                    <a:pt x="231033" y="287274"/>
                  </a:moveTo>
                  <a:cubicBezTo>
                    <a:pt x="206745" y="300514"/>
                    <a:pt x="181123" y="304800"/>
                    <a:pt x="148928" y="304800"/>
                  </a:cubicBezTo>
                  <a:cubicBezTo>
                    <a:pt x="73680" y="304800"/>
                    <a:pt x="4719" y="252698"/>
                    <a:pt x="243" y="166878"/>
                  </a:cubicBezTo>
                  <a:cubicBezTo>
                    <a:pt x="-4425" y="77533"/>
                    <a:pt x="58536" y="0"/>
                    <a:pt x="161025" y="0"/>
                  </a:cubicBezTo>
                  <a:cubicBezTo>
                    <a:pt x="240844" y="0"/>
                    <a:pt x="300757" y="52959"/>
                    <a:pt x="304567" y="126587"/>
                  </a:cubicBezTo>
                  <a:cubicBezTo>
                    <a:pt x="307900" y="190500"/>
                    <a:pt x="272848" y="230791"/>
                    <a:pt x="223890" y="230791"/>
                  </a:cubicBezTo>
                  <a:cubicBezTo>
                    <a:pt x="202554" y="230791"/>
                    <a:pt x="186647" y="220313"/>
                    <a:pt x="183123" y="197072"/>
                  </a:cubicBezTo>
                  <a:lnTo>
                    <a:pt x="182265" y="197072"/>
                  </a:lnTo>
                  <a:cubicBezTo>
                    <a:pt x="169407" y="219361"/>
                    <a:pt x="149595" y="230791"/>
                    <a:pt x="125592" y="230791"/>
                  </a:cubicBezTo>
                  <a:cubicBezTo>
                    <a:pt x="96159" y="230791"/>
                    <a:pt x="71776" y="209550"/>
                    <a:pt x="71776" y="170212"/>
                  </a:cubicBezTo>
                  <a:cubicBezTo>
                    <a:pt x="71776" y="97822"/>
                    <a:pt x="138736" y="49340"/>
                    <a:pt x="227033" y="82677"/>
                  </a:cubicBezTo>
                  <a:lnTo>
                    <a:pt x="217699" y="163735"/>
                  </a:lnTo>
                  <a:cubicBezTo>
                    <a:pt x="214555" y="189548"/>
                    <a:pt x="218365" y="201454"/>
                    <a:pt x="231033" y="201835"/>
                  </a:cubicBezTo>
                  <a:cubicBezTo>
                    <a:pt x="250560" y="202216"/>
                    <a:pt x="273801" y="178213"/>
                    <a:pt x="271134" y="127826"/>
                  </a:cubicBezTo>
                  <a:cubicBezTo>
                    <a:pt x="268181" y="70866"/>
                    <a:pt x="227700" y="26670"/>
                    <a:pt x="157501" y="26670"/>
                  </a:cubicBezTo>
                  <a:cubicBezTo>
                    <a:pt x="87301" y="26670"/>
                    <a:pt x="30151" y="79248"/>
                    <a:pt x="34533" y="162877"/>
                  </a:cubicBezTo>
                  <a:cubicBezTo>
                    <a:pt x="38343" y="236029"/>
                    <a:pt x="89111" y="277654"/>
                    <a:pt x="156643" y="277654"/>
                  </a:cubicBezTo>
                  <a:cubicBezTo>
                    <a:pt x="179789" y="277654"/>
                    <a:pt x="203982" y="272796"/>
                    <a:pt x="221699" y="264033"/>
                  </a:cubicBezTo>
                  <a:cubicBezTo>
                    <a:pt x="221699" y="264033"/>
                    <a:pt x="222366" y="265748"/>
                    <a:pt x="231129" y="287179"/>
                  </a:cubicBezTo>
                  <a:close/>
                  <a:moveTo>
                    <a:pt x="191124" y="104394"/>
                  </a:moveTo>
                  <a:cubicBezTo>
                    <a:pt x="186266" y="103442"/>
                    <a:pt x="180170" y="102584"/>
                    <a:pt x="172455" y="102584"/>
                  </a:cubicBezTo>
                  <a:cubicBezTo>
                    <a:pt x="132926" y="102584"/>
                    <a:pt x="103779" y="132302"/>
                    <a:pt x="106065" y="167545"/>
                  </a:cubicBezTo>
                  <a:cubicBezTo>
                    <a:pt x="107208" y="184880"/>
                    <a:pt x="118162" y="195929"/>
                    <a:pt x="137879" y="195929"/>
                  </a:cubicBezTo>
                  <a:cubicBezTo>
                    <a:pt x="160072" y="195929"/>
                    <a:pt x="181980" y="174403"/>
                    <a:pt x="185599" y="147923"/>
                  </a:cubicBezTo>
                  <a:lnTo>
                    <a:pt x="191124" y="104489"/>
                  </a:lnTo>
                  <a:close/>
                </a:path>
              </a:pathLst>
            </a:custGeom>
            <a:solidFill>
              <a:srgbClr val="FFFFFF"/>
            </a:solidFill>
            <a:ln w="9525" cap="flat">
              <a:noFill/>
              <a:prstDash val="solid"/>
              <a:miter/>
            </a:ln>
          </p:spPr>
          <p:txBody>
            <a:bodyPr rtlCol="0" anchor="ctr"/>
            <a:lstStyle/>
            <a:p>
              <a:endParaRPr lang="en-US"/>
            </a:p>
          </p:txBody>
        </p:sp>
      </p:grpSp>
      <p:grpSp>
        <p:nvGrpSpPr>
          <p:cNvPr id="309" name="Graphic 187">
            <a:extLst>
              <a:ext uri="{FF2B5EF4-FFF2-40B4-BE49-F238E27FC236}">
                <a16:creationId xmlns:a16="http://schemas.microsoft.com/office/drawing/2014/main" id="{F242B45F-9959-EBDB-A914-AA612F379C07}"/>
              </a:ext>
            </a:extLst>
          </p:cNvPr>
          <p:cNvGrpSpPr/>
          <p:nvPr/>
        </p:nvGrpSpPr>
        <p:grpSpPr>
          <a:xfrm>
            <a:off x="1744850" y="3208770"/>
            <a:ext cx="609600" cy="609600"/>
            <a:chOff x="1744850" y="1690688"/>
            <a:chExt cx="609600" cy="609600"/>
          </a:xfrm>
        </p:grpSpPr>
        <p:sp>
          <p:nvSpPr>
            <p:cNvPr id="310" name="Freeform 309">
              <a:extLst>
                <a:ext uri="{FF2B5EF4-FFF2-40B4-BE49-F238E27FC236}">
                  <a16:creationId xmlns:a16="http://schemas.microsoft.com/office/drawing/2014/main" id="{A6F0066E-9E29-073E-277F-DD1780845F02}"/>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11" name="Freeform 310">
              <a:extLst>
                <a:ext uri="{FF2B5EF4-FFF2-40B4-BE49-F238E27FC236}">
                  <a16:creationId xmlns:a16="http://schemas.microsoft.com/office/drawing/2014/main" id="{F15D31D0-5C0C-9883-62A4-C6711F12AEE8}"/>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accent1"/>
                </a:gs>
                <a:gs pos="100000">
                  <a:schemeClr val="accent1">
                    <a:lumMod val="50000"/>
                  </a:schemeClr>
                </a:gs>
              </a:gsLst>
              <a:lin ang="13499559" scaled="1"/>
            </a:gradFill>
            <a:ln w="9525" cap="flat">
              <a:noFill/>
              <a:prstDash val="solid"/>
              <a:miter/>
            </a:ln>
          </p:spPr>
          <p:txBody>
            <a:bodyPr rtlCol="0" anchor="ctr"/>
            <a:lstStyle/>
            <a:p>
              <a:endParaRPr lang="en-US" dirty="0"/>
            </a:p>
          </p:txBody>
        </p:sp>
        <p:sp>
          <p:nvSpPr>
            <p:cNvPr id="312" name="Freeform 311">
              <a:extLst>
                <a:ext uri="{FF2B5EF4-FFF2-40B4-BE49-F238E27FC236}">
                  <a16:creationId xmlns:a16="http://schemas.microsoft.com/office/drawing/2014/main" id="{9A6367ED-5AD7-195F-B607-2A4B604636F4}"/>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313" name="Graphic 185">
            <a:extLst>
              <a:ext uri="{FF2B5EF4-FFF2-40B4-BE49-F238E27FC236}">
                <a16:creationId xmlns:a16="http://schemas.microsoft.com/office/drawing/2014/main" id="{BDC5A80D-66B1-1FB9-6FEA-2212849A1EE8}"/>
              </a:ext>
            </a:extLst>
          </p:cNvPr>
          <p:cNvGrpSpPr/>
          <p:nvPr/>
        </p:nvGrpSpPr>
        <p:grpSpPr>
          <a:xfrm>
            <a:off x="2508141" y="3208770"/>
            <a:ext cx="609600" cy="609600"/>
            <a:chOff x="2508141" y="1690688"/>
            <a:chExt cx="609600" cy="609600"/>
          </a:xfrm>
        </p:grpSpPr>
        <p:sp>
          <p:nvSpPr>
            <p:cNvPr id="314" name="Freeform 313">
              <a:extLst>
                <a:ext uri="{FF2B5EF4-FFF2-40B4-BE49-F238E27FC236}">
                  <a16:creationId xmlns:a16="http://schemas.microsoft.com/office/drawing/2014/main" id="{CBB8F8BF-D3FB-1231-E2B6-3891A5DA3A34}"/>
                </a:ext>
              </a:extLst>
            </p:cNvPr>
            <p:cNvSpPr/>
            <p:nvPr/>
          </p:nvSpPr>
          <p:spPr>
            <a:xfrm>
              <a:off x="2508141"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15" name="Freeform 314">
              <a:extLst>
                <a:ext uri="{FF2B5EF4-FFF2-40B4-BE49-F238E27FC236}">
                  <a16:creationId xmlns:a16="http://schemas.microsoft.com/office/drawing/2014/main" id="{71C17B4A-EBFB-9478-54E6-BE70DDEE05F5}"/>
                </a:ext>
              </a:extLst>
            </p:cNvPr>
            <p:cNvSpPr/>
            <p:nvPr/>
          </p:nvSpPr>
          <p:spPr>
            <a:xfrm>
              <a:off x="2660541" y="1880235"/>
              <a:ext cx="457200" cy="419957"/>
            </a:xfrm>
            <a:custGeom>
              <a:avLst/>
              <a:gdLst>
                <a:gd name="connsiteX0" fmla="*/ 243840 w 457200"/>
                <a:gd name="connsiteY0" fmla="*/ 120301 h 419957"/>
                <a:gd name="connsiteX1" fmla="*/ 274320 w 457200"/>
                <a:gd name="connsiteY1" fmla="*/ 89821 h 419957"/>
                <a:gd name="connsiteX2" fmla="*/ 243840 w 457200"/>
                <a:gd name="connsiteY2" fmla="*/ 59341 h 419957"/>
                <a:gd name="connsiteX3" fmla="*/ 213360 w 457200"/>
                <a:gd name="connsiteY3" fmla="*/ 89821 h 419957"/>
                <a:gd name="connsiteX4" fmla="*/ 243840 w 457200"/>
                <a:gd name="connsiteY4" fmla="*/ 120301 h 419957"/>
                <a:gd name="connsiteX5" fmla="*/ 260128 w 457200"/>
                <a:gd name="connsiteY5" fmla="*/ 0 h 419957"/>
                <a:gd name="connsiteX6" fmla="*/ 277082 w 457200"/>
                <a:gd name="connsiteY6" fmla="*/ 16955 h 419957"/>
                <a:gd name="connsiteX7" fmla="*/ 260128 w 457200"/>
                <a:gd name="connsiteY7" fmla="*/ 0 h 419957"/>
                <a:gd name="connsiteX8" fmla="*/ 277082 w 457200"/>
                <a:gd name="connsiteY8" fmla="*/ 16955 h 419957"/>
                <a:gd name="connsiteX9" fmla="*/ 304800 w 457200"/>
                <a:gd name="connsiteY9" fmla="*/ 89821 h 419957"/>
                <a:gd name="connsiteX10" fmla="*/ 260128 w 457200"/>
                <a:gd name="connsiteY10" fmla="*/ 179641 h 419957"/>
                <a:gd name="connsiteX11" fmla="*/ 152400 w 457200"/>
                <a:gd name="connsiteY11" fmla="*/ 216789 h 419957"/>
                <a:gd name="connsiteX12" fmla="*/ 125540 w 457200"/>
                <a:gd name="connsiteY12" fmla="*/ 214789 h 419957"/>
                <a:gd name="connsiteX13" fmla="*/ 100203 w 457200"/>
                <a:gd name="connsiteY13" fmla="*/ 209074 h 419957"/>
                <a:gd name="connsiteX14" fmla="*/ 0 w 457200"/>
                <a:gd name="connsiteY14" fmla="*/ 267557 h 419957"/>
                <a:gd name="connsiteX15" fmla="*/ 152400 w 457200"/>
                <a:gd name="connsiteY15" fmla="*/ 419957 h 419957"/>
                <a:gd name="connsiteX16" fmla="*/ 422339 w 457200"/>
                <a:gd name="connsiteY16" fmla="*/ 419957 h 419957"/>
                <a:gd name="connsiteX17" fmla="*/ 457200 w 457200"/>
                <a:gd name="connsiteY17" fmla="*/ 385096 h 419957"/>
                <a:gd name="connsiteX18" fmla="*/ 457200 w 457200"/>
                <a:gd name="connsiteY18" fmla="*/ 196977 h 419957"/>
                <a:gd name="connsiteX19" fmla="*/ 277082 w 457200"/>
                <a:gd name="connsiteY19" fmla="*/ 16859 h 419957"/>
                <a:gd name="connsiteX20" fmla="*/ 152400 w 457200"/>
                <a:gd name="connsiteY20" fmla="*/ 120301 h 419957"/>
                <a:gd name="connsiteX21" fmla="*/ 182880 w 457200"/>
                <a:gd name="connsiteY21" fmla="*/ 89821 h 419957"/>
                <a:gd name="connsiteX22" fmla="*/ 152400 w 457200"/>
                <a:gd name="connsiteY22" fmla="*/ 59341 h 419957"/>
                <a:gd name="connsiteX23" fmla="*/ 121920 w 457200"/>
                <a:gd name="connsiteY23" fmla="*/ 89821 h 419957"/>
                <a:gd name="connsiteX24" fmla="*/ 152400 w 457200"/>
                <a:gd name="connsiteY24" fmla="*/ 120301 h 419957"/>
                <a:gd name="connsiteX25" fmla="*/ 60960 w 457200"/>
                <a:gd name="connsiteY25" fmla="*/ 120301 h 419957"/>
                <a:gd name="connsiteX26" fmla="*/ 91440 w 457200"/>
                <a:gd name="connsiteY26" fmla="*/ 89821 h 419957"/>
                <a:gd name="connsiteX27" fmla="*/ 60960 w 457200"/>
                <a:gd name="connsiteY27" fmla="*/ 59341 h 419957"/>
                <a:gd name="connsiteX28" fmla="*/ 30480 w 457200"/>
                <a:gd name="connsiteY28" fmla="*/ 89821 h 419957"/>
                <a:gd name="connsiteX29" fmla="*/ 60960 w 457200"/>
                <a:gd name="connsiteY29" fmla="*/ 120301 h 4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7200" h="419957">
                  <a:moveTo>
                    <a:pt x="243840" y="120301"/>
                  </a:moveTo>
                  <a:cubicBezTo>
                    <a:pt x="260699" y="120301"/>
                    <a:pt x="274320" y="106680"/>
                    <a:pt x="274320" y="89821"/>
                  </a:cubicBezTo>
                  <a:cubicBezTo>
                    <a:pt x="274320" y="72962"/>
                    <a:pt x="260699" y="59341"/>
                    <a:pt x="243840" y="59341"/>
                  </a:cubicBezTo>
                  <a:cubicBezTo>
                    <a:pt x="226981" y="59341"/>
                    <a:pt x="213360" y="72962"/>
                    <a:pt x="213360" y="89821"/>
                  </a:cubicBezTo>
                  <a:cubicBezTo>
                    <a:pt x="213360" y="106680"/>
                    <a:pt x="226981" y="120301"/>
                    <a:pt x="243840" y="120301"/>
                  </a:cubicBezTo>
                  <a:close/>
                  <a:moveTo>
                    <a:pt x="260128" y="0"/>
                  </a:moveTo>
                  <a:lnTo>
                    <a:pt x="277082" y="16955"/>
                  </a:lnTo>
                  <a:cubicBezTo>
                    <a:pt x="272034" y="10954"/>
                    <a:pt x="266414" y="5239"/>
                    <a:pt x="260128" y="0"/>
                  </a:cubicBezTo>
                  <a:close/>
                  <a:moveTo>
                    <a:pt x="277082" y="16955"/>
                  </a:moveTo>
                  <a:cubicBezTo>
                    <a:pt x="294513" y="37624"/>
                    <a:pt x="304800" y="62675"/>
                    <a:pt x="304800" y="89821"/>
                  </a:cubicBezTo>
                  <a:cubicBezTo>
                    <a:pt x="304800" y="124873"/>
                    <a:pt x="287750" y="156686"/>
                    <a:pt x="260128" y="179641"/>
                  </a:cubicBezTo>
                  <a:cubicBezTo>
                    <a:pt x="232505" y="202597"/>
                    <a:pt x="194405" y="216789"/>
                    <a:pt x="152400" y="216789"/>
                  </a:cubicBezTo>
                  <a:cubicBezTo>
                    <a:pt x="143256" y="216789"/>
                    <a:pt x="134207" y="216122"/>
                    <a:pt x="125540" y="214789"/>
                  </a:cubicBezTo>
                  <a:cubicBezTo>
                    <a:pt x="116777" y="213455"/>
                    <a:pt x="108394" y="211550"/>
                    <a:pt x="100203" y="209074"/>
                  </a:cubicBezTo>
                  <a:lnTo>
                    <a:pt x="0" y="267557"/>
                  </a:lnTo>
                  <a:lnTo>
                    <a:pt x="152400" y="419957"/>
                  </a:lnTo>
                  <a:lnTo>
                    <a:pt x="422339" y="419957"/>
                  </a:lnTo>
                  <a:cubicBezTo>
                    <a:pt x="441484" y="419957"/>
                    <a:pt x="457200" y="404241"/>
                    <a:pt x="457200" y="385096"/>
                  </a:cubicBezTo>
                  <a:lnTo>
                    <a:pt x="457200" y="196977"/>
                  </a:lnTo>
                  <a:lnTo>
                    <a:pt x="277082" y="16859"/>
                  </a:lnTo>
                  <a:close/>
                  <a:moveTo>
                    <a:pt x="152400" y="120301"/>
                  </a:moveTo>
                  <a:cubicBezTo>
                    <a:pt x="169259" y="120301"/>
                    <a:pt x="182880" y="106680"/>
                    <a:pt x="182880" y="89821"/>
                  </a:cubicBezTo>
                  <a:cubicBezTo>
                    <a:pt x="182880" y="72962"/>
                    <a:pt x="169259" y="59341"/>
                    <a:pt x="152400" y="59341"/>
                  </a:cubicBezTo>
                  <a:cubicBezTo>
                    <a:pt x="135541" y="59341"/>
                    <a:pt x="121920" y="72962"/>
                    <a:pt x="121920" y="89821"/>
                  </a:cubicBezTo>
                  <a:cubicBezTo>
                    <a:pt x="121920" y="106680"/>
                    <a:pt x="135541" y="120301"/>
                    <a:pt x="152400" y="120301"/>
                  </a:cubicBezTo>
                  <a:close/>
                  <a:moveTo>
                    <a:pt x="60960" y="120301"/>
                  </a:moveTo>
                  <a:cubicBezTo>
                    <a:pt x="77819" y="120301"/>
                    <a:pt x="91440" y="106680"/>
                    <a:pt x="91440" y="89821"/>
                  </a:cubicBezTo>
                  <a:cubicBezTo>
                    <a:pt x="91440" y="72962"/>
                    <a:pt x="77819" y="59341"/>
                    <a:pt x="60960" y="59341"/>
                  </a:cubicBezTo>
                  <a:cubicBezTo>
                    <a:pt x="44101" y="59341"/>
                    <a:pt x="30480" y="72962"/>
                    <a:pt x="30480" y="89821"/>
                  </a:cubicBezTo>
                  <a:cubicBezTo>
                    <a:pt x="30480" y="106680"/>
                    <a:pt x="44101" y="120301"/>
                    <a:pt x="60960" y="120301"/>
                  </a:cubicBezTo>
                  <a:close/>
                </a:path>
              </a:pathLst>
            </a:custGeom>
            <a:gradFill>
              <a:gsLst>
                <a:gs pos="0">
                  <a:schemeClr val="accent1"/>
                </a:gs>
                <a:gs pos="100000">
                  <a:schemeClr val="accent1">
                    <a:lumMod val="50000"/>
                  </a:schemeClr>
                </a:gs>
              </a:gsLst>
              <a:lin ang="13500000" scaled="1"/>
            </a:gradFill>
            <a:ln w="9525"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E6BABEA4-B872-ECB0-29F5-C585DD366B86}"/>
                </a:ext>
              </a:extLst>
            </p:cNvPr>
            <p:cNvSpPr/>
            <p:nvPr/>
          </p:nvSpPr>
          <p:spPr>
            <a:xfrm>
              <a:off x="2660541" y="1843088"/>
              <a:ext cx="304800" cy="304800"/>
            </a:xfrm>
            <a:custGeom>
              <a:avLst/>
              <a:gdLst>
                <a:gd name="connsiteX0" fmla="*/ 152400 w 304800"/>
                <a:gd name="connsiteY0" fmla="*/ 0 h 304800"/>
                <a:gd name="connsiteX1" fmla="*/ 0 w 304800"/>
                <a:gd name="connsiteY1" fmla="*/ 126968 h 304800"/>
                <a:gd name="connsiteX2" fmla="*/ 44196 w 304800"/>
                <a:gd name="connsiteY2" fmla="*/ 216408 h 304800"/>
                <a:gd name="connsiteX3" fmla="*/ 0 w 304800"/>
                <a:gd name="connsiteY3" fmla="*/ 304800 h 304800"/>
                <a:gd name="connsiteX4" fmla="*/ 100203 w 304800"/>
                <a:gd name="connsiteY4" fmla="*/ 246317 h 304800"/>
                <a:gd name="connsiteX5" fmla="*/ 152400 w 304800"/>
                <a:gd name="connsiteY5" fmla="*/ 253937 h 304800"/>
                <a:gd name="connsiteX6" fmla="*/ 304800 w 304800"/>
                <a:gd name="connsiteY6" fmla="*/ 126968 h 304800"/>
                <a:gd name="connsiteX7" fmla="*/ 152400 w 304800"/>
                <a:gd name="connsiteY7" fmla="*/ 0 h 304800"/>
                <a:gd name="connsiteX8" fmla="*/ 60960 w 304800"/>
                <a:gd name="connsiteY8" fmla="*/ 157448 h 304800"/>
                <a:gd name="connsiteX9" fmla="*/ 30480 w 304800"/>
                <a:gd name="connsiteY9" fmla="*/ 126968 h 304800"/>
                <a:gd name="connsiteX10" fmla="*/ 60960 w 304800"/>
                <a:gd name="connsiteY10" fmla="*/ 96488 h 304800"/>
                <a:gd name="connsiteX11" fmla="*/ 91440 w 304800"/>
                <a:gd name="connsiteY11" fmla="*/ 126968 h 304800"/>
                <a:gd name="connsiteX12" fmla="*/ 60960 w 304800"/>
                <a:gd name="connsiteY12" fmla="*/ 157448 h 304800"/>
                <a:gd name="connsiteX13" fmla="*/ 152400 w 304800"/>
                <a:gd name="connsiteY13" fmla="*/ 157448 h 304800"/>
                <a:gd name="connsiteX14" fmla="*/ 121920 w 304800"/>
                <a:gd name="connsiteY14" fmla="*/ 126968 h 304800"/>
                <a:gd name="connsiteX15" fmla="*/ 152400 w 304800"/>
                <a:gd name="connsiteY15" fmla="*/ 96488 h 304800"/>
                <a:gd name="connsiteX16" fmla="*/ 182880 w 304800"/>
                <a:gd name="connsiteY16" fmla="*/ 126968 h 304800"/>
                <a:gd name="connsiteX17" fmla="*/ 152400 w 304800"/>
                <a:gd name="connsiteY17" fmla="*/ 157448 h 304800"/>
                <a:gd name="connsiteX18" fmla="*/ 243840 w 304800"/>
                <a:gd name="connsiteY18" fmla="*/ 157448 h 304800"/>
                <a:gd name="connsiteX19" fmla="*/ 213360 w 304800"/>
                <a:gd name="connsiteY19" fmla="*/ 126968 h 304800"/>
                <a:gd name="connsiteX20" fmla="*/ 243840 w 304800"/>
                <a:gd name="connsiteY20" fmla="*/ 96488 h 304800"/>
                <a:gd name="connsiteX21" fmla="*/ 274320 w 304800"/>
                <a:gd name="connsiteY21" fmla="*/ 126968 h 304800"/>
                <a:gd name="connsiteX22" fmla="*/ 243840 w 304800"/>
                <a:gd name="connsiteY22" fmla="*/ 15744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800" h="304800">
                  <a:moveTo>
                    <a:pt x="152400" y="0"/>
                  </a:moveTo>
                  <a:cubicBezTo>
                    <a:pt x="68199" y="0"/>
                    <a:pt x="0" y="56864"/>
                    <a:pt x="0" y="126968"/>
                  </a:cubicBezTo>
                  <a:cubicBezTo>
                    <a:pt x="0" y="161830"/>
                    <a:pt x="16859" y="193453"/>
                    <a:pt x="44196" y="216408"/>
                  </a:cubicBezTo>
                  <a:lnTo>
                    <a:pt x="0" y="304800"/>
                  </a:lnTo>
                  <a:lnTo>
                    <a:pt x="100203" y="246317"/>
                  </a:lnTo>
                  <a:cubicBezTo>
                    <a:pt x="116491" y="251270"/>
                    <a:pt x="134017" y="253937"/>
                    <a:pt x="152400" y="253937"/>
                  </a:cubicBezTo>
                  <a:cubicBezTo>
                    <a:pt x="236601" y="253937"/>
                    <a:pt x="304800" y="197072"/>
                    <a:pt x="304800" y="126968"/>
                  </a:cubicBezTo>
                  <a:cubicBezTo>
                    <a:pt x="304800" y="56864"/>
                    <a:pt x="236601" y="0"/>
                    <a:pt x="152400" y="0"/>
                  </a:cubicBezTo>
                  <a:close/>
                  <a:moveTo>
                    <a:pt x="60960" y="157448"/>
                  </a:moveTo>
                  <a:cubicBezTo>
                    <a:pt x="44101" y="157448"/>
                    <a:pt x="30480" y="143828"/>
                    <a:pt x="30480" y="126968"/>
                  </a:cubicBezTo>
                  <a:cubicBezTo>
                    <a:pt x="30480" y="110109"/>
                    <a:pt x="44101" y="96488"/>
                    <a:pt x="60960" y="96488"/>
                  </a:cubicBezTo>
                  <a:cubicBezTo>
                    <a:pt x="77819" y="96488"/>
                    <a:pt x="91440" y="110109"/>
                    <a:pt x="91440" y="126968"/>
                  </a:cubicBezTo>
                  <a:cubicBezTo>
                    <a:pt x="91440" y="143828"/>
                    <a:pt x="77819" y="157448"/>
                    <a:pt x="60960" y="157448"/>
                  </a:cubicBezTo>
                  <a:close/>
                  <a:moveTo>
                    <a:pt x="152400" y="157448"/>
                  </a:moveTo>
                  <a:cubicBezTo>
                    <a:pt x="135541" y="157448"/>
                    <a:pt x="121920" y="143828"/>
                    <a:pt x="121920" y="126968"/>
                  </a:cubicBezTo>
                  <a:cubicBezTo>
                    <a:pt x="121920" y="110109"/>
                    <a:pt x="135541" y="96488"/>
                    <a:pt x="152400" y="96488"/>
                  </a:cubicBezTo>
                  <a:cubicBezTo>
                    <a:pt x="169259" y="96488"/>
                    <a:pt x="182880" y="110109"/>
                    <a:pt x="182880" y="126968"/>
                  </a:cubicBezTo>
                  <a:cubicBezTo>
                    <a:pt x="182880" y="143828"/>
                    <a:pt x="169259" y="157448"/>
                    <a:pt x="152400" y="157448"/>
                  </a:cubicBezTo>
                  <a:close/>
                  <a:moveTo>
                    <a:pt x="243840" y="157448"/>
                  </a:moveTo>
                  <a:cubicBezTo>
                    <a:pt x="226981" y="157448"/>
                    <a:pt x="213360" y="143828"/>
                    <a:pt x="213360" y="126968"/>
                  </a:cubicBezTo>
                  <a:cubicBezTo>
                    <a:pt x="213360" y="110109"/>
                    <a:pt x="226981" y="96488"/>
                    <a:pt x="243840" y="96488"/>
                  </a:cubicBezTo>
                  <a:cubicBezTo>
                    <a:pt x="260699" y="96488"/>
                    <a:pt x="274320" y="110109"/>
                    <a:pt x="274320" y="126968"/>
                  </a:cubicBezTo>
                  <a:cubicBezTo>
                    <a:pt x="274320" y="143828"/>
                    <a:pt x="260699" y="157448"/>
                    <a:pt x="243840" y="157448"/>
                  </a:cubicBezTo>
                  <a:close/>
                </a:path>
              </a:pathLst>
            </a:custGeom>
            <a:solidFill>
              <a:srgbClr val="FFFFFF"/>
            </a:solidFill>
            <a:ln w="9525" cap="flat">
              <a:noFill/>
              <a:prstDash val="solid"/>
              <a:miter/>
            </a:ln>
          </p:spPr>
          <p:txBody>
            <a:bodyPr rtlCol="0" anchor="ctr"/>
            <a:lstStyle/>
            <a:p>
              <a:endParaRPr lang="en-US"/>
            </a:p>
          </p:txBody>
        </p:sp>
      </p:grpSp>
      <p:grpSp>
        <p:nvGrpSpPr>
          <p:cNvPr id="317" name="Graphic 183">
            <a:extLst>
              <a:ext uri="{FF2B5EF4-FFF2-40B4-BE49-F238E27FC236}">
                <a16:creationId xmlns:a16="http://schemas.microsoft.com/office/drawing/2014/main" id="{36BCFA38-A3FA-FA31-A406-4D702F452E22}"/>
              </a:ext>
            </a:extLst>
          </p:cNvPr>
          <p:cNvGrpSpPr/>
          <p:nvPr/>
        </p:nvGrpSpPr>
        <p:grpSpPr>
          <a:xfrm>
            <a:off x="3271432" y="3208770"/>
            <a:ext cx="609695" cy="609600"/>
            <a:chOff x="3271432" y="1690688"/>
            <a:chExt cx="609695" cy="609600"/>
          </a:xfrm>
        </p:grpSpPr>
        <p:sp>
          <p:nvSpPr>
            <p:cNvPr id="318" name="Freeform 317">
              <a:extLst>
                <a:ext uri="{FF2B5EF4-FFF2-40B4-BE49-F238E27FC236}">
                  <a16:creationId xmlns:a16="http://schemas.microsoft.com/office/drawing/2014/main" id="{BEF4899C-7DE9-B429-3713-06E80B8BA380}"/>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27177D3E-E8B6-AC1A-0A25-1E674880F0CC}"/>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accent1"/>
                </a:gs>
                <a:gs pos="100000">
                  <a:schemeClr val="accent1">
                    <a:lumMod val="50000"/>
                  </a:schemeClr>
                </a:gs>
              </a:gsLst>
              <a:lin ang="13500000" scaled="1"/>
            </a:gradFill>
            <a:ln w="9525"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828D022-617F-D16B-E115-F5CA53BB5826}"/>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321" name="Graphic 179">
            <a:extLst>
              <a:ext uri="{FF2B5EF4-FFF2-40B4-BE49-F238E27FC236}">
                <a16:creationId xmlns:a16="http://schemas.microsoft.com/office/drawing/2014/main" id="{6C365D0B-1F75-5CED-BF28-94C35E81939B}"/>
              </a:ext>
            </a:extLst>
          </p:cNvPr>
          <p:cNvGrpSpPr/>
          <p:nvPr/>
        </p:nvGrpSpPr>
        <p:grpSpPr>
          <a:xfrm>
            <a:off x="4034723" y="3208770"/>
            <a:ext cx="609695" cy="609600"/>
            <a:chOff x="4034723" y="1690688"/>
            <a:chExt cx="609695" cy="609600"/>
          </a:xfrm>
        </p:grpSpPr>
        <p:sp>
          <p:nvSpPr>
            <p:cNvPr id="322" name="Freeform 321">
              <a:extLst>
                <a:ext uri="{FF2B5EF4-FFF2-40B4-BE49-F238E27FC236}">
                  <a16:creationId xmlns:a16="http://schemas.microsoft.com/office/drawing/2014/main" id="{021DC24E-2FE1-9C1E-88EE-64128A363F93}"/>
                </a:ext>
              </a:extLst>
            </p:cNvPr>
            <p:cNvSpPr/>
            <p:nvPr/>
          </p:nvSpPr>
          <p:spPr>
            <a:xfrm>
              <a:off x="4034723"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23" name="Freeform 322">
              <a:extLst>
                <a:ext uri="{FF2B5EF4-FFF2-40B4-BE49-F238E27FC236}">
                  <a16:creationId xmlns:a16="http://schemas.microsoft.com/office/drawing/2014/main" id="{5527C4E4-6105-477E-7C28-FEAE1B6A72CF}"/>
                </a:ext>
              </a:extLst>
            </p:cNvPr>
            <p:cNvSpPr/>
            <p:nvPr/>
          </p:nvSpPr>
          <p:spPr>
            <a:xfrm>
              <a:off x="4187218" y="1865376"/>
              <a:ext cx="457200" cy="434911"/>
            </a:xfrm>
            <a:custGeom>
              <a:avLst/>
              <a:gdLst>
                <a:gd name="connsiteX0" fmla="*/ 206216 w 457200"/>
                <a:gd name="connsiteY0" fmla="*/ 0 h 434911"/>
                <a:gd name="connsiteX1" fmla="*/ 206216 w 457200"/>
                <a:gd name="connsiteY1" fmla="*/ 107728 h 434911"/>
                <a:gd name="connsiteX2" fmla="*/ 98489 w 457200"/>
                <a:gd name="connsiteY2" fmla="*/ 107728 h 434911"/>
                <a:gd name="connsiteX3" fmla="*/ 232601 w 457200"/>
                <a:gd name="connsiteY3" fmla="*/ 241840 h 434911"/>
                <a:gd name="connsiteX4" fmla="*/ 228600 w 457200"/>
                <a:gd name="connsiteY4" fmla="*/ 241840 h 434911"/>
                <a:gd name="connsiteX5" fmla="*/ 228600 w 457200"/>
                <a:gd name="connsiteY5" fmla="*/ 282512 h 434911"/>
                <a:gd name="connsiteX6" fmla="*/ 76200 w 457200"/>
                <a:gd name="connsiteY6" fmla="*/ 282512 h 434911"/>
                <a:gd name="connsiteX7" fmla="*/ 76200 w 457200"/>
                <a:gd name="connsiteY7" fmla="*/ 241840 h 434911"/>
                <a:gd name="connsiteX8" fmla="*/ 60960 w 457200"/>
                <a:gd name="connsiteY8" fmla="*/ 241840 h 434911"/>
                <a:gd name="connsiteX9" fmla="*/ 60960 w 457200"/>
                <a:gd name="connsiteY9" fmla="*/ 282512 h 434911"/>
                <a:gd name="connsiteX10" fmla="*/ 0 w 457200"/>
                <a:gd name="connsiteY10" fmla="*/ 282512 h 434911"/>
                <a:gd name="connsiteX11" fmla="*/ 152400 w 457200"/>
                <a:gd name="connsiteY11" fmla="*/ 434912 h 434911"/>
                <a:gd name="connsiteX12" fmla="*/ 422338 w 457200"/>
                <a:gd name="connsiteY12" fmla="*/ 434912 h 434911"/>
                <a:gd name="connsiteX13" fmla="*/ 457200 w 457200"/>
                <a:gd name="connsiteY13" fmla="*/ 400050 h 434911"/>
                <a:gd name="connsiteX14" fmla="*/ 457200 w 457200"/>
                <a:gd name="connsiteY14" fmla="*/ 250889 h 434911"/>
                <a:gd name="connsiteX15" fmla="*/ 206311 w 457200"/>
                <a:gd name="connsiteY15" fmla="*/ 0 h 434911"/>
                <a:gd name="connsiteX16" fmla="*/ 243745 w 457200"/>
                <a:gd name="connsiteY16" fmla="*/ 282512 h 434911"/>
                <a:gd name="connsiteX17" fmla="*/ 243745 w 457200"/>
                <a:gd name="connsiteY17" fmla="*/ 253079 h 434911"/>
                <a:gd name="connsiteX18" fmla="*/ 273177 w 457200"/>
                <a:gd name="connsiteY18" fmla="*/ 282512 h 434911"/>
                <a:gd name="connsiteX19" fmla="*/ 243745 w 457200"/>
                <a:gd name="connsiteY19" fmla="*/ 282512 h 43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200" h="434911">
                  <a:moveTo>
                    <a:pt x="206216" y="0"/>
                  </a:moveTo>
                  <a:cubicBezTo>
                    <a:pt x="235934" y="29718"/>
                    <a:pt x="235934" y="78010"/>
                    <a:pt x="206216" y="107728"/>
                  </a:cubicBezTo>
                  <a:cubicBezTo>
                    <a:pt x="176498" y="137446"/>
                    <a:pt x="128206" y="137446"/>
                    <a:pt x="98489" y="107728"/>
                  </a:cubicBezTo>
                  <a:lnTo>
                    <a:pt x="232601" y="241840"/>
                  </a:lnTo>
                  <a:lnTo>
                    <a:pt x="228600" y="241840"/>
                  </a:lnTo>
                  <a:lnTo>
                    <a:pt x="228600" y="282512"/>
                  </a:lnTo>
                  <a:lnTo>
                    <a:pt x="76200" y="282512"/>
                  </a:lnTo>
                  <a:lnTo>
                    <a:pt x="76200" y="241840"/>
                  </a:lnTo>
                  <a:lnTo>
                    <a:pt x="60960" y="241840"/>
                  </a:lnTo>
                  <a:lnTo>
                    <a:pt x="60960" y="282512"/>
                  </a:lnTo>
                  <a:lnTo>
                    <a:pt x="0" y="282512"/>
                  </a:lnTo>
                  <a:lnTo>
                    <a:pt x="152400" y="434912"/>
                  </a:lnTo>
                  <a:lnTo>
                    <a:pt x="422338" y="434912"/>
                  </a:lnTo>
                  <a:cubicBezTo>
                    <a:pt x="441484" y="434912"/>
                    <a:pt x="457200" y="419195"/>
                    <a:pt x="457200" y="400050"/>
                  </a:cubicBezTo>
                  <a:lnTo>
                    <a:pt x="457200" y="250889"/>
                  </a:lnTo>
                  <a:lnTo>
                    <a:pt x="206311" y="0"/>
                  </a:lnTo>
                  <a:close/>
                  <a:moveTo>
                    <a:pt x="243745" y="282512"/>
                  </a:moveTo>
                  <a:lnTo>
                    <a:pt x="243745" y="253079"/>
                  </a:lnTo>
                  <a:lnTo>
                    <a:pt x="273177" y="282512"/>
                  </a:lnTo>
                  <a:lnTo>
                    <a:pt x="243745" y="282512"/>
                  </a:lnTo>
                  <a:close/>
                </a:path>
              </a:pathLst>
            </a:custGeom>
            <a:gradFill>
              <a:gsLst>
                <a:gs pos="0">
                  <a:schemeClr val="accent1"/>
                </a:gs>
                <a:gs pos="100000">
                  <a:schemeClr val="accent1">
                    <a:lumMod val="50000"/>
                  </a:schemeClr>
                </a:gs>
              </a:gsLst>
              <a:lin ang="13500493" scaled="1"/>
            </a:gradFill>
            <a:ln w="9525"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BAB04FE3-F7C5-14FE-851B-C0C794B1B4F2}"/>
                </a:ext>
              </a:extLst>
            </p:cNvPr>
            <p:cNvSpPr/>
            <p:nvPr/>
          </p:nvSpPr>
          <p:spPr>
            <a:xfrm>
              <a:off x="4187123" y="1843088"/>
              <a:ext cx="304800" cy="304800"/>
            </a:xfrm>
            <a:custGeom>
              <a:avLst/>
              <a:gdLst>
                <a:gd name="connsiteX0" fmla="*/ 152400 w 304800"/>
                <a:gd name="connsiteY0" fmla="*/ 152400 h 304800"/>
                <a:gd name="connsiteX1" fmla="*/ 228600 w 304800"/>
                <a:gd name="connsiteY1" fmla="*/ 76200 h 304800"/>
                <a:gd name="connsiteX2" fmla="*/ 152400 w 304800"/>
                <a:gd name="connsiteY2" fmla="*/ 0 h 304800"/>
                <a:gd name="connsiteX3" fmla="*/ 76200 w 304800"/>
                <a:gd name="connsiteY3" fmla="*/ 76200 h 304800"/>
                <a:gd name="connsiteX4" fmla="*/ 152400 w 304800"/>
                <a:gd name="connsiteY4" fmla="*/ 152400 h 304800"/>
                <a:gd name="connsiteX5" fmla="*/ 304800 w 304800"/>
                <a:gd name="connsiteY5" fmla="*/ 304800 h 304800"/>
                <a:gd name="connsiteX6" fmla="*/ 200120 w 304800"/>
                <a:gd name="connsiteY6" fmla="*/ 160020 h 304800"/>
                <a:gd name="connsiteX7" fmla="*/ 152400 w 304800"/>
                <a:gd name="connsiteY7" fmla="*/ 172688 h 304800"/>
                <a:gd name="connsiteX8" fmla="*/ 104680 w 304800"/>
                <a:gd name="connsiteY8" fmla="*/ 160020 h 304800"/>
                <a:gd name="connsiteX9" fmla="*/ 0 w 304800"/>
                <a:gd name="connsiteY9" fmla="*/ 304800 h 304800"/>
                <a:gd name="connsiteX10" fmla="*/ 60960 w 304800"/>
                <a:gd name="connsiteY10" fmla="*/ 304800 h 304800"/>
                <a:gd name="connsiteX11" fmla="*/ 60960 w 304800"/>
                <a:gd name="connsiteY11" fmla="*/ 264128 h 304800"/>
                <a:gd name="connsiteX12" fmla="*/ 76200 w 304800"/>
                <a:gd name="connsiteY12" fmla="*/ 264128 h 304800"/>
                <a:gd name="connsiteX13" fmla="*/ 76200 w 304800"/>
                <a:gd name="connsiteY13" fmla="*/ 304800 h 304800"/>
                <a:gd name="connsiteX14" fmla="*/ 228600 w 304800"/>
                <a:gd name="connsiteY14" fmla="*/ 304800 h 304800"/>
                <a:gd name="connsiteX15" fmla="*/ 228600 w 304800"/>
                <a:gd name="connsiteY15" fmla="*/ 264128 h 304800"/>
                <a:gd name="connsiteX16" fmla="*/ 243840 w 304800"/>
                <a:gd name="connsiteY16" fmla="*/ 264128 h 304800"/>
                <a:gd name="connsiteX17" fmla="*/ 243840 w 304800"/>
                <a:gd name="connsiteY17" fmla="*/ 304800 h 304800"/>
                <a:gd name="connsiteX18" fmla="*/ 304800 w 304800"/>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304800">
                  <a:moveTo>
                    <a:pt x="152400" y="152400"/>
                  </a:moveTo>
                  <a:cubicBezTo>
                    <a:pt x="194500" y="152400"/>
                    <a:pt x="228600" y="118301"/>
                    <a:pt x="228600" y="76200"/>
                  </a:cubicBezTo>
                  <a:cubicBezTo>
                    <a:pt x="228600" y="34100"/>
                    <a:pt x="194500" y="0"/>
                    <a:pt x="152400" y="0"/>
                  </a:cubicBezTo>
                  <a:cubicBezTo>
                    <a:pt x="110300" y="0"/>
                    <a:pt x="76200" y="34100"/>
                    <a:pt x="76200" y="76200"/>
                  </a:cubicBezTo>
                  <a:cubicBezTo>
                    <a:pt x="76200" y="118301"/>
                    <a:pt x="110300" y="152400"/>
                    <a:pt x="152400" y="152400"/>
                  </a:cubicBezTo>
                  <a:close/>
                  <a:moveTo>
                    <a:pt x="304800" y="304800"/>
                  </a:moveTo>
                  <a:cubicBezTo>
                    <a:pt x="304800" y="237268"/>
                    <a:pt x="260890" y="180118"/>
                    <a:pt x="200120" y="160020"/>
                  </a:cubicBezTo>
                  <a:cubicBezTo>
                    <a:pt x="186023" y="168021"/>
                    <a:pt x="169736" y="172688"/>
                    <a:pt x="152400" y="172688"/>
                  </a:cubicBezTo>
                  <a:cubicBezTo>
                    <a:pt x="135065" y="172688"/>
                    <a:pt x="118777" y="168021"/>
                    <a:pt x="104680" y="160020"/>
                  </a:cubicBezTo>
                  <a:cubicBezTo>
                    <a:pt x="43910" y="180023"/>
                    <a:pt x="0" y="237268"/>
                    <a:pt x="0" y="304800"/>
                  </a:cubicBezTo>
                  <a:lnTo>
                    <a:pt x="60960" y="304800"/>
                  </a:lnTo>
                  <a:lnTo>
                    <a:pt x="60960" y="264128"/>
                  </a:lnTo>
                  <a:lnTo>
                    <a:pt x="76200" y="264128"/>
                  </a:lnTo>
                  <a:lnTo>
                    <a:pt x="76200" y="304800"/>
                  </a:lnTo>
                  <a:lnTo>
                    <a:pt x="228600" y="304800"/>
                  </a:lnTo>
                  <a:lnTo>
                    <a:pt x="228600" y="264128"/>
                  </a:lnTo>
                  <a:lnTo>
                    <a:pt x="243840" y="264128"/>
                  </a:lnTo>
                  <a:lnTo>
                    <a:pt x="243840" y="304800"/>
                  </a:lnTo>
                  <a:lnTo>
                    <a:pt x="304800" y="304800"/>
                  </a:lnTo>
                  <a:close/>
                </a:path>
              </a:pathLst>
            </a:custGeom>
            <a:solidFill>
              <a:srgbClr val="FFFFFF"/>
            </a:solidFill>
            <a:ln w="9525" cap="flat">
              <a:noFill/>
              <a:prstDash val="solid"/>
              <a:miter/>
            </a:ln>
          </p:spPr>
          <p:txBody>
            <a:bodyPr rtlCol="0" anchor="ctr"/>
            <a:lstStyle/>
            <a:p>
              <a:endParaRPr lang="en-US"/>
            </a:p>
          </p:txBody>
        </p:sp>
      </p:grpSp>
      <p:grpSp>
        <p:nvGrpSpPr>
          <p:cNvPr id="325" name="Graphic 177">
            <a:extLst>
              <a:ext uri="{FF2B5EF4-FFF2-40B4-BE49-F238E27FC236}">
                <a16:creationId xmlns:a16="http://schemas.microsoft.com/office/drawing/2014/main" id="{FD0029C0-5CD9-D511-63D9-83E6D2FF3B7A}"/>
              </a:ext>
            </a:extLst>
          </p:cNvPr>
          <p:cNvGrpSpPr/>
          <p:nvPr/>
        </p:nvGrpSpPr>
        <p:grpSpPr>
          <a:xfrm>
            <a:off x="4798014" y="3208770"/>
            <a:ext cx="609600" cy="609695"/>
            <a:chOff x="4798014" y="1690688"/>
            <a:chExt cx="609600" cy="609695"/>
          </a:xfrm>
        </p:grpSpPr>
        <p:sp>
          <p:nvSpPr>
            <p:cNvPr id="326" name="Freeform 325">
              <a:extLst>
                <a:ext uri="{FF2B5EF4-FFF2-40B4-BE49-F238E27FC236}">
                  <a16:creationId xmlns:a16="http://schemas.microsoft.com/office/drawing/2014/main" id="{48435919-46CB-E836-B45A-E6761C9FB804}"/>
                </a:ext>
              </a:extLst>
            </p:cNvPr>
            <p:cNvSpPr/>
            <p:nvPr/>
          </p:nvSpPr>
          <p:spPr>
            <a:xfrm>
              <a:off x="4798014"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27" name="Freeform 326">
              <a:extLst>
                <a:ext uri="{FF2B5EF4-FFF2-40B4-BE49-F238E27FC236}">
                  <a16:creationId xmlns:a16="http://schemas.microsoft.com/office/drawing/2014/main" id="{1D2C0B48-07F0-A6C2-A042-F94AA435F83E}"/>
                </a:ext>
              </a:extLst>
            </p:cNvPr>
            <p:cNvSpPr/>
            <p:nvPr/>
          </p:nvSpPr>
          <p:spPr>
            <a:xfrm>
              <a:off x="4988514" y="1881188"/>
              <a:ext cx="152400" cy="152400"/>
            </a:xfrm>
            <a:custGeom>
              <a:avLst/>
              <a:gdLst>
                <a:gd name="connsiteX0" fmla="*/ 76200 w 152400"/>
                <a:gd name="connsiteY0" fmla="*/ 152400 h 152400"/>
                <a:gd name="connsiteX1" fmla="*/ 0 w 152400"/>
                <a:gd name="connsiteY1" fmla="*/ 76200 h 152400"/>
                <a:gd name="connsiteX2" fmla="*/ 76200 w 152400"/>
                <a:gd name="connsiteY2" fmla="*/ 0 h 152400"/>
                <a:gd name="connsiteX3" fmla="*/ 152400 w 152400"/>
                <a:gd name="connsiteY3" fmla="*/ 76200 h 152400"/>
                <a:gd name="connsiteX4" fmla="*/ 76200 w 15240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76200" y="152400"/>
                  </a:moveTo>
                  <a:cubicBezTo>
                    <a:pt x="34100" y="152400"/>
                    <a:pt x="0" y="118300"/>
                    <a:pt x="0" y="76200"/>
                  </a:cubicBezTo>
                  <a:cubicBezTo>
                    <a:pt x="0" y="34100"/>
                    <a:pt x="34100" y="0"/>
                    <a:pt x="76200" y="0"/>
                  </a:cubicBezTo>
                  <a:cubicBezTo>
                    <a:pt x="118300" y="0"/>
                    <a:pt x="152400" y="34100"/>
                    <a:pt x="152400" y="76200"/>
                  </a:cubicBezTo>
                  <a:cubicBezTo>
                    <a:pt x="152400" y="118300"/>
                    <a:pt x="118300" y="152400"/>
                    <a:pt x="76200" y="152400"/>
                  </a:cubicBezTo>
                  <a:close/>
                </a:path>
              </a:pathLst>
            </a:custGeom>
            <a:gradFill>
              <a:gsLst>
                <a:gs pos="0">
                  <a:schemeClr val="accent1"/>
                </a:gs>
                <a:gs pos="100000">
                  <a:schemeClr val="accent1">
                    <a:lumMod val="50000"/>
                  </a:schemeClr>
                </a:gs>
              </a:gsLst>
              <a:lin ang="13500000" scaled="1"/>
            </a:gradFill>
            <a:ln w="9525" cap="flat">
              <a:noFill/>
              <a:prstDash val="solid"/>
              <a:miter/>
            </a:ln>
          </p:spPr>
          <p:txBody>
            <a:bodyPr rtlCol="0" anchor="ctr"/>
            <a:lstStyle/>
            <a:p>
              <a:endParaRPr lang="en-US" dirty="0"/>
            </a:p>
          </p:txBody>
        </p:sp>
        <p:sp>
          <p:nvSpPr>
            <p:cNvPr id="328" name="Freeform 327">
              <a:extLst>
                <a:ext uri="{FF2B5EF4-FFF2-40B4-BE49-F238E27FC236}">
                  <a16:creationId xmlns:a16="http://schemas.microsoft.com/office/drawing/2014/main" id="{019BDEFA-32B5-4340-30CB-D1B403406B62}"/>
                </a:ext>
              </a:extLst>
            </p:cNvPr>
            <p:cNvSpPr/>
            <p:nvPr/>
          </p:nvSpPr>
          <p:spPr>
            <a:xfrm>
              <a:off x="4983751" y="1876520"/>
              <a:ext cx="423671" cy="423862"/>
            </a:xfrm>
            <a:custGeom>
              <a:avLst/>
              <a:gdLst>
                <a:gd name="connsiteX0" fmla="*/ 161830 w 423671"/>
                <a:gd name="connsiteY0" fmla="*/ 0 h 423862"/>
                <a:gd name="connsiteX1" fmla="*/ 195263 w 423671"/>
                <a:gd name="connsiteY1" fmla="*/ 80867 h 423862"/>
                <a:gd name="connsiteX2" fmla="*/ 189833 w 423671"/>
                <a:gd name="connsiteY2" fmla="*/ 115633 h 423862"/>
                <a:gd name="connsiteX3" fmla="*/ 174784 w 423671"/>
                <a:gd name="connsiteY3" fmla="*/ 146018 h 423862"/>
                <a:gd name="connsiteX4" fmla="*/ 220123 w 423671"/>
                <a:gd name="connsiteY4" fmla="*/ 191357 h 423862"/>
                <a:gd name="connsiteX5" fmla="*/ 265462 w 423671"/>
                <a:gd name="connsiteY5" fmla="*/ 236696 h 423862"/>
                <a:gd name="connsiteX6" fmla="*/ 271367 w 423671"/>
                <a:gd name="connsiteY6" fmla="*/ 251079 h 423862"/>
                <a:gd name="connsiteX7" fmla="*/ 265462 w 423671"/>
                <a:gd name="connsiteY7" fmla="*/ 265462 h 423862"/>
                <a:gd name="connsiteX8" fmla="*/ 251079 w 423671"/>
                <a:gd name="connsiteY8" fmla="*/ 271367 h 423862"/>
                <a:gd name="connsiteX9" fmla="*/ 236696 w 423671"/>
                <a:gd name="connsiteY9" fmla="*/ 265462 h 423862"/>
                <a:gd name="connsiteX10" fmla="*/ 146018 w 423671"/>
                <a:gd name="connsiteY10" fmla="*/ 174784 h 423862"/>
                <a:gd name="connsiteX11" fmla="*/ 115633 w 423671"/>
                <a:gd name="connsiteY11" fmla="*/ 189833 h 423862"/>
                <a:gd name="connsiteX12" fmla="*/ 80867 w 423671"/>
                <a:gd name="connsiteY12" fmla="*/ 195262 h 423862"/>
                <a:gd name="connsiteX13" fmla="*/ 0 w 423671"/>
                <a:gd name="connsiteY13" fmla="*/ 161830 h 423862"/>
                <a:gd name="connsiteX14" fmla="*/ 262033 w 423671"/>
                <a:gd name="connsiteY14" fmla="*/ 423863 h 423862"/>
                <a:gd name="connsiteX15" fmla="*/ 388811 w 423671"/>
                <a:gd name="connsiteY15" fmla="*/ 423863 h 423862"/>
                <a:gd name="connsiteX16" fmla="*/ 423672 w 423671"/>
                <a:gd name="connsiteY16" fmla="*/ 389001 h 423862"/>
                <a:gd name="connsiteX17" fmla="*/ 423672 w 423671"/>
                <a:gd name="connsiteY17" fmla="*/ 262223 h 423862"/>
                <a:gd name="connsiteX18" fmla="*/ 161639 w 423671"/>
                <a:gd name="connsiteY18" fmla="*/ 191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671" h="423862">
                  <a:moveTo>
                    <a:pt x="161830" y="0"/>
                  </a:moveTo>
                  <a:cubicBezTo>
                    <a:pt x="182499" y="20669"/>
                    <a:pt x="195263" y="49244"/>
                    <a:pt x="195263" y="80867"/>
                  </a:cubicBezTo>
                  <a:cubicBezTo>
                    <a:pt x="195263" y="92964"/>
                    <a:pt x="193358" y="104680"/>
                    <a:pt x="189833" y="115633"/>
                  </a:cubicBezTo>
                  <a:cubicBezTo>
                    <a:pt x="186309" y="126587"/>
                    <a:pt x="181261" y="136779"/>
                    <a:pt x="174784" y="146018"/>
                  </a:cubicBezTo>
                  <a:lnTo>
                    <a:pt x="220123" y="191357"/>
                  </a:lnTo>
                  <a:lnTo>
                    <a:pt x="265462" y="236696"/>
                  </a:lnTo>
                  <a:cubicBezTo>
                    <a:pt x="269462" y="240602"/>
                    <a:pt x="271367" y="245840"/>
                    <a:pt x="271367" y="251079"/>
                  </a:cubicBezTo>
                  <a:cubicBezTo>
                    <a:pt x="271367" y="256318"/>
                    <a:pt x="269367" y="261461"/>
                    <a:pt x="265462" y="265462"/>
                  </a:cubicBezTo>
                  <a:cubicBezTo>
                    <a:pt x="261556" y="269367"/>
                    <a:pt x="256318" y="271367"/>
                    <a:pt x="251079" y="271367"/>
                  </a:cubicBezTo>
                  <a:cubicBezTo>
                    <a:pt x="245840" y="271367"/>
                    <a:pt x="240697" y="269367"/>
                    <a:pt x="236696" y="265462"/>
                  </a:cubicBezTo>
                  <a:lnTo>
                    <a:pt x="146018" y="174784"/>
                  </a:lnTo>
                  <a:cubicBezTo>
                    <a:pt x="136779" y="181165"/>
                    <a:pt x="126587" y="186309"/>
                    <a:pt x="115633" y="189833"/>
                  </a:cubicBezTo>
                  <a:cubicBezTo>
                    <a:pt x="104680" y="193358"/>
                    <a:pt x="93059" y="195262"/>
                    <a:pt x="80867" y="195262"/>
                  </a:cubicBezTo>
                  <a:cubicBezTo>
                    <a:pt x="49340" y="195262"/>
                    <a:pt x="20765" y="182499"/>
                    <a:pt x="0" y="161830"/>
                  </a:cubicBezTo>
                  <a:lnTo>
                    <a:pt x="262033" y="423863"/>
                  </a:lnTo>
                  <a:lnTo>
                    <a:pt x="388811" y="423863"/>
                  </a:lnTo>
                  <a:cubicBezTo>
                    <a:pt x="407956" y="423863"/>
                    <a:pt x="423672" y="408146"/>
                    <a:pt x="423672" y="389001"/>
                  </a:cubicBezTo>
                  <a:lnTo>
                    <a:pt x="423672" y="262223"/>
                  </a:lnTo>
                  <a:lnTo>
                    <a:pt x="161639" y="191"/>
                  </a:lnTo>
                  <a:close/>
                </a:path>
              </a:pathLst>
            </a:custGeom>
            <a:gradFill>
              <a:gsLst>
                <a:gs pos="0">
                  <a:schemeClr val="accent1"/>
                </a:gs>
                <a:gs pos="100000">
                  <a:schemeClr val="accent1">
                    <a:lumMod val="50000"/>
                  </a:schemeClr>
                </a:gs>
              </a:gsLst>
              <a:lin ang="13500000" scaled="1"/>
            </a:gradFill>
            <a:ln w="9525"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A76D86D8-8ECF-432D-2945-C47639B97C81}"/>
                </a:ext>
              </a:extLst>
            </p:cNvPr>
            <p:cNvSpPr/>
            <p:nvPr/>
          </p:nvSpPr>
          <p:spPr>
            <a:xfrm>
              <a:off x="4950414" y="1843088"/>
              <a:ext cx="304823" cy="304823"/>
            </a:xfrm>
            <a:custGeom>
              <a:avLst/>
              <a:gdLst>
                <a:gd name="connsiteX0" fmla="*/ 298895 w 304823"/>
                <a:gd name="connsiteY0" fmla="*/ 270129 h 304823"/>
                <a:gd name="connsiteX1" fmla="*/ 208217 w 304823"/>
                <a:gd name="connsiteY1" fmla="*/ 179451 h 304823"/>
                <a:gd name="connsiteX2" fmla="*/ 228600 w 304823"/>
                <a:gd name="connsiteY2" fmla="*/ 114300 h 304823"/>
                <a:gd name="connsiteX3" fmla="*/ 114300 w 304823"/>
                <a:gd name="connsiteY3" fmla="*/ 0 h 304823"/>
                <a:gd name="connsiteX4" fmla="*/ 0 w 304823"/>
                <a:gd name="connsiteY4" fmla="*/ 114300 h 304823"/>
                <a:gd name="connsiteX5" fmla="*/ 114300 w 304823"/>
                <a:gd name="connsiteY5" fmla="*/ 228600 h 304823"/>
                <a:gd name="connsiteX6" fmla="*/ 179451 w 304823"/>
                <a:gd name="connsiteY6" fmla="*/ 208217 h 304823"/>
                <a:gd name="connsiteX7" fmla="*/ 270129 w 304823"/>
                <a:gd name="connsiteY7" fmla="*/ 298895 h 304823"/>
                <a:gd name="connsiteX8" fmla="*/ 298895 w 304823"/>
                <a:gd name="connsiteY8" fmla="*/ 298895 h 304823"/>
                <a:gd name="connsiteX9" fmla="*/ 298895 w 304823"/>
                <a:gd name="connsiteY9" fmla="*/ 270129 h 304823"/>
                <a:gd name="connsiteX10" fmla="*/ 114300 w 304823"/>
                <a:gd name="connsiteY10" fmla="*/ 190500 h 304823"/>
                <a:gd name="connsiteX11" fmla="*/ 38100 w 304823"/>
                <a:gd name="connsiteY11" fmla="*/ 114300 h 304823"/>
                <a:gd name="connsiteX12" fmla="*/ 114300 w 304823"/>
                <a:gd name="connsiteY12" fmla="*/ 38100 h 304823"/>
                <a:gd name="connsiteX13" fmla="*/ 190500 w 304823"/>
                <a:gd name="connsiteY13" fmla="*/ 114300 h 304823"/>
                <a:gd name="connsiteX14" fmla="*/ 114300 w 304823"/>
                <a:gd name="connsiteY14" fmla="*/ 190500 h 30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23" h="304823">
                  <a:moveTo>
                    <a:pt x="298895" y="270129"/>
                  </a:moveTo>
                  <a:lnTo>
                    <a:pt x="208217" y="179451"/>
                  </a:lnTo>
                  <a:cubicBezTo>
                    <a:pt x="221075" y="160973"/>
                    <a:pt x="228600" y="138494"/>
                    <a:pt x="228600" y="114300"/>
                  </a:cubicBezTo>
                  <a:cubicBezTo>
                    <a:pt x="228600" y="51149"/>
                    <a:pt x="177451" y="0"/>
                    <a:pt x="114300" y="0"/>
                  </a:cubicBezTo>
                  <a:cubicBezTo>
                    <a:pt x="51149" y="0"/>
                    <a:pt x="0" y="51149"/>
                    <a:pt x="0" y="114300"/>
                  </a:cubicBezTo>
                  <a:cubicBezTo>
                    <a:pt x="0" y="177451"/>
                    <a:pt x="51149" y="228600"/>
                    <a:pt x="114300" y="228600"/>
                  </a:cubicBezTo>
                  <a:cubicBezTo>
                    <a:pt x="138494" y="228600"/>
                    <a:pt x="160973" y="221075"/>
                    <a:pt x="179451" y="208217"/>
                  </a:cubicBezTo>
                  <a:lnTo>
                    <a:pt x="270129" y="298895"/>
                  </a:lnTo>
                  <a:cubicBezTo>
                    <a:pt x="278035" y="306800"/>
                    <a:pt x="290989" y="306800"/>
                    <a:pt x="298895" y="298895"/>
                  </a:cubicBezTo>
                  <a:cubicBezTo>
                    <a:pt x="306800" y="290989"/>
                    <a:pt x="306800" y="278035"/>
                    <a:pt x="298895" y="270129"/>
                  </a:cubicBezTo>
                  <a:close/>
                  <a:moveTo>
                    <a:pt x="114300" y="190500"/>
                  </a:moveTo>
                  <a:cubicBezTo>
                    <a:pt x="72200" y="190500"/>
                    <a:pt x="38100" y="156400"/>
                    <a:pt x="38100" y="114300"/>
                  </a:cubicBezTo>
                  <a:cubicBezTo>
                    <a:pt x="38100" y="72200"/>
                    <a:pt x="72200" y="38100"/>
                    <a:pt x="114300" y="38100"/>
                  </a:cubicBezTo>
                  <a:cubicBezTo>
                    <a:pt x="156400" y="38100"/>
                    <a:pt x="190500" y="72200"/>
                    <a:pt x="190500" y="114300"/>
                  </a:cubicBezTo>
                  <a:cubicBezTo>
                    <a:pt x="190500" y="156400"/>
                    <a:pt x="156400" y="190500"/>
                    <a:pt x="114300" y="190500"/>
                  </a:cubicBezTo>
                  <a:close/>
                </a:path>
              </a:pathLst>
            </a:custGeom>
            <a:solidFill>
              <a:srgbClr val="FFFFFF"/>
            </a:solidFill>
            <a:ln w="9525" cap="flat">
              <a:noFill/>
              <a:prstDash val="solid"/>
              <a:miter/>
            </a:ln>
          </p:spPr>
          <p:txBody>
            <a:bodyPr rtlCol="0" anchor="ctr"/>
            <a:lstStyle/>
            <a:p>
              <a:endParaRPr lang="en-US"/>
            </a:p>
          </p:txBody>
        </p:sp>
      </p:grpSp>
      <p:grpSp>
        <p:nvGrpSpPr>
          <p:cNvPr id="330" name="Graphic 175">
            <a:extLst>
              <a:ext uri="{FF2B5EF4-FFF2-40B4-BE49-F238E27FC236}">
                <a16:creationId xmlns:a16="http://schemas.microsoft.com/office/drawing/2014/main" id="{F83A16F6-4A6B-DE26-E0BC-6A4D8C99FFD2}"/>
              </a:ext>
            </a:extLst>
          </p:cNvPr>
          <p:cNvGrpSpPr/>
          <p:nvPr/>
        </p:nvGrpSpPr>
        <p:grpSpPr>
          <a:xfrm>
            <a:off x="5561305" y="3208770"/>
            <a:ext cx="609695" cy="609600"/>
            <a:chOff x="5561305" y="1690688"/>
            <a:chExt cx="609695" cy="609600"/>
          </a:xfrm>
        </p:grpSpPr>
        <p:sp>
          <p:nvSpPr>
            <p:cNvPr id="331" name="Freeform 330">
              <a:extLst>
                <a:ext uri="{FF2B5EF4-FFF2-40B4-BE49-F238E27FC236}">
                  <a16:creationId xmlns:a16="http://schemas.microsoft.com/office/drawing/2014/main" id="{24A26B95-1787-94CA-3140-6E7FA8EEF5F4}"/>
                </a:ext>
              </a:extLst>
            </p:cNvPr>
            <p:cNvSpPr/>
            <p:nvPr/>
          </p:nvSpPr>
          <p:spPr>
            <a:xfrm>
              <a:off x="556130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32" name="Freeform 331">
              <a:extLst>
                <a:ext uri="{FF2B5EF4-FFF2-40B4-BE49-F238E27FC236}">
                  <a16:creationId xmlns:a16="http://schemas.microsoft.com/office/drawing/2014/main" id="{5C3ED79A-B02F-E789-7C18-EF7BC017D46C}"/>
                </a:ext>
              </a:extLst>
            </p:cNvPr>
            <p:cNvSpPr/>
            <p:nvPr/>
          </p:nvSpPr>
          <p:spPr>
            <a:xfrm>
              <a:off x="5721229" y="1868424"/>
              <a:ext cx="449770" cy="431863"/>
            </a:xfrm>
            <a:custGeom>
              <a:avLst/>
              <a:gdLst>
                <a:gd name="connsiteX0" fmla="*/ 225743 w 449770"/>
                <a:gd name="connsiteY0" fmla="*/ 8096 h 431863"/>
                <a:gd name="connsiteX1" fmla="*/ 259175 w 449770"/>
                <a:gd name="connsiteY1" fmla="*/ 88868 h 431863"/>
                <a:gd name="connsiteX2" fmla="*/ 233744 w 449770"/>
                <a:gd name="connsiteY2" fmla="*/ 88868 h 431863"/>
                <a:gd name="connsiteX3" fmla="*/ 207740 w 449770"/>
                <a:gd name="connsiteY3" fmla="*/ 26003 h 431863"/>
                <a:gd name="connsiteX4" fmla="*/ 144875 w 449770"/>
                <a:gd name="connsiteY4" fmla="*/ 0 h 431863"/>
                <a:gd name="connsiteX5" fmla="*/ 82010 w 449770"/>
                <a:gd name="connsiteY5" fmla="*/ 26003 h 431863"/>
                <a:gd name="connsiteX6" fmla="*/ 56007 w 449770"/>
                <a:gd name="connsiteY6" fmla="*/ 88868 h 431863"/>
                <a:gd name="connsiteX7" fmla="*/ 30575 w 449770"/>
                <a:gd name="connsiteY7" fmla="*/ 88868 h 431863"/>
                <a:gd name="connsiteX8" fmla="*/ 94107 w 449770"/>
                <a:gd name="connsiteY8" fmla="*/ 152400 h 431863"/>
                <a:gd name="connsiteX9" fmla="*/ 17907 w 449770"/>
                <a:gd name="connsiteY9" fmla="*/ 152400 h 431863"/>
                <a:gd name="connsiteX10" fmla="*/ 0 w 449770"/>
                <a:gd name="connsiteY10" fmla="*/ 144971 h 431863"/>
                <a:gd name="connsiteX11" fmla="*/ 70961 w 449770"/>
                <a:gd name="connsiteY11" fmla="*/ 215932 h 431863"/>
                <a:gd name="connsiteX12" fmla="*/ 17907 w 449770"/>
                <a:gd name="connsiteY12" fmla="*/ 215932 h 431863"/>
                <a:gd name="connsiteX13" fmla="*/ 0 w 449770"/>
                <a:gd name="connsiteY13" fmla="*/ 208502 h 431863"/>
                <a:gd name="connsiteX14" fmla="*/ 70961 w 449770"/>
                <a:gd name="connsiteY14" fmla="*/ 279464 h 431863"/>
                <a:gd name="connsiteX15" fmla="*/ 17907 w 449770"/>
                <a:gd name="connsiteY15" fmla="*/ 279464 h 431863"/>
                <a:gd name="connsiteX16" fmla="*/ 0 w 449770"/>
                <a:gd name="connsiteY16" fmla="*/ 272034 h 431863"/>
                <a:gd name="connsiteX17" fmla="*/ 159829 w 449770"/>
                <a:gd name="connsiteY17" fmla="*/ 431864 h 431863"/>
                <a:gd name="connsiteX18" fmla="*/ 414909 w 449770"/>
                <a:gd name="connsiteY18" fmla="*/ 431864 h 431863"/>
                <a:gd name="connsiteX19" fmla="*/ 449771 w 449770"/>
                <a:gd name="connsiteY19" fmla="*/ 397002 h 431863"/>
                <a:gd name="connsiteX20" fmla="*/ 449771 w 449770"/>
                <a:gd name="connsiteY20" fmla="*/ 232124 h 431863"/>
                <a:gd name="connsiteX21" fmla="*/ 225838 w 449770"/>
                <a:gd name="connsiteY21" fmla="*/ 8096 h 4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770" h="431863">
                  <a:moveTo>
                    <a:pt x="225743" y="8096"/>
                  </a:moveTo>
                  <a:cubicBezTo>
                    <a:pt x="246412" y="28766"/>
                    <a:pt x="259175" y="57341"/>
                    <a:pt x="259175" y="88868"/>
                  </a:cubicBezTo>
                  <a:lnTo>
                    <a:pt x="233744" y="88868"/>
                  </a:lnTo>
                  <a:cubicBezTo>
                    <a:pt x="233744" y="64294"/>
                    <a:pt x="223838" y="42101"/>
                    <a:pt x="207740" y="26003"/>
                  </a:cubicBezTo>
                  <a:cubicBezTo>
                    <a:pt x="191643" y="9906"/>
                    <a:pt x="169450" y="0"/>
                    <a:pt x="144875" y="0"/>
                  </a:cubicBezTo>
                  <a:cubicBezTo>
                    <a:pt x="120301" y="0"/>
                    <a:pt x="98107" y="9906"/>
                    <a:pt x="82010" y="26003"/>
                  </a:cubicBezTo>
                  <a:cubicBezTo>
                    <a:pt x="65913" y="42101"/>
                    <a:pt x="56007" y="64294"/>
                    <a:pt x="56007" y="88868"/>
                  </a:cubicBezTo>
                  <a:lnTo>
                    <a:pt x="30575" y="88868"/>
                  </a:lnTo>
                  <a:lnTo>
                    <a:pt x="94107" y="152400"/>
                  </a:lnTo>
                  <a:lnTo>
                    <a:pt x="17907" y="152400"/>
                  </a:lnTo>
                  <a:cubicBezTo>
                    <a:pt x="10954" y="152400"/>
                    <a:pt x="4572" y="149543"/>
                    <a:pt x="0" y="144971"/>
                  </a:cubicBezTo>
                  <a:lnTo>
                    <a:pt x="70961" y="215932"/>
                  </a:lnTo>
                  <a:lnTo>
                    <a:pt x="17907" y="215932"/>
                  </a:lnTo>
                  <a:cubicBezTo>
                    <a:pt x="10954" y="215932"/>
                    <a:pt x="4572" y="213074"/>
                    <a:pt x="0" y="208502"/>
                  </a:cubicBezTo>
                  <a:lnTo>
                    <a:pt x="70961" y="279464"/>
                  </a:lnTo>
                  <a:lnTo>
                    <a:pt x="17907" y="279464"/>
                  </a:lnTo>
                  <a:cubicBezTo>
                    <a:pt x="10954" y="279464"/>
                    <a:pt x="4572" y="276606"/>
                    <a:pt x="0" y="272034"/>
                  </a:cubicBezTo>
                  <a:lnTo>
                    <a:pt x="159829" y="431864"/>
                  </a:lnTo>
                  <a:lnTo>
                    <a:pt x="414909" y="431864"/>
                  </a:lnTo>
                  <a:cubicBezTo>
                    <a:pt x="434054" y="431864"/>
                    <a:pt x="449771" y="416147"/>
                    <a:pt x="449771" y="397002"/>
                  </a:cubicBezTo>
                  <a:lnTo>
                    <a:pt x="449771" y="232124"/>
                  </a:lnTo>
                  <a:lnTo>
                    <a:pt x="225838" y="8096"/>
                  </a:lnTo>
                  <a:close/>
                </a:path>
              </a:pathLst>
            </a:custGeom>
            <a:gradFill>
              <a:gsLst>
                <a:gs pos="0">
                  <a:schemeClr val="accent1"/>
                </a:gs>
                <a:gs pos="100000">
                  <a:schemeClr val="accent1">
                    <a:lumMod val="50000"/>
                  </a:schemeClr>
                </a:gs>
              </a:gsLst>
              <a:lin ang="13499565" scaled="1"/>
            </a:gradFill>
            <a:ln w="9525"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481CD1E3-5A8F-FD20-CF14-29FB1672B057}"/>
                </a:ext>
              </a:extLst>
            </p:cNvPr>
            <p:cNvSpPr/>
            <p:nvPr/>
          </p:nvSpPr>
          <p:spPr>
            <a:xfrm>
              <a:off x="5713705" y="1843088"/>
              <a:ext cx="305085" cy="304895"/>
            </a:xfrm>
            <a:custGeom>
              <a:avLst/>
              <a:gdLst>
                <a:gd name="connsiteX0" fmla="*/ 152400 w 305085"/>
                <a:gd name="connsiteY0" fmla="*/ 25432 h 304895"/>
                <a:gd name="connsiteX1" fmla="*/ 241268 w 305085"/>
                <a:gd name="connsiteY1" fmla="*/ 114300 h 304895"/>
                <a:gd name="connsiteX2" fmla="*/ 266700 w 305085"/>
                <a:gd name="connsiteY2" fmla="*/ 114300 h 304895"/>
                <a:gd name="connsiteX3" fmla="*/ 152400 w 305085"/>
                <a:gd name="connsiteY3" fmla="*/ 0 h 304895"/>
                <a:gd name="connsiteX4" fmla="*/ 38100 w 305085"/>
                <a:gd name="connsiteY4" fmla="*/ 114300 h 304895"/>
                <a:gd name="connsiteX5" fmla="*/ 63532 w 305085"/>
                <a:gd name="connsiteY5" fmla="*/ 114300 h 304895"/>
                <a:gd name="connsiteX6" fmla="*/ 152400 w 305085"/>
                <a:gd name="connsiteY6" fmla="*/ 25432 h 304895"/>
                <a:gd name="connsiteX7" fmla="*/ 304800 w 305085"/>
                <a:gd name="connsiteY7" fmla="*/ 152400 h 304895"/>
                <a:gd name="connsiteX8" fmla="*/ 304800 w 305085"/>
                <a:gd name="connsiteY8" fmla="*/ 152400 h 304895"/>
                <a:gd name="connsiteX9" fmla="*/ 279368 w 305085"/>
                <a:gd name="connsiteY9" fmla="*/ 126968 h 304895"/>
                <a:gd name="connsiteX10" fmla="*/ 25432 w 305085"/>
                <a:gd name="connsiteY10" fmla="*/ 126968 h 304895"/>
                <a:gd name="connsiteX11" fmla="*/ 0 w 305085"/>
                <a:gd name="connsiteY11" fmla="*/ 152400 h 304895"/>
                <a:gd name="connsiteX12" fmla="*/ 0 w 305085"/>
                <a:gd name="connsiteY12" fmla="*/ 152400 h 304895"/>
                <a:gd name="connsiteX13" fmla="*/ 25432 w 305085"/>
                <a:gd name="connsiteY13" fmla="*/ 177832 h 304895"/>
                <a:gd name="connsiteX14" fmla="*/ 116586 w 305085"/>
                <a:gd name="connsiteY14" fmla="*/ 177832 h 304895"/>
                <a:gd name="connsiteX15" fmla="*/ 114395 w 305085"/>
                <a:gd name="connsiteY15" fmla="*/ 190500 h 304895"/>
                <a:gd name="connsiteX16" fmla="*/ 25527 w 305085"/>
                <a:gd name="connsiteY16" fmla="*/ 190500 h 304895"/>
                <a:gd name="connsiteX17" fmla="*/ 95 w 305085"/>
                <a:gd name="connsiteY17" fmla="*/ 215932 h 304895"/>
                <a:gd name="connsiteX18" fmla="*/ 25527 w 305085"/>
                <a:gd name="connsiteY18" fmla="*/ 241364 h 304895"/>
                <a:gd name="connsiteX19" fmla="*/ 127159 w 305085"/>
                <a:gd name="connsiteY19" fmla="*/ 241364 h 304895"/>
                <a:gd name="connsiteX20" fmla="*/ 127159 w 305085"/>
                <a:gd name="connsiteY20" fmla="*/ 254032 h 304895"/>
                <a:gd name="connsiteX21" fmla="*/ 25527 w 305085"/>
                <a:gd name="connsiteY21" fmla="*/ 254032 h 304895"/>
                <a:gd name="connsiteX22" fmla="*/ 95 w 305085"/>
                <a:gd name="connsiteY22" fmla="*/ 279464 h 304895"/>
                <a:gd name="connsiteX23" fmla="*/ 25527 w 305085"/>
                <a:gd name="connsiteY23" fmla="*/ 304895 h 304895"/>
                <a:gd name="connsiteX24" fmla="*/ 279559 w 305085"/>
                <a:gd name="connsiteY24" fmla="*/ 304895 h 304895"/>
                <a:gd name="connsiteX25" fmla="*/ 304991 w 305085"/>
                <a:gd name="connsiteY25" fmla="*/ 279464 h 304895"/>
                <a:gd name="connsiteX26" fmla="*/ 279559 w 305085"/>
                <a:gd name="connsiteY26" fmla="*/ 254032 h 304895"/>
                <a:gd name="connsiteX27" fmla="*/ 177927 w 305085"/>
                <a:gd name="connsiteY27" fmla="*/ 254032 h 304895"/>
                <a:gd name="connsiteX28" fmla="*/ 177927 w 305085"/>
                <a:gd name="connsiteY28" fmla="*/ 241364 h 304895"/>
                <a:gd name="connsiteX29" fmla="*/ 279559 w 305085"/>
                <a:gd name="connsiteY29" fmla="*/ 241364 h 304895"/>
                <a:gd name="connsiteX30" fmla="*/ 304991 w 305085"/>
                <a:gd name="connsiteY30" fmla="*/ 215932 h 304895"/>
                <a:gd name="connsiteX31" fmla="*/ 279559 w 305085"/>
                <a:gd name="connsiteY31" fmla="*/ 190500 h 304895"/>
                <a:gd name="connsiteX32" fmla="*/ 190691 w 305085"/>
                <a:gd name="connsiteY32" fmla="*/ 190500 h 304895"/>
                <a:gd name="connsiteX33" fmla="*/ 188500 w 305085"/>
                <a:gd name="connsiteY33" fmla="*/ 177832 h 304895"/>
                <a:gd name="connsiteX34" fmla="*/ 279654 w 305085"/>
                <a:gd name="connsiteY34" fmla="*/ 177832 h 304895"/>
                <a:gd name="connsiteX35" fmla="*/ 305086 w 305085"/>
                <a:gd name="connsiteY35" fmla="*/ 152400 h 304895"/>
                <a:gd name="connsiteX36" fmla="*/ 165068 w 305085"/>
                <a:gd name="connsiteY36" fmla="*/ 212503 h 304895"/>
                <a:gd name="connsiteX37" fmla="*/ 165068 w 305085"/>
                <a:gd name="connsiteY37" fmla="*/ 254032 h 304895"/>
                <a:gd name="connsiteX38" fmla="*/ 152400 w 305085"/>
                <a:gd name="connsiteY38" fmla="*/ 266700 h 304895"/>
                <a:gd name="connsiteX39" fmla="*/ 139732 w 305085"/>
                <a:gd name="connsiteY39" fmla="*/ 254032 h 304895"/>
                <a:gd name="connsiteX40" fmla="*/ 139732 w 305085"/>
                <a:gd name="connsiteY40" fmla="*/ 212503 h 304895"/>
                <a:gd name="connsiteX41" fmla="*/ 127064 w 305085"/>
                <a:gd name="connsiteY41" fmla="*/ 190500 h 304895"/>
                <a:gd name="connsiteX42" fmla="*/ 152495 w 305085"/>
                <a:gd name="connsiteY42" fmla="*/ 165068 h 304895"/>
                <a:gd name="connsiteX43" fmla="*/ 177927 w 305085"/>
                <a:gd name="connsiteY43" fmla="*/ 190500 h 304895"/>
                <a:gd name="connsiteX44" fmla="*/ 165259 w 305085"/>
                <a:gd name="connsiteY44" fmla="*/ 212503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085" h="304895">
                  <a:moveTo>
                    <a:pt x="152400" y="25432"/>
                  </a:moveTo>
                  <a:cubicBezTo>
                    <a:pt x="201454" y="25432"/>
                    <a:pt x="241268" y="65246"/>
                    <a:pt x="241268" y="114300"/>
                  </a:cubicBezTo>
                  <a:lnTo>
                    <a:pt x="266700" y="114300"/>
                  </a:lnTo>
                  <a:cubicBezTo>
                    <a:pt x="266700" y="51149"/>
                    <a:pt x="215551" y="0"/>
                    <a:pt x="152400" y="0"/>
                  </a:cubicBezTo>
                  <a:cubicBezTo>
                    <a:pt x="89249" y="0"/>
                    <a:pt x="38100" y="51149"/>
                    <a:pt x="38100" y="114300"/>
                  </a:cubicBezTo>
                  <a:lnTo>
                    <a:pt x="63532" y="114300"/>
                  </a:lnTo>
                  <a:cubicBezTo>
                    <a:pt x="63532" y="65151"/>
                    <a:pt x="103346" y="25432"/>
                    <a:pt x="152400" y="25432"/>
                  </a:cubicBezTo>
                  <a:close/>
                  <a:moveTo>
                    <a:pt x="304800" y="152400"/>
                  </a:moveTo>
                  <a:lnTo>
                    <a:pt x="304800" y="152400"/>
                  </a:lnTo>
                  <a:cubicBezTo>
                    <a:pt x="304800" y="138398"/>
                    <a:pt x="293370" y="126968"/>
                    <a:pt x="279368" y="126968"/>
                  </a:cubicBezTo>
                  <a:lnTo>
                    <a:pt x="25432" y="126968"/>
                  </a:lnTo>
                  <a:cubicBezTo>
                    <a:pt x="11430" y="126968"/>
                    <a:pt x="0" y="138398"/>
                    <a:pt x="0" y="152400"/>
                  </a:cubicBezTo>
                  <a:lnTo>
                    <a:pt x="0" y="152400"/>
                  </a:lnTo>
                  <a:cubicBezTo>
                    <a:pt x="0" y="166402"/>
                    <a:pt x="11430" y="177832"/>
                    <a:pt x="25432" y="177832"/>
                  </a:cubicBezTo>
                  <a:lnTo>
                    <a:pt x="116586" y="177832"/>
                  </a:lnTo>
                  <a:cubicBezTo>
                    <a:pt x="115157" y="181832"/>
                    <a:pt x="114395" y="186119"/>
                    <a:pt x="114395" y="190500"/>
                  </a:cubicBezTo>
                  <a:lnTo>
                    <a:pt x="25527" y="190500"/>
                  </a:lnTo>
                  <a:cubicBezTo>
                    <a:pt x="11525" y="190500"/>
                    <a:pt x="95" y="201930"/>
                    <a:pt x="95" y="215932"/>
                  </a:cubicBezTo>
                  <a:cubicBezTo>
                    <a:pt x="95" y="229934"/>
                    <a:pt x="11525" y="241364"/>
                    <a:pt x="25527" y="241364"/>
                  </a:cubicBezTo>
                  <a:lnTo>
                    <a:pt x="127159" y="241364"/>
                  </a:lnTo>
                  <a:lnTo>
                    <a:pt x="127159" y="254032"/>
                  </a:lnTo>
                  <a:lnTo>
                    <a:pt x="25527" y="254032"/>
                  </a:lnTo>
                  <a:cubicBezTo>
                    <a:pt x="11525" y="254032"/>
                    <a:pt x="95" y="265462"/>
                    <a:pt x="95" y="279464"/>
                  </a:cubicBezTo>
                  <a:cubicBezTo>
                    <a:pt x="95" y="293465"/>
                    <a:pt x="11525" y="304895"/>
                    <a:pt x="25527" y="304895"/>
                  </a:cubicBezTo>
                  <a:lnTo>
                    <a:pt x="279559" y="304895"/>
                  </a:lnTo>
                  <a:cubicBezTo>
                    <a:pt x="293561" y="304895"/>
                    <a:pt x="304991" y="293465"/>
                    <a:pt x="304991" y="279464"/>
                  </a:cubicBezTo>
                  <a:cubicBezTo>
                    <a:pt x="304991" y="265462"/>
                    <a:pt x="293561" y="254032"/>
                    <a:pt x="279559" y="254032"/>
                  </a:cubicBezTo>
                  <a:lnTo>
                    <a:pt x="177927" y="254032"/>
                  </a:lnTo>
                  <a:lnTo>
                    <a:pt x="177927" y="241364"/>
                  </a:lnTo>
                  <a:lnTo>
                    <a:pt x="279559" y="241364"/>
                  </a:lnTo>
                  <a:cubicBezTo>
                    <a:pt x="293561" y="241364"/>
                    <a:pt x="304991" y="229934"/>
                    <a:pt x="304991" y="215932"/>
                  </a:cubicBezTo>
                  <a:cubicBezTo>
                    <a:pt x="304991" y="201930"/>
                    <a:pt x="293561" y="190500"/>
                    <a:pt x="279559" y="190500"/>
                  </a:cubicBezTo>
                  <a:lnTo>
                    <a:pt x="190691" y="190500"/>
                  </a:lnTo>
                  <a:cubicBezTo>
                    <a:pt x="190691" y="186023"/>
                    <a:pt x="189928" y="181737"/>
                    <a:pt x="188500" y="177832"/>
                  </a:cubicBezTo>
                  <a:lnTo>
                    <a:pt x="279654" y="177832"/>
                  </a:lnTo>
                  <a:cubicBezTo>
                    <a:pt x="293656" y="177832"/>
                    <a:pt x="305086" y="166402"/>
                    <a:pt x="305086" y="152400"/>
                  </a:cubicBezTo>
                  <a:close/>
                  <a:moveTo>
                    <a:pt x="165068" y="212503"/>
                  </a:moveTo>
                  <a:lnTo>
                    <a:pt x="165068" y="254032"/>
                  </a:lnTo>
                  <a:cubicBezTo>
                    <a:pt x="165068" y="260985"/>
                    <a:pt x="159353" y="266700"/>
                    <a:pt x="152400" y="266700"/>
                  </a:cubicBezTo>
                  <a:cubicBezTo>
                    <a:pt x="145447" y="266700"/>
                    <a:pt x="139732" y="260985"/>
                    <a:pt x="139732" y="254032"/>
                  </a:cubicBezTo>
                  <a:lnTo>
                    <a:pt x="139732" y="212503"/>
                  </a:lnTo>
                  <a:cubicBezTo>
                    <a:pt x="132112" y="208121"/>
                    <a:pt x="127064" y="199930"/>
                    <a:pt x="127064" y="190500"/>
                  </a:cubicBezTo>
                  <a:cubicBezTo>
                    <a:pt x="127064" y="176498"/>
                    <a:pt x="138494" y="165068"/>
                    <a:pt x="152495" y="165068"/>
                  </a:cubicBezTo>
                  <a:cubicBezTo>
                    <a:pt x="166497" y="165068"/>
                    <a:pt x="177927" y="176403"/>
                    <a:pt x="177927" y="190500"/>
                  </a:cubicBezTo>
                  <a:cubicBezTo>
                    <a:pt x="177927" y="199930"/>
                    <a:pt x="172784" y="208121"/>
                    <a:pt x="165259" y="212503"/>
                  </a:cubicBezTo>
                  <a:close/>
                </a:path>
              </a:pathLst>
            </a:custGeom>
            <a:solidFill>
              <a:srgbClr val="FFFFFF"/>
            </a:solidFill>
            <a:ln w="9525" cap="flat">
              <a:noFill/>
              <a:prstDash val="solid"/>
              <a:miter/>
            </a:ln>
          </p:spPr>
          <p:txBody>
            <a:bodyPr rtlCol="0" anchor="ctr"/>
            <a:lstStyle/>
            <a:p>
              <a:endParaRPr lang="en-US"/>
            </a:p>
          </p:txBody>
        </p:sp>
      </p:grpSp>
      <p:grpSp>
        <p:nvGrpSpPr>
          <p:cNvPr id="334" name="Graphic 173">
            <a:extLst>
              <a:ext uri="{FF2B5EF4-FFF2-40B4-BE49-F238E27FC236}">
                <a16:creationId xmlns:a16="http://schemas.microsoft.com/office/drawing/2014/main" id="{02B569D7-FD7C-E6DA-1816-A07281B88544}"/>
              </a:ext>
            </a:extLst>
          </p:cNvPr>
          <p:cNvGrpSpPr/>
          <p:nvPr/>
        </p:nvGrpSpPr>
        <p:grpSpPr>
          <a:xfrm>
            <a:off x="6324596" y="3208770"/>
            <a:ext cx="609600" cy="609600"/>
            <a:chOff x="6324596" y="1690688"/>
            <a:chExt cx="609600" cy="609600"/>
          </a:xfrm>
        </p:grpSpPr>
        <p:sp>
          <p:nvSpPr>
            <p:cNvPr id="335" name="Freeform 334">
              <a:extLst>
                <a:ext uri="{FF2B5EF4-FFF2-40B4-BE49-F238E27FC236}">
                  <a16:creationId xmlns:a16="http://schemas.microsoft.com/office/drawing/2014/main" id="{E8EBCDF6-69C2-984E-C925-BC046A087111}"/>
                </a:ext>
              </a:extLst>
            </p:cNvPr>
            <p:cNvSpPr/>
            <p:nvPr/>
          </p:nvSpPr>
          <p:spPr>
            <a:xfrm>
              <a:off x="6324596"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36" name="Freeform 335">
              <a:extLst>
                <a:ext uri="{FF2B5EF4-FFF2-40B4-BE49-F238E27FC236}">
                  <a16:creationId xmlns:a16="http://schemas.microsoft.com/office/drawing/2014/main" id="{415B1B07-83DC-2382-96B1-247E8173851C}"/>
                </a:ext>
              </a:extLst>
            </p:cNvPr>
            <p:cNvSpPr/>
            <p:nvPr/>
          </p:nvSpPr>
          <p:spPr>
            <a:xfrm>
              <a:off x="6553196" y="1854232"/>
              <a:ext cx="381000" cy="446055"/>
            </a:xfrm>
            <a:custGeom>
              <a:avLst/>
              <a:gdLst>
                <a:gd name="connsiteX0" fmla="*/ 103156 w 381000"/>
                <a:gd name="connsiteY0" fmla="*/ 0 h 446055"/>
                <a:gd name="connsiteX1" fmla="*/ 103156 w 381000"/>
                <a:gd name="connsiteY1" fmla="*/ 53912 h 446055"/>
                <a:gd name="connsiteX2" fmla="*/ 49244 w 381000"/>
                <a:gd name="connsiteY2" fmla="*/ 53912 h 446055"/>
                <a:gd name="connsiteX3" fmla="*/ 114300 w 381000"/>
                <a:gd name="connsiteY3" fmla="*/ 118967 h 446055"/>
                <a:gd name="connsiteX4" fmla="*/ 114300 w 381000"/>
                <a:gd name="connsiteY4" fmla="*/ 278416 h 446055"/>
                <a:gd name="connsiteX5" fmla="*/ 152400 w 381000"/>
                <a:gd name="connsiteY5" fmla="*/ 278416 h 446055"/>
                <a:gd name="connsiteX6" fmla="*/ 152400 w 381000"/>
                <a:gd name="connsiteY6" fmla="*/ 293656 h 446055"/>
                <a:gd name="connsiteX7" fmla="*/ 0 w 381000"/>
                <a:gd name="connsiteY7" fmla="*/ 293656 h 446055"/>
                <a:gd name="connsiteX8" fmla="*/ 152400 w 381000"/>
                <a:gd name="connsiteY8" fmla="*/ 446056 h 446055"/>
                <a:gd name="connsiteX9" fmla="*/ 346139 w 381000"/>
                <a:gd name="connsiteY9" fmla="*/ 446056 h 446055"/>
                <a:gd name="connsiteX10" fmla="*/ 381000 w 381000"/>
                <a:gd name="connsiteY10" fmla="*/ 411194 h 446055"/>
                <a:gd name="connsiteX11" fmla="*/ 381000 w 381000"/>
                <a:gd name="connsiteY11" fmla="*/ 277844 h 446055"/>
                <a:gd name="connsiteX12" fmla="*/ 103156 w 381000"/>
                <a:gd name="connsiteY12" fmla="*/ 0 h 446055"/>
                <a:gd name="connsiteX13" fmla="*/ 38100 w 381000"/>
                <a:gd name="connsiteY13" fmla="*/ 105632 h 446055"/>
                <a:gd name="connsiteX14" fmla="*/ 0 w 381000"/>
                <a:gd name="connsiteY14" fmla="*/ 105632 h 446055"/>
                <a:gd name="connsiteX15" fmla="*/ 38100 w 381000"/>
                <a:gd name="connsiteY15" fmla="*/ 143732 h 446055"/>
                <a:gd name="connsiteX16" fmla="*/ 38100 w 381000"/>
                <a:gd name="connsiteY16" fmla="*/ 105632 h 4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446055">
                  <a:moveTo>
                    <a:pt x="103156" y="0"/>
                  </a:moveTo>
                  <a:cubicBezTo>
                    <a:pt x="118015" y="14859"/>
                    <a:pt x="118015" y="38957"/>
                    <a:pt x="103156" y="53912"/>
                  </a:cubicBezTo>
                  <a:cubicBezTo>
                    <a:pt x="88297" y="68770"/>
                    <a:pt x="64198" y="68770"/>
                    <a:pt x="49244" y="53912"/>
                  </a:cubicBezTo>
                  <a:lnTo>
                    <a:pt x="114300" y="118967"/>
                  </a:lnTo>
                  <a:lnTo>
                    <a:pt x="114300" y="278416"/>
                  </a:lnTo>
                  <a:lnTo>
                    <a:pt x="152400" y="278416"/>
                  </a:lnTo>
                  <a:lnTo>
                    <a:pt x="152400" y="293656"/>
                  </a:lnTo>
                  <a:lnTo>
                    <a:pt x="0" y="293656"/>
                  </a:lnTo>
                  <a:lnTo>
                    <a:pt x="152400" y="446056"/>
                  </a:lnTo>
                  <a:lnTo>
                    <a:pt x="346139" y="446056"/>
                  </a:lnTo>
                  <a:cubicBezTo>
                    <a:pt x="365284" y="446056"/>
                    <a:pt x="381000" y="430340"/>
                    <a:pt x="381000" y="411194"/>
                  </a:cubicBezTo>
                  <a:lnTo>
                    <a:pt x="381000" y="277844"/>
                  </a:lnTo>
                  <a:lnTo>
                    <a:pt x="103156" y="0"/>
                  </a:lnTo>
                  <a:close/>
                  <a:moveTo>
                    <a:pt x="38100" y="105632"/>
                  </a:moveTo>
                  <a:lnTo>
                    <a:pt x="0" y="105632"/>
                  </a:lnTo>
                  <a:lnTo>
                    <a:pt x="38100" y="143732"/>
                  </a:lnTo>
                  <a:lnTo>
                    <a:pt x="38100" y="105632"/>
                  </a:lnTo>
                  <a:close/>
                </a:path>
              </a:pathLst>
            </a:custGeom>
            <a:gradFill>
              <a:gsLst>
                <a:gs pos="0">
                  <a:schemeClr val="accent1"/>
                </a:gs>
                <a:gs pos="100000">
                  <a:schemeClr val="accent1">
                    <a:lumMod val="50000"/>
                  </a:schemeClr>
                </a:gs>
              </a:gsLst>
              <a:lin ang="13499535" scaled="1"/>
            </a:gradFill>
            <a:ln w="9525"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472E845D-6F67-3E1B-CA33-165F763239FA}"/>
                </a:ext>
              </a:extLst>
            </p:cNvPr>
            <p:cNvSpPr/>
            <p:nvPr/>
          </p:nvSpPr>
          <p:spPr>
            <a:xfrm>
              <a:off x="6553196" y="1843088"/>
              <a:ext cx="152400" cy="304800"/>
            </a:xfrm>
            <a:custGeom>
              <a:avLst/>
              <a:gdLst>
                <a:gd name="connsiteX0" fmla="*/ 114300 w 152400"/>
                <a:gd name="connsiteY0" fmla="*/ 289560 h 304800"/>
                <a:gd name="connsiteX1" fmla="*/ 114300 w 152400"/>
                <a:gd name="connsiteY1" fmla="*/ 101632 h 304800"/>
                <a:gd name="connsiteX2" fmla="*/ 0 w 152400"/>
                <a:gd name="connsiteY2" fmla="*/ 101632 h 304800"/>
                <a:gd name="connsiteX3" fmla="*/ 0 w 152400"/>
                <a:gd name="connsiteY3" fmla="*/ 116872 h 304800"/>
                <a:gd name="connsiteX4" fmla="*/ 38100 w 152400"/>
                <a:gd name="connsiteY4" fmla="*/ 116872 h 304800"/>
                <a:gd name="connsiteX5" fmla="*/ 38100 w 152400"/>
                <a:gd name="connsiteY5" fmla="*/ 289560 h 304800"/>
                <a:gd name="connsiteX6" fmla="*/ 0 w 152400"/>
                <a:gd name="connsiteY6" fmla="*/ 289560 h 304800"/>
                <a:gd name="connsiteX7" fmla="*/ 0 w 152400"/>
                <a:gd name="connsiteY7" fmla="*/ 304800 h 304800"/>
                <a:gd name="connsiteX8" fmla="*/ 152400 w 152400"/>
                <a:gd name="connsiteY8" fmla="*/ 304800 h 304800"/>
                <a:gd name="connsiteX9" fmla="*/ 152400 w 152400"/>
                <a:gd name="connsiteY9" fmla="*/ 289560 h 304800"/>
                <a:gd name="connsiteX10" fmla="*/ 114300 w 152400"/>
                <a:gd name="connsiteY10" fmla="*/ 289560 h 304800"/>
                <a:gd name="connsiteX11" fmla="*/ 76200 w 152400"/>
                <a:gd name="connsiteY11" fmla="*/ 76200 h 304800"/>
                <a:gd name="connsiteX12" fmla="*/ 114300 w 152400"/>
                <a:gd name="connsiteY12" fmla="*/ 38100 h 304800"/>
                <a:gd name="connsiteX13" fmla="*/ 76200 w 152400"/>
                <a:gd name="connsiteY13" fmla="*/ 0 h 304800"/>
                <a:gd name="connsiteX14" fmla="*/ 38100 w 152400"/>
                <a:gd name="connsiteY14" fmla="*/ 38100 h 304800"/>
                <a:gd name="connsiteX15" fmla="*/ 76200 w 152400"/>
                <a:gd name="connsiteY15" fmla="*/ 762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304800">
                  <a:moveTo>
                    <a:pt x="114300" y="289560"/>
                  </a:moveTo>
                  <a:lnTo>
                    <a:pt x="114300" y="101632"/>
                  </a:lnTo>
                  <a:lnTo>
                    <a:pt x="0" y="101632"/>
                  </a:lnTo>
                  <a:lnTo>
                    <a:pt x="0" y="116872"/>
                  </a:lnTo>
                  <a:lnTo>
                    <a:pt x="38100" y="116872"/>
                  </a:lnTo>
                  <a:lnTo>
                    <a:pt x="38100" y="289560"/>
                  </a:lnTo>
                  <a:lnTo>
                    <a:pt x="0" y="289560"/>
                  </a:lnTo>
                  <a:lnTo>
                    <a:pt x="0" y="304800"/>
                  </a:lnTo>
                  <a:lnTo>
                    <a:pt x="152400" y="304800"/>
                  </a:lnTo>
                  <a:lnTo>
                    <a:pt x="152400" y="289560"/>
                  </a:lnTo>
                  <a:lnTo>
                    <a:pt x="114300" y="289560"/>
                  </a:lnTo>
                  <a:close/>
                  <a:moveTo>
                    <a:pt x="76200" y="76200"/>
                  </a:moveTo>
                  <a:cubicBezTo>
                    <a:pt x="97250" y="76200"/>
                    <a:pt x="114300" y="59150"/>
                    <a:pt x="114300" y="38100"/>
                  </a:cubicBezTo>
                  <a:cubicBezTo>
                    <a:pt x="114300" y="17050"/>
                    <a:pt x="97250" y="0"/>
                    <a:pt x="76200" y="0"/>
                  </a:cubicBezTo>
                  <a:cubicBezTo>
                    <a:pt x="55150" y="0"/>
                    <a:pt x="38100" y="17050"/>
                    <a:pt x="38100" y="38100"/>
                  </a:cubicBezTo>
                  <a:cubicBezTo>
                    <a:pt x="38100" y="59150"/>
                    <a:pt x="55150" y="76200"/>
                    <a:pt x="76200" y="76200"/>
                  </a:cubicBezTo>
                  <a:close/>
                </a:path>
              </a:pathLst>
            </a:custGeom>
            <a:solidFill>
              <a:srgbClr val="FFFFFF"/>
            </a:solidFill>
            <a:ln w="9525" cap="flat">
              <a:noFill/>
              <a:prstDash val="solid"/>
              <a:miter/>
            </a:ln>
          </p:spPr>
          <p:txBody>
            <a:bodyPr rtlCol="0" anchor="ctr"/>
            <a:lstStyle/>
            <a:p>
              <a:endParaRPr lang="en-US"/>
            </a:p>
          </p:txBody>
        </p:sp>
      </p:grpSp>
      <p:grpSp>
        <p:nvGrpSpPr>
          <p:cNvPr id="338" name="Graphic 171">
            <a:extLst>
              <a:ext uri="{FF2B5EF4-FFF2-40B4-BE49-F238E27FC236}">
                <a16:creationId xmlns:a16="http://schemas.microsoft.com/office/drawing/2014/main" id="{2EB59957-4D67-AF41-8113-5BD22B4D9845}"/>
              </a:ext>
            </a:extLst>
          </p:cNvPr>
          <p:cNvGrpSpPr/>
          <p:nvPr/>
        </p:nvGrpSpPr>
        <p:grpSpPr>
          <a:xfrm>
            <a:off x="7087887" y="3208770"/>
            <a:ext cx="609695" cy="609695"/>
            <a:chOff x="7087887" y="1690688"/>
            <a:chExt cx="609695" cy="609695"/>
          </a:xfrm>
        </p:grpSpPr>
        <p:sp>
          <p:nvSpPr>
            <p:cNvPr id="339" name="Freeform 338">
              <a:extLst>
                <a:ext uri="{FF2B5EF4-FFF2-40B4-BE49-F238E27FC236}">
                  <a16:creationId xmlns:a16="http://schemas.microsoft.com/office/drawing/2014/main" id="{A0192A0B-59CA-30C3-5BEA-CBF1E2DD023E}"/>
                </a:ext>
              </a:extLst>
            </p:cNvPr>
            <p:cNvSpPr/>
            <p:nvPr/>
          </p:nvSpPr>
          <p:spPr>
            <a:xfrm>
              <a:off x="7087887"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40" name="Freeform 339">
              <a:extLst>
                <a:ext uri="{FF2B5EF4-FFF2-40B4-BE49-F238E27FC236}">
                  <a16:creationId xmlns:a16="http://schemas.microsoft.com/office/drawing/2014/main" id="{F178B360-7E14-E80A-5515-183C91C2881C}"/>
                </a:ext>
              </a:extLst>
            </p:cNvPr>
            <p:cNvSpPr/>
            <p:nvPr/>
          </p:nvSpPr>
          <p:spPr>
            <a:xfrm>
              <a:off x="7365635" y="1859852"/>
              <a:ext cx="331946" cy="440531"/>
            </a:xfrm>
            <a:custGeom>
              <a:avLst/>
              <a:gdLst>
                <a:gd name="connsiteX0" fmla="*/ 67437 w 331946"/>
                <a:gd name="connsiteY0" fmla="*/ 0 h 440531"/>
                <a:gd name="connsiteX1" fmla="*/ 84201 w 331946"/>
                <a:gd name="connsiteY1" fmla="*/ 40386 h 440531"/>
                <a:gd name="connsiteX2" fmla="*/ 83058 w 331946"/>
                <a:gd name="connsiteY2" fmla="*/ 51911 h 440531"/>
                <a:gd name="connsiteX3" fmla="*/ 79724 w 331946"/>
                <a:gd name="connsiteY3" fmla="*/ 62675 h 440531"/>
                <a:gd name="connsiteX4" fmla="*/ 52292 w 331946"/>
                <a:gd name="connsiteY4" fmla="*/ 127159 h 440531"/>
                <a:gd name="connsiteX5" fmla="*/ 27051 w 331946"/>
                <a:gd name="connsiteY5" fmla="*/ 186500 h 440531"/>
                <a:gd name="connsiteX6" fmla="*/ 281083 w 331946"/>
                <a:gd name="connsiteY6" fmla="*/ 440531 h 440531"/>
                <a:gd name="connsiteX7" fmla="*/ 297085 w 331946"/>
                <a:gd name="connsiteY7" fmla="*/ 440531 h 440531"/>
                <a:gd name="connsiteX8" fmla="*/ 331946 w 331946"/>
                <a:gd name="connsiteY8" fmla="*/ 405670 h 440531"/>
                <a:gd name="connsiteX9" fmla="*/ 331946 w 331946"/>
                <a:gd name="connsiteY9" fmla="*/ 264414 h 440531"/>
                <a:gd name="connsiteX10" fmla="*/ 67532 w 331946"/>
                <a:gd name="connsiteY10" fmla="*/ 0 h 440531"/>
                <a:gd name="connsiteX11" fmla="*/ 53912 w 331946"/>
                <a:gd name="connsiteY11" fmla="*/ 276892 h 440531"/>
                <a:gd name="connsiteX12" fmla="*/ 0 w 331946"/>
                <a:gd name="connsiteY12" fmla="*/ 276892 h 440531"/>
                <a:gd name="connsiteX13" fmla="*/ 163544 w 331946"/>
                <a:gd name="connsiteY13" fmla="*/ 440436 h 440531"/>
                <a:gd name="connsiteX14" fmla="*/ 271272 w 331946"/>
                <a:gd name="connsiteY14" fmla="*/ 440436 h 440531"/>
                <a:gd name="connsiteX15" fmla="*/ 53816 w 331946"/>
                <a:gd name="connsiteY15" fmla="*/ 222980 h 440531"/>
                <a:gd name="connsiteX16" fmla="*/ 53816 w 331946"/>
                <a:gd name="connsiteY16" fmla="*/ 276892 h 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946" h="440531">
                  <a:moveTo>
                    <a:pt x="67437" y="0"/>
                  </a:moveTo>
                  <a:cubicBezTo>
                    <a:pt x="77724" y="10382"/>
                    <a:pt x="84201" y="24670"/>
                    <a:pt x="84201" y="40386"/>
                  </a:cubicBezTo>
                  <a:cubicBezTo>
                    <a:pt x="84201" y="44291"/>
                    <a:pt x="83820" y="48196"/>
                    <a:pt x="83058" y="51911"/>
                  </a:cubicBezTo>
                  <a:cubicBezTo>
                    <a:pt x="82296" y="55626"/>
                    <a:pt x="81153" y="59245"/>
                    <a:pt x="79724" y="62675"/>
                  </a:cubicBezTo>
                  <a:cubicBezTo>
                    <a:pt x="78296" y="66104"/>
                    <a:pt x="65151" y="97060"/>
                    <a:pt x="52292" y="127159"/>
                  </a:cubicBezTo>
                  <a:cubicBezTo>
                    <a:pt x="39529" y="157258"/>
                    <a:pt x="27051" y="186500"/>
                    <a:pt x="27051" y="186500"/>
                  </a:cubicBezTo>
                  <a:lnTo>
                    <a:pt x="281083" y="440531"/>
                  </a:lnTo>
                  <a:lnTo>
                    <a:pt x="297085" y="440531"/>
                  </a:lnTo>
                  <a:cubicBezTo>
                    <a:pt x="316230" y="440531"/>
                    <a:pt x="331946" y="424815"/>
                    <a:pt x="331946" y="405670"/>
                  </a:cubicBezTo>
                  <a:lnTo>
                    <a:pt x="331946" y="264414"/>
                  </a:lnTo>
                  <a:lnTo>
                    <a:pt x="67532" y="0"/>
                  </a:lnTo>
                  <a:close/>
                  <a:moveTo>
                    <a:pt x="53912" y="276892"/>
                  </a:moveTo>
                  <a:cubicBezTo>
                    <a:pt x="39052" y="291751"/>
                    <a:pt x="14859" y="291751"/>
                    <a:pt x="0" y="276892"/>
                  </a:cubicBezTo>
                  <a:lnTo>
                    <a:pt x="163544" y="440436"/>
                  </a:lnTo>
                  <a:lnTo>
                    <a:pt x="271272" y="440436"/>
                  </a:lnTo>
                  <a:lnTo>
                    <a:pt x="53816" y="222980"/>
                  </a:lnTo>
                  <a:cubicBezTo>
                    <a:pt x="68675" y="237839"/>
                    <a:pt x="68675" y="262033"/>
                    <a:pt x="53816" y="276892"/>
                  </a:cubicBezTo>
                  <a:close/>
                </a:path>
              </a:pathLst>
            </a:custGeom>
            <a:gradFill>
              <a:gsLst>
                <a:gs pos="0">
                  <a:schemeClr val="accent1"/>
                </a:gs>
                <a:gs pos="100000">
                  <a:schemeClr val="accent1">
                    <a:lumMod val="50000"/>
                  </a:schemeClr>
                </a:gs>
              </a:gsLst>
              <a:lin ang="13500479" scaled="1"/>
            </a:gradFill>
            <a:ln w="9525" cap="flat">
              <a:noFill/>
              <a:prstDash val="solid"/>
              <a:miter/>
            </a:ln>
          </p:spPr>
          <p:txBody>
            <a:bodyPr rtlCol="0" anchor="ctr"/>
            <a:lstStyle/>
            <a:p>
              <a:endParaRPr lang="en-US" dirty="0"/>
            </a:p>
          </p:txBody>
        </p:sp>
        <p:sp>
          <p:nvSpPr>
            <p:cNvPr id="341" name="Freeform 340">
              <a:extLst>
                <a:ext uri="{FF2B5EF4-FFF2-40B4-BE49-F238E27FC236}">
                  <a16:creationId xmlns:a16="http://schemas.microsoft.com/office/drawing/2014/main" id="{6B541046-DEC7-85AA-8BB7-14C96DE07CC7}"/>
                </a:ext>
              </a:extLst>
            </p:cNvPr>
            <p:cNvSpPr/>
            <p:nvPr/>
          </p:nvSpPr>
          <p:spPr>
            <a:xfrm>
              <a:off x="7335537" y="1843088"/>
              <a:ext cx="114300" cy="304800"/>
            </a:xfrm>
            <a:custGeom>
              <a:avLst/>
              <a:gdLst>
                <a:gd name="connsiteX0" fmla="*/ 57150 w 114300"/>
                <a:gd name="connsiteY0" fmla="*/ 228600 h 304800"/>
                <a:gd name="connsiteX1" fmla="*/ 19050 w 114300"/>
                <a:gd name="connsiteY1" fmla="*/ 266700 h 304800"/>
                <a:gd name="connsiteX2" fmla="*/ 57150 w 114300"/>
                <a:gd name="connsiteY2" fmla="*/ 304800 h 304800"/>
                <a:gd name="connsiteX3" fmla="*/ 95250 w 114300"/>
                <a:gd name="connsiteY3" fmla="*/ 266700 h 304800"/>
                <a:gd name="connsiteX4" fmla="*/ 57150 w 114300"/>
                <a:gd name="connsiteY4" fmla="*/ 228600 h 304800"/>
                <a:gd name="connsiteX5" fmla="*/ 57150 w 114300"/>
                <a:gd name="connsiteY5" fmla="*/ 0 h 304800"/>
                <a:gd name="connsiteX6" fmla="*/ 0 w 114300"/>
                <a:gd name="connsiteY6" fmla="*/ 57150 h 304800"/>
                <a:gd name="connsiteX7" fmla="*/ 4477 w 114300"/>
                <a:gd name="connsiteY7" fmla="*/ 79439 h 304800"/>
                <a:gd name="connsiteX8" fmla="*/ 57150 w 114300"/>
                <a:gd name="connsiteY8" fmla="*/ 203264 h 304800"/>
                <a:gd name="connsiteX9" fmla="*/ 109823 w 114300"/>
                <a:gd name="connsiteY9" fmla="*/ 79439 h 304800"/>
                <a:gd name="connsiteX10" fmla="*/ 114300 w 114300"/>
                <a:gd name="connsiteY10" fmla="*/ 57150 h 304800"/>
                <a:gd name="connsiteX11" fmla="*/ 57150 w 114300"/>
                <a:gd name="connsiteY11"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304800">
                  <a:moveTo>
                    <a:pt x="57150" y="228600"/>
                  </a:moveTo>
                  <a:cubicBezTo>
                    <a:pt x="36195" y="228600"/>
                    <a:pt x="19050" y="245745"/>
                    <a:pt x="19050" y="266700"/>
                  </a:cubicBezTo>
                  <a:cubicBezTo>
                    <a:pt x="19050" y="287655"/>
                    <a:pt x="36195" y="304800"/>
                    <a:pt x="57150" y="304800"/>
                  </a:cubicBezTo>
                  <a:cubicBezTo>
                    <a:pt x="78105" y="304800"/>
                    <a:pt x="95250" y="287655"/>
                    <a:pt x="95250" y="266700"/>
                  </a:cubicBezTo>
                  <a:cubicBezTo>
                    <a:pt x="95250" y="245745"/>
                    <a:pt x="78105" y="228600"/>
                    <a:pt x="57150" y="228600"/>
                  </a:cubicBezTo>
                  <a:close/>
                  <a:moveTo>
                    <a:pt x="57150" y="0"/>
                  </a:moveTo>
                  <a:cubicBezTo>
                    <a:pt x="25622" y="0"/>
                    <a:pt x="0" y="25622"/>
                    <a:pt x="0" y="57150"/>
                  </a:cubicBezTo>
                  <a:cubicBezTo>
                    <a:pt x="0" y="65056"/>
                    <a:pt x="1810" y="72485"/>
                    <a:pt x="4477" y="79439"/>
                  </a:cubicBezTo>
                  <a:cubicBezTo>
                    <a:pt x="15621" y="108109"/>
                    <a:pt x="57150" y="203264"/>
                    <a:pt x="57150" y="203264"/>
                  </a:cubicBezTo>
                  <a:cubicBezTo>
                    <a:pt x="57150" y="203264"/>
                    <a:pt x="106871" y="86296"/>
                    <a:pt x="109823" y="79439"/>
                  </a:cubicBezTo>
                  <a:cubicBezTo>
                    <a:pt x="112681" y="72581"/>
                    <a:pt x="114300" y="65056"/>
                    <a:pt x="114300" y="57150"/>
                  </a:cubicBezTo>
                  <a:cubicBezTo>
                    <a:pt x="114300" y="25622"/>
                    <a:pt x="88678" y="0"/>
                    <a:pt x="57150" y="0"/>
                  </a:cubicBezTo>
                  <a:close/>
                </a:path>
              </a:pathLst>
            </a:custGeom>
            <a:solidFill>
              <a:srgbClr val="FFFFFF"/>
            </a:solidFill>
            <a:ln w="9525" cap="flat">
              <a:noFill/>
              <a:prstDash val="solid"/>
              <a:miter/>
            </a:ln>
          </p:spPr>
          <p:txBody>
            <a:bodyPr rtlCol="0" anchor="ctr"/>
            <a:lstStyle/>
            <a:p>
              <a:endParaRPr lang="en-US"/>
            </a:p>
          </p:txBody>
        </p:sp>
      </p:grpSp>
      <p:grpSp>
        <p:nvGrpSpPr>
          <p:cNvPr id="342" name="Graphic 169">
            <a:extLst>
              <a:ext uri="{FF2B5EF4-FFF2-40B4-BE49-F238E27FC236}">
                <a16:creationId xmlns:a16="http://schemas.microsoft.com/office/drawing/2014/main" id="{7663964D-EAD5-C961-7567-CDEB3F4CB114}"/>
              </a:ext>
            </a:extLst>
          </p:cNvPr>
          <p:cNvGrpSpPr/>
          <p:nvPr/>
        </p:nvGrpSpPr>
        <p:grpSpPr>
          <a:xfrm>
            <a:off x="7851178" y="3208770"/>
            <a:ext cx="609600" cy="609600"/>
            <a:chOff x="7851178" y="1690688"/>
            <a:chExt cx="609600" cy="609600"/>
          </a:xfrm>
        </p:grpSpPr>
        <p:sp>
          <p:nvSpPr>
            <p:cNvPr id="343" name="Freeform 342">
              <a:extLst>
                <a:ext uri="{FF2B5EF4-FFF2-40B4-BE49-F238E27FC236}">
                  <a16:creationId xmlns:a16="http://schemas.microsoft.com/office/drawing/2014/main" id="{573F2BA2-25E0-C1AE-264D-94D0CCB32147}"/>
                </a:ext>
              </a:extLst>
            </p:cNvPr>
            <p:cNvSpPr/>
            <p:nvPr/>
          </p:nvSpPr>
          <p:spPr>
            <a:xfrm>
              <a:off x="7851178"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44" name="Freeform 343">
              <a:extLst>
                <a:ext uri="{FF2B5EF4-FFF2-40B4-BE49-F238E27FC236}">
                  <a16:creationId xmlns:a16="http://schemas.microsoft.com/office/drawing/2014/main" id="{7FF6CDDE-C2FD-B9E6-FDEA-79ACEE3B2D3A}"/>
                </a:ext>
              </a:extLst>
            </p:cNvPr>
            <p:cNvSpPr/>
            <p:nvPr/>
          </p:nvSpPr>
          <p:spPr>
            <a:xfrm>
              <a:off x="8006911" y="1846802"/>
              <a:ext cx="453866" cy="453485"/>
            </a:xfrm>
            <a:custGeom>
              <a:avLst/>
              <a:gdLst>
                <a:gd name="connsiteX0" fmla="*/ 223266 w 453866"/>
                <a:gd name="connsiteY0" fmla="*/ 8954 h 453485"/>
                <a:gd name="connsiteX1" fmla="*/ 223266 w 453866"/>
                <a:gd name="connsiteY1" fmla="*/ 71438 h 453485"/>
                <a:gd name="connsiteX2" fmla="*/ 297942 w 453866"/>
                <a:gd name="connsiteY2" fmla="*/ 152400 h 453485"/>
                <a:gd name="connsiteX3" fmla="*/ 299942 w 453866"/>
                <a:gd name="connsiteY3" fmla="*/ 167069 h 453485"/>
                <a:gd name="connsiteX4" fmla="*/ 297942 w 453866"/>
                <a:gd name="connsiteY4" fmla="*/ 170307 h 453485"/>
                <a:gd name="connsiteX5" fmla="*/ 289655 w 453866"/>
                <a:gd name="connsiteY5" fmla="*/ 174022 h 453485"/>
                <a:gd name="connsiteX6" fmla="*/ 281369 w 453866"/>
                <a:gd name="connsiteY6" fmla="*/ 170307 h 453485"/>
                <a:gd name="connsiteX7" fmla="*/ 148971 w 453866"/>
                <a:gd name="connsiteY7" fmla="*/ 26860 h 453485"/>
                <a:gd name="connsiteX8" fmla="*/ 16573 w 453866"/>
                <a:gd name="connsiteY8" fmla="*/ 170307 h 453485"/>
                <a:gd name="connsiteX9" fmla="*/ 8287 w 453866"/>
                <a:gd name="connsiteY9" fmla="*/ 174022 h 453485"/>
                <a:gd name="connsiteX10" fmla="*/ 0 w 453866"/>
                <a:gd name="connsiteY10" fmla="*/ 170307 h 453485"/>
                <a:gd name="connsiteX11" fmla="*/ 31718 w 453866"/>
                <a:gd name="connsiteY11" fmla="*/ 202025 h 453485"/>
                <a:gd name="connsiteX12" fmla="*/ 31718 w 453866"/>
                <a:gd name="connsiteY12" fmla="*/ 174022 h 453485"/>
                <a:gd name="connsiteX13" fmla="*/ 148971 w 453866"/>
                <a:gd name="connsiteY13" fmla="*/ 47054 h 453485"/>
                <a:gd name="connsiteX14" fmla="*/ 266224 w 453866"/>
                <a:gd name="connsiteY14" fmla="*/ 174022 h 453485"/>
                <a:gd name="connsiteX15" fmla="*/ 266224 w 453866"/>
                <a:gd name="connsiteY15" fmla="*/ 275654 h 453485"/>
                <a:gd name="connsiteX16" fmla="*/ 242792 w 453866"/>
                <a:gd name="connsiteY16" fmla="*/ 301085 h 453485"/>
                <a:gd name="connsiteX17" fmla="*/ 184213 w 453866"/>
                <a:gd name="connsiteY17" fmla="*/ 301085 h 453485"/>
                <a:gd name="connsiteX18" fmla="*/ 184213 w 453866"/>
                <a:gd name="connsiteY18" fmla="*/ 212217 h 453485"/>
                <a:gd name="connsiteX19" fmla="*/ 160782 w 453866"/>
                <a:gd name="connsiteY19" fmla="*/ 186785 h 453485"/>
                <a:gd name="connsiteX20" fmla="*/ 137351 w 453866"/>
                <a:gd name="connsiteY20" fmla="*/ 186785 h 453485"/>
                <a:gd name="connsiteX21" fmla="*/ 113919 w 453866"/>
                <a:gd name="connsiteY21" fmla="*/ 212217 h 453485"/>
                <a:gd name="connsiteX22" fmla="*/ 113919 w 453866"/>
                <a:gd name="connsiteY22" fmla="*/ 301085 h 453485"/>
                <a:gd name="connsiteX23" fmla="*/ 55340 w 453866"/>
                <a:gd name="connsiteY23" fmla="*/ 301085 h 453485"/>
                <a:gd name="connsiteX24" fmla="*/ 38767 w 453866"/>
                <a:gd name="connsiteY24" fmla="*/ 293656 h 453485"/>
                <a:gd name="connsiteX25" fmla="*/ 198596 w 453866"/>
                <a:gd name="connsiteY25" fmla="*/ 453485 h 453485"/>
                <a:gd name="connsiteX26" fmla="*/ 419005 w 453866"/>
                <a:gd name="connsiteY26" fmla="*/ 453485 h 453485"/>
                <a:gd name="connsiteX27" fmla="*/ 453866 w 453866"/>
                <a:gd name="connsiteY27" fmla="*/ 418624 h 453485"/>
                <a:gd name="connsiteX28" fmla="*/ 453866 w 453866"/>
                <a:gd name="connsiteY28" fmla="*/ 239554 h 453485"/>
                <a:gd name="connsiteX29" fmla="*/ 223266 w 453866"/>
                <a:gd name="connsiteY29" fmla="*/ 9049 h 453485"/>
                <a:gd name="connsiteX30" fmla="*/ 182118 w 453866"/>
                <a:gd name="connsiteY30" fmla="*/ 24765 h 453485"/>
                <a:gd name="connsiteX31" fmla="*/ 157353 w 453866"/>
                <a:gd name="connsiteY31" fmla="*/ 0 h 453485"/>
                <a:gd name="connsiteX32" fmla="*/ 182118 w 453866"/>
                <a:gd name="connsiteY32" fmla="*/ 26860 h 453485"/>
                <a:gd name="connsiteX33" fmla="*/ 182118 w 453866"/>
                <a:gd name="connsiteY33" fmla="*/ 24765 h 4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866" h="453485">
                  <a:moveTo>
                    <a:pt x="223266" y="8954"/>
                  </a:moveTo>
                  <a:lnTo>
                    <a:pt x="223266" y="71438"/>
                  </a:lnTo>
                  <a:lnTo>
                    <a:pt x="297942" y="152400"/>
                  </a:lnTo>
                  <a:cubicBezTo>
                    <a:pt x="301657" y="156401"/>
                    <a:pt x="302228" y="162306"/>
                    <a:pt x="299942" y="167069"/>
                  </a:cubicBezTo>
                  <a:cubicBezTo>
                    <a:pt x="299371" y="168212"/>
                    <a:pt x="298799" y="169354"/>
                    <a:pt x="297942" y="170307"/>
                  </a:cubicBezTo>
                  <a:cubicBezTo>
                    <a:pt x="295656" y="172784"/>
                    <a:pt x="292608" y="174022"/>
                    <a:pt x="289655" y="174022"/>
                  </a:cubicBezTo>
                  <a:cubicBezTo>
                    <a:pt x="286703" y="174022"/>
                    <a:pt x="283655" y="172784"/>
                    <a:pt x="281369" y="170307"/>
                  </a:cubicBezTo>
                  <a:lnTo>
                    <a:pt x="148971" y="26860"/>
                  </a:lnTo>
                  <a:lnTo>
                    <a:pt x="16573" y="170307"/>
                  </a:lnTo>
                  <a:cubicBezTo>
                    <a:pt x="14288" y="172784"/>
                    <a:pt x="11335" y="174022"/>
                    <a:pt x="8287" y="174022"/>
                  </a:cubicBezTo>
                  <a:cubicBezTo>
                    <a:pt x="5239" y="174022"/>
                    <a:pt x="2286" y="172784"/>
                    <a:pt x="0" y="170307"/>
                  </a:cubicBezTo>
                  <a:lnTo>
                    <a:pt x="31718" y="202025"/>
                  </a:lnTo>
                  <a:lnTo>
                    <a:pt x="31718" y="174022"/>
                  </a:lnTo>
                  <a:lnTo>
                    <a:pt x="148971" y="47054"/>
                  </a:lnTo>
                  <a:lnTo>
                    <a:pt x="266224" y="174022"/>
                  </a:lnTo>
                  <a:lnTo>
                    <a:pt x="266224" y="275654"/>
                  </a:lnTo>
                  <a:cubicBezTo>
                    <a:pt x="266224" y="289655"/>
                    <a:pt x="255651" y="301085"/>
                    <a:pt x="242792" y="301085"/>
                  </a:cubicBezTo>
                  <a:lnTo>
                    <a:pt x="184213" y="301085"/>
                  </a:lnTo>
                  <a:lnTo>
                    <a:pt x="184213" y="212217"/>
                  </a:lnTo>
                  <a:cubicBezTo>
                    <a:pt x="184213" y="198215"/>
                    <a:pt x="173641" y="186785"/>
                    <a:pt x="160782" y="186785"/>
                  </a:cubicBezTo>
                  <a:lnTo>
                    <a:pt x="137351" y="186785"/>
                  </a:lnTo>
                  <a:cubicBezTo>
                    <a:pt x="124396" y="186785"/>
                    <a:pt x="113919" y="198215"/>
                    <a:pt x="113919" y="212217"/>
                  </a:cubicBezTo>
                  <a:lnTo>
                    <a:pt x="113919" y="301085"/>
                  </a:lnTo>
                  <a:lnTo>
                    <a:pt x="55340" y="301085"/>
                  </a:lnTo>
                  <a:cubicBezTo>
                    <a:pt x="48863" y="301085"/>
                    <a:pt x="43053" y="298228"/>
                    <a:pt x="38767" y="293656"/>
                  </a:cubicBezTo>
                  <a:lnTo>
                    <a:pt x="198596" y="453485"/>
                  </a:lnTo>
                  <a:lnTo>
                    <a:pt x="419005" y="453485"/>
                  </a:lnTo>
                  <a:cubicBezTo>
                    <a:pt x="438150" y="453485"/>
                    <a:pt x="453866" y="437769"/>
                    <a:pt x="453866" y="418624"/>
                  </a:cubicBezTo>
                  <a:lnTo>
                    <a:pt x="453866" y="239554"/>
                  </a:lnTo>
                  <a:lnTo>
                    <a:pt x="223266" y="9049"/>
                  </a:lnTo>
                  <a:close/>
                  <a:moveTo>
                    <a:pt x="182118" y="24765"/>
                  </a:moveTo>
                  <a:lnTo>
                    <a:pt x="157353" y="0"/>
                  </a:lnTo>
                  <a:lnTo>
                    <a:pt x="182118" y="26860"/>
                  </a:lnTo>
                  <a:lnTo>
                    <a:pt x="182118" y="24765"/>
                  </a:lnTo>
                  <a:close/>
                </a:path>
              </a:pathLst>
            </a:custGeom>
            <a:gradFill>
              <a:gsLst>
                <a:gs pos="0">
                  <a:schemeClr val="accent1"/>
                </a:gs>
                <a:gs pos="100000">
                  <a:schemeClr val="accent1">
                    <a:lumMod val="50000"/>
                  </a:schemeClr>
                </a:gs>
              </a:gsLst>
              <a:lin ang="13499551" scaled="1"/>
            </a:gradFill>
            <a:ln w="9525" cap="flat">
              <a:noFill/>
              <a:prstDash val="solid"/>
              <a:miter/>
            </a:ln>
          </p:spPr>
          <p:txBody>
            <a:bodyPr rtlCol="0" anchor="ctr"/>
            <a:lstStyle/>
            <a:p>
              <a:endParaRPr lang="en-US" dirty="0"/>
            </a:p>
          </p:txBody>
        </p:sp>
        <p:sp>
          <p:nvSpPr>
            <p:cNvPr id="345" name="Freeform 344">
              <a:extLst>
                <a:ext uri="{FF2B5EF4-FFF2-40B4-BE49-F238E27FC236}">
                  <a16:creationId xmlns:a16="http://schemas.microsoft.com/office/drawing/2014/main" id="{A145B851-11DF-100D-9B9F-19B1779C8297}"/>
                </a:ext>
              </a:extLst>
            </p:cNvPr>
            <p:cNvSpPr/>
            <p:nvPr/>
          </p:nvSpPr>
          <p:spPr>
            <a:xfrm>
              <a:off x="8003673" y="1842992"/>
              <a:ext cx="304800" cy="304990"/>
            </a:xfrm>
            <a:custGeom>
              <a:avLst/>
              <a:gdLst>
                <a:gd name="connsiteX0" fmla="*/ 301276 w 304800"/>
                <a:gd name="connsiteY0" fmla="*/ 156210 h 304990"/>
                <a:gd name="connsiteX1" fmla="*/ 226600 w 304800"/>
                <a:gd name="connsiteY1" fmla="*/ 75248 h 304990"/>
                <a:gd name="connsiteX2" fmla="*/ 226600 w 304800"/>
                <a:gd name="connsiteY2" fmla="*/ 12764 h 304990"/>
                <a:gd name="connsiteX3" fmla="*/ 185547 w 304800"/>
                <a:gd name="connsiteY3" fmla="*/ 12764 h 304990"/>
                <a:gd name="connsiteX4" fmla="*/ 185547 w 304800"/>
                <a:gd name="connsiteY4" fmla="*/ 30575 h 304990"/>
                <a:gd name="connsiteX5" fmla="*/ 160687 w 304800"/>
                <a:gd name="connsiteY5" fmla="*/ 3715 h 304990"/>
                <a:gd name="connsiteX6" fmla="*/ 144113 w 304800"/>
                <a:gd name="connsiteY6" fmla="*/ 3715 h 304990"/>
                <a:gd name="connsiteX7" fmla="*/ 144113 w 304800"/>
                <a:gd name="connsiteY7" fmla="*/ 3715 h 304990"/>
                <a:gd name="connsiteX8" fmla="*/ 3429 w 304800"/>
                <a:gd name="connsiteY8" fmla="*/ 156115 h 304990"/>
                <a:gd name="connsiteX9" fmla="*/ 3429 w 304800"/>
                <a:gd name="connsiteY9" fmla="*/ 174117 h 304990"/>
                <a:gd name="connsiteX10" fmla="*/ 11716 w 304800"/>
                <a:gd name="connsiteY10" fmla="*/ 177832 h 304990"/>
                <a:gd name="connsiteX11" fmla="*/ 20003 w 304800"/>
                <a:gd name="connsiteY11" fmla="*/ 174117 h 304990"/>
                <a:gd name="connsiteX12" fmla="*/ 152400 w 304800"/>
                <a:gd name="connsiteY12" fmla="*/ 30670 h 304990"/>
                <a:gd name="connsiteX13" fmla="*/ 284798 w 304800"/>
                <a:gd name="connsiteY13" fmla="*/ 174117 h 304990"/>
                <a:gd name="connsiteX14" fmla="*/ 293084 w 304800"/>
                <a:gd name="connsiteY14" fmla="*/ 177832 h 304990"/>
                <a:gd name="connsiteX15" fmla="*/ 301371 w 304800"/>
                <a:gd name="connsiteY15" fmla="*/ 174117 h 304990"/>
                <a:gd name="connsiteX16" fmla="*/ 301371 w 304800"/>
                <a:gd name="connsiteY16" fmla="*/ 156115 h 304990"/>
                <a:gd name="connsiteX17" fmla="*/ 35052 w 304800"/>
                <a:gd name="connsiteY17" fmla="*/ 177927 h 304990"/>
                <a:gd name="connsiteX18" fmla="*/ 35052 w 304800"/>
                <a:gd name="connsiteY18" fmla="*/ 279559 h 304990"/>
                <a:gd name="connsiteX19" fmla="*/ 58483 w 304800"/>
                <a:gd name="connsiteY19" fmla="*/ 304991 h 304990"/>
                <a:gd name="connsiteX20" fmla="*/ 117062 w 304800"/>
                <a:gd name="connsiteY20" fmla="*/ 304991 h 304990"/>
                <a:gd name="connsiteX21" fmla="*/ 117062 w 304800"/>
                <a:gd name="connsiteY21" fmla="*/ 216122 h 304990"/>
                <a:gd name="connsiteX22" fmla="*/ 140494 w 304800"/>
                <a:gd name="connsiteY22" fmla="*/ 190690 h 304990"/>
                <a:gd name="connsiteX23" fmla="*/ 163925 w 304800"/>
                <a:gd name="connsiteY23" fmla="*/ 190690 h 304990"/>
                <a:gd name="connsiteX24" fmla="*/ 187357 w 304800"/>
                <a:gd name="connsiteY24" fmla="*/ 216122 h 304990"/>
                <a:gd name="connsiteX25" fmla="*/ 187357 w 304800"/>
                <a:gd name="connsiteY25" fmla="*/ 304991 h 304990"/>
                <a:gd name="connsiteX26" fmla="*/ 245936 w 304800"/>
                <a:gd name="connsiteY26" fmla="*/ 304991 h 304990"/>
                <a:gd name="connsiteX27" fmla="*/ 269367 w 304800"/>
                <a:gd name="connsiteY27" fmla="*/ 279559 h 304990"/>
                <a:gd name="connsiteX28" fmla="*/ 269367 w 304800"/>
                <a:gd name="connsiteY28" fmla="*/ 177927 h 304990"/>
                <a:gd name="connsiteX29" fmla="*/ 152114 w 304800"/>
                <a:gd name="connsiteY29" fmla="*/ 50959 h 304990"/>
                <a:gd name="connsiteX30" fmla="*/ 34861 w 304800"/>
                <a:gd name="connsiteY30" fmla="*/ 177927 h 3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990">
                  <a:moveTo>
                    <a:pt x="301276" y="156210"/>
                  </a:moveTo>
                  <a:lnTo>
                    <a:pt x="226600" y="75248"/>
                  </a:lnTo>
                  <a:lnTo>
                    <a:pt x="226600" y="12764"/>
                  </a:lnTo>
                  <a:lnTo>
                    <a:pt x="185547" y="12764"/>
                  </a:lnTo>
                  <a:lnTo>
                    <a:pt x="185547" y="30575"/>
                  </a:lnTo>
                  <a:cubicBezTo>
                    <a:pt x="185547" y="30575"/>
                    <a:pt x="160687" y="3715"/>
                    <a:pt x="160687" y="3715"/>
                  </a:cubicBezTo>
                  <a:cubicBezTo>
                    <a:pt x="156115" y="-1238"/>
                    <a:pt x="148685" y="-1238"/>
                    <a:pt x="144113" y="3715"/>
                  </a:cubicBezTo>
                  <a:cubicBezTo>
                    <a:pt x="144113" y="3715"/>
                    <a:pt x="144113" y="3715"/>
                    <a:pt x="144113" y="3715"/>
                  </a:cubicBezTo>
                  <a:lnTo>
                    <a:pt x="3429" y="156115"/>
                  </a:lnTo>
                  <a:cubicBezTo>
                    <a:pt x="-1143" y="161068"/>
                    <a:pt x="-1143" y="169069"/>
                    <a:pt x="3429" y="174117"/>
                  </a:cubicBezTo>
                  <a:cubicBezTo>
                    <a:pt x="5715" y="176594"/>
                    <a:pt x="8763" y="177832"/>
                    <a:pt x="11716" y="177832"/>
                  </a:cubicBezTo>
                  <a:cubicBezTo>
                    <a:pt x="14668" y="177832"/>
                    <a:pt x="17717" y="176594"/>
                    <a:pt x="20003" y="174117"/>
                  </a:cubicBezTo>
                  <a:lnTo>
                    <a:pt x="152400" y="30670"/>
                  </a:lnTo>
                  <a:lnTo>
                    <a:pt x="284798" y="174117"/>
                  </a:lnTo>
                  <a:cubicBezTo>
                    <a:pt x="287084" y="176594"/>
                    <a:pt x="290132" y="177832"/>
                    <a:pt x="293084" y="177832"/>
                  </a:cubicBezTo>
                  <a:cubicBezTo>
                    <a:pt x="296037" y="177832"/>
                    <a:pt x="299085" y="176594"/>
                    <a:pt x="301371" y="174117"/>
                  </a:cubicBezTo>
                  <a:cubicBezTo>
                    <a:pt x="305943" y="169164"/>
                    <a:pt x="305943" y="161163"/>
                    <a:pt x="301371" y="156115"/>
                  </a:cubicBezTo>
                  <a:close/>
                  <a:moveTo>
                    <a:pt x="35052" y="177927"/>
                  </a:moveTo>
                  <a:lnTo>
                    <a:pt x="35052" y="279559"/>
                  </a:lnTo>
                  <a:cubicBezTo>
                    <a:pt x="35052" y="293561"/>
                    <a:pt x="45625" y="304991"/>
                    <a:pt x="58483" y="304991"/>
                  </a:cubicBezTo>
                  <a:lnTo>
                    <a:pt x="117062" y="304991"/>
                  </a:lnTo>
                  <a:lnTo>
                    <a:pt x="117062" y="216122"/>
                  </a:lnTo>
                  <a:cubicBezTo>
                    <a:pt x="117062" y="202121"/>
                    <a:pt x="127635" y="190690"/>
                    <a:pt x="140494" y="190690"/>
                  </a:cubicBezTo>
                  <a:lnTo>
                    <a:pt x="163925" y="190690"/>
                  </a:lnTo>
                  <a:cubicBezTo>
                    <a:pt x="176784" y="190690"/>
                    <a:pt x="187357" y="202121"/>
                    <a:pt x="187357" y="216122"/>
                  </a:cubicBezTo>
                  <a:lnTo>
                    <a:pt x="187357" y="304991"/>
                  </a:lnTo>
                  <a:lnTo>
                    <a:pt x="245936" y="304991"/>
                  </a:lnTo>
                  <a:cubicBezTo>
                    <a:pt x="258794" y="304991"/>
                    <a:pt x="269367" y="293561"/>
                    <a:pt x="269367" y="279559"/>
                  </a:cubicBezTo>
                  <a:lnTo>
                    <a:pt x="269367" y="177927"/>
                  </a:lnTo>
                  <a:lnTo>
                    <a:pt x="152114" y="50959"/>
                  </a:lnTo>
                  <a:lnTo>
                    <a:pt x="34861" y="177927"/>
                  </a:lnTo>
                  <a:close/>
                </a:path>
              </a:pathLst>
            </a:custGeom>
            <a:solidFill>
              <a:srgbClr val="FFFFFF"/>
            </a:solidFill>
            <a:ln w="9525" cap="flat">
              <a:noFill/>
              <a:prstDash val="solid"/>
              <a:miter/>
            </a:ln>
          </p:spPr>
          <p:txBody>
            <a:bodyPr rtlCol="0" anchor="ctr"/>
            <a:lstStyle/>
            <a:p>
              <a:endParaRPr lang="en-US"/>
            </a:p>
          </p:txBody>
        </p:sp>
      </p:grpSp>
      <p:grpSp>
        <p:nvGrpSpPr>
          <p:cNvPr id="346" name="Graphic 165">
            <a:extLst>
              <a:ext uri="{FF2B5EF4-FFF2-40B4-BE49-F238E27FC236}">
                <a16:creationId xmlns:a16="http://schemas.microsoft.com/office/drawing/2014/main" id="{5F708A3F-AA18-23BE-B027-F028508E677E}"/>
              </a:ext>
            </a:extLst>
          </p:cNvPr>
          <p:cNvGrpSpPr/>
          <p:nvPr/>
        </p:nvGrpSpPr>
        <p:grpSpPr>
          <a:xfrm>
            <a:off x="8614469" y="3204895"/>
            <a:ext cx="609600" cy="609600"/>
            <a:chOff x="8614469" y="1686813"/>
            <a:chExt cx="609600" cy="609600"/>
          </a:xfrm>
        </p:grpSpPr>
        <p:sp>
          <p:nvSpPr>
            <p:cNvPr id="347" name="Freeform 346">
              <a:extLst>
                <a:ext uri="{FF2B5EF4-FFF2-40B4-BE49-F238E27FC236}">
                  <a16:creationId xmlns:a16="http://schemas.microsoft.com/office/drawing/2014/main" id="{22377216-DD48-95EA-D8EB-DF484723C6CE}"/>
                </a:ext>
              </a:extLst>
            </p:cNvPr>
            <p:cNvSpPr/>
            <p:nvPr/>
          </p:nvSpPr>
          <p:spPr>
            <a:xfrm>
              <a:off x="8614469"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48" name="Freeform 347">
              <a:extLst>
                <a:ext uri="{FF2B5EF4-FFF2-40B4-BE49-F238E27FC236}">
                  <a16:creationId xmlns:a16="http://schemas.microsoft.com/office/drawing/2014/main" id="{1542A9CF-134F-DA4D-9B1B-198B27CE2D19}"/>
                </a:ext>
              </a:extLst>
            </p:cNvPr>
            <p:cNvSpPr/>
            <p:nvPr/>
          </p:nvSpPr>
          <p:spPr>
            <a:xfrm>
              <a:off x="8884121" y="1921223"/>
              <a:ext cx="339947" cy="375189"/>
            </a:xfrm>
            <a:custGeom>
              <a:avLst/>
              <a:gdLst>
                <a:gd name="connsiteX0" fmla="*/ 187547 w 339947"/>
                <a:gd name="connsiteY0" fmla="*/ 95 h 375189"/>
                <a:gd name="connsiteX1" fmla="*/ 0 w 339947"/>
                <a:gd name="connsiteY1" fmla="*/ 187643 h 375189"/>
                <a:gd name="connsiteX2" fmla="*/ 187547 w 339947"/>
                <a:gd name="connsiteY2" fmla="*/ 375190 h 375189"/>
                <a:gd name="connsiteX3" fmla="*/ 305086 w 339947"/>
                <a:gd name="connsiteY3" fmla="*/ 375190 h 375189"/>
                <a:gd name="connsiteX4" fmla="*/ 339947 w 339947"/>
                <a:gd name="connsiteY4" fmla="*/ 340328 h 375189"/>
                <a:gd name="connsiteX5" fmla="*/ 339947 w 339947"/>
                <a:gd name="connsiteY5" fmla="*/ 152400 h 375189"/>
                <a:gd name="connsiteX6" fmla="*/ 187547 w 339947"/>
                <a:gd name="connsiteY6" fmla="*/ 0 h 37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47" h="375189">
                  <a:moveTo>
                    <a:pt x="187547" y="95"/>
                  </a:moveTo>
                  <a:lnTo>
                    <a:pt x="0" y="187643"/>
                  </a:lnTo>
                  <a:lnTo>
                    <a:pt x="187547" y="375190"/>
                  </a:lnTo>
                  <a:lnTo>
                    <a:pt x="305086" y="375190"/>
                  </a:lnTo>
                  <a:cubicBezTo>
                    <a:pt x="324231" y="375190"/>
                    <a:pt x="339947" y="359473"/>
                    <a:pt x="339947" y="340328"/>
                  </a:cubicBezTo>
                  <a:lnTo>
                    <a:pt x="339947" y="152400"/>
                  </a:lnTo>
                  <a:lnTo>
                    <a:pt x="187547" y="0"/>
                  </a:lnTo>
                  <a:close/>
                </a:path>
              </a:pathLst>
            </a:custGeom>
            <a:gradFill>
              <a:gsLst>
                <a:gs pos="0">
                  <a:schemeClr val="accent1"/>
                </a:gs>
                <a:gs pos="100000">
                  <a:schemeClr val="accent1">
                    <a:lumMod val="50000"/>
                  </a:schemeClr>
                </a:gs>
              </a:gsLst>
              <a:lin ang="13500000" scaled="1"/>
            </a:gradFill>
            <a:ln w="9525" cap="flat">
              <a:noFill/>
              <a:prstDash val="solid"/>
              <a:miter/>
            </a:ln>
          </p:spPr>
          <p:txBody>
            <a:bodyPr rtlCol="0" anchor="ctr"/>
            <a:lstStyle/>
            <a:p>
              <a:endParaRPr lang="en-US" dirty="0"/>
            </a:p>
          </p:txBody>
        </p:sp>
        <p:sp>
          <p:nvSpPr>
            <p:cNvPr id="349" name="Freeform 348">
              <a:extLst>
                <a:ext uri="{FF2B5EF4-FFF2-40B4-BE49-F238E27FC236}">
                  <a16:creationId xmlns:a16="http://schemas.microsoft.com/office/drawing/2014/main" id="{78987716-97E5-1744-63F5-75CE5370F50F}"/>
                </a:ext>
              </a:extLst>
            </p:cNvPr>
            <p:cNvSpPr/>
            <p:nvPr/>
          </p:nvSpPr>
          <p:spPr>
            <a:xfrm>
              <a:off x="8766869" y="1874360"/>
              <a:ext cx="304800" cy="234505"/>
            </a:xfrm>
            <a:custGeom>
              <a:avLst/>
              <a:gdLst>
                <a:gd name="connsiteX0" fmla="*/ 257937 w 304800"/>
                <a:gd name="connsiteY0" fmla="*/ 0 h 234505"/>
                <a:gd name="connsiteX1" fmla="*/ 117253 w 304800"/>
                <a:gd name="connsiteY1" fmla="*/ 140684 h 234505"/>
                <a:gd name="connsiteX2" fmla="*/ 46863 w 304800"/>
                <a:gd name="connsiteY2" fmla="*/ 70390 h 234505"/>
                <a:gd name="connsiteX3" fmla="*/ 0 w 304800"/>
                <a:gd name="connsiteY3" fmla="*/ 117253 h 234505"/>
                <a:gd name="connsiteX4" fmla="*/ 117253 w 304800"/>
                <a:gd name="connsiteY4" fmla="*/ 234506 h 234505"/>
                <a:gd name="connsiteX5" fmla="*/ 304800 w 304800"/>
                <a:gd name="connsiteY5" fmla="*/ 46958 h 234505"/>
                <a:gd name="connsiteX6" fmla="*/ 257937 w 304800"/>
                <a:gd name="connsiteY6" fmla="*/ 0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234505">
                  <a:moveTo>
                    <a:pt x="257937" y="0"/>
                  </a:moveTo>
                  <a:lnTo>
                    <a:pt x="117253" y="140684"/>
                  </a:lnTo>
                  <a:lnTo>
                    <a:pt x="46863" y="70390"/>
                  </a:lnTo>
                  <a:lnTo>
                    <a:pt x="0" y="117253"/>
                  </a:lnTo>
                  <a:lnTo>
                    <a:pt x="117253" y="234506"/>
                  </a:lnTo>
                  <a:lnTo>
                    <a:pt x="304800" y="46958"/>
                  </a:lnTo>
                  <a:lnTo>
                    <a:pt x="257937" y="0"/>
                  </a:lnTo>
                  <a:close/>
                </a:path>
              </a:pathLst>
            </a:custGeom>
            <a:solidFill>
              <a:srgbClr val="FFFFFF"/>
            </a:solidFill>
            <a:ln w="9525" cap="flat">
              <a:noFill/>
              <a:prstDash val="solid"/>
              <a:miter/>
            </a:ln>
          </p:spPr>
          <p:txBody>
            <a:bodyPr rtlCol="0" anchor="ctr"/>
            <a:lstStyle/>
            <a:p>
              <a:endParaRPr lang="en-US"/>
            </a:p>
          </p:txBody>
        </p:sp>
      </p:grpSp>
      <p:grpSp>
        <p:nvGrpSpPr>
          <p:cNvPr id="350" name="Graphic 163">
            <a:extLst>
              <a:ext uri="{FF2B5EF4-FFF2-40B4-BE49-F238E27FC236}">
                <a16:creationId xmlns:a16="http://schemas.microsoft.com/office/drawing/2014/main" id="{E1BDBF3D-F52B-8BEB-4474-AF45289122A4}"/>
              </a:ext>
            </a:extLst>
          </p:cNvPr>
          <p:cNvGrpSpPr/>
          <p:nvPr/>
        </p:nvGrpSpPr>
        <p:grpSpPr>
          <a:xfrm>
            <a:off x="9372594" y="3204895"/>
            <a:ext cx="609600" cy="609600"/>
            <a:chOff x="9372594" y="1686813"/>
            <a:chExt cx="609600" cy="609600"/>
          </a:xfrm>
        </p:grpSpPr>
        <p:sp>
          <p:nvSpPr>
            <p:cNvPr id="351" name="Freeform 350">
              <a:extLst>
                <a:ext uri="{FF2B5EF4-FFF2-40B4-BE49-F238E27FC236}">
                  <a16:creationId xmlns:a16="http://schemas.microsoft.com/office/drawing/2014/main" id="{1C27DEC6-99C9-2DA2-43C7-56A737D23FA3}"/>
                </a:ext>
              </a:extLst>
            </p:cNvPr>
            <p:cNvSpPr/>
            <p:nvPr/>
          </p:nvSpPr>
          <p:spPr>
            <a:xfrm>
              <a:off x="9372594"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52" name="Freeform 351">
              <a:extLst>
                <a:ext uri="{FF2B5EF4-FFF2-40B4-BE49-F238E27FC236}">
                  <a16:creationId xmlns:a16="http://schemas.microsoft.com/office/drawing/2014/main" id="{88D27A5B-C180-E100-7F5E-EBCF5091AB98}"/>
                </a:ext>
              </a:extLst>
            </p:cNvPr>
            <p:cNvSpPr/>
            <p:nvPr/>
          </p:nvSpPr>
          <p:spPr>
            <a:xfrm>
              <a:off x="9677394" y="1839213"/>
              <a:ext cx="304800" cy="457200"/>
            </a:xfrm>
            <a:custGeom>
              <a:avLst/>
              <a:gdLst>
                <a:gd name="connsiteX0" fmla="*/ 152400 w 304800"/>
                <a:gd name="connsiteY0" fmla="*/ 0 h 457200"/>
                <a:gd name="connsiteX1" fmla="*/ 0 w 304800"/>
                <a:gd name="connsiteY1" fmla="*/ 177832 h 457200"/>
                <a:gd name="connsiteX2" fmla="*/ 58579 w 304800"/>
                <a:gd name="connsiteY2" fmla="*/ 236411 h 457200"/>
                <a:gd name="connsiteX3" fmla="*/ 0 w 304800"/>
                <a:gd name="connsiteY3" fmla="*/ 304800 h 457200"/>
                <a:gd name="connsiteX4" fmla="*/ 152400 w 304800"/>
                <a:gd name="connsiteY4" fmla="*/ 457200 h 457200"/>
                <a:gd name="connsiteX5" fmla="*/ 269939 w 304800"/>
                <a:gd name="connsiteY5" fmla="*/ 457200 h 457200"/>
                <a:gd name="connsiteX6" fmla="*/ 304800 w 304800"/>
                <a:gd name="connsiteY6" fmla="*/ 422339 h 457200"/>
                <a:gd name="connsiteX7" fmla="*/ 304800 w 304800"/>
                <a:gd name="connsiteY7" fmla="*/ 152400 h 457200"/>
                <a:gd name="connsiteX8" fmla="*/ 152400 w 304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457200">
                  <a:moveTo>
                    <a:pt x="152400" y="0"/>
                  </a:moveTo>
                  <a:lnTo>
                    <a:pt x="0" y="177832"/>
                  </a:lnTo>
                  <a:lnTo>
                    <a:pt x="58579" y="236411"/>
                  </a:lnTo>
                  <a:lnTo>
                    <a:pt x="0" y="304800"/>
                  </a:lnTo>
                  <a:lnTo>
                    <a:pt x="152400" y="457200"/>
                  </a:lnTo>
                  <a:lnTo>
                    <a:pt x="269939" y="457200"/>
                  </a:lnTo>
                  <a:cubicBezTo>
                    <a:pt x="289084" y="457200"/>
                    <a:pt x="304800" y="441484"/>
                    <a:pt x="304800" y="422339"/>
                  </a:cubicBezTo>
                  <a:lnTo>
                    <a:pt x="304800" y="152400"/>
                  </a:lnTo>
                  <a:lnTo>
                    <a:pt x="152400" y="0"/>
                  </a:lnTo>
                  <a:close/>
                </a:path>
              </a:pathLst>
            </a:custGeom>
            <a:gradFill>
              <a:gsLst>
                <a:gs pos="0">
                  <a:schemeClr val="accent1"/>
                </a:gs>
                <a:gs pos="100000">
                  <a:schemeClr val="accent1">
                    <a:lumMod val="50000"/>
                  </a:schemeClr>
                </a:gs>
              </a:gsLst>
              <a:lin ang="13500000" scaled="1"/>
            </a:gradFill>
            <a:ln w="9525"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1F3F40BD-6FD4-966E-E6CE-88677536F31F}"/>
                </a:ext>
              </a:extLst>
            </p:cNvPr>
            <p:cNvSpPr/>
            <p:nvPr/>
          </p:nvSpPr>
          <p:spPr>
            <a:xfrm>
              <a:off x="9524994" y="1839213"/>
              <a:ext cx="304800" cy="304800"/>
            </a:xfrm>
            <a:custGeom>
              <a:avLst/>
              <a:gdLst>
                <a:gd name="connsiteX0" fmla="*/ 152400 w 304800"/>
                <a:gd name="connsiteY0" fmla="*/ 228600 h 304800"/>
                <a:gd name="connsiteX1" fmla="*/ 65342 w 304800"/>
                <a:gd name="connsiteY1" fmla="*/ 126968 h 304800"/>
                <a:gd name="connsiteX2" fmla="*/ 0 w 304800"/>
                <a:gd name="connsiteY2" fmla="*/ 126968 h 304800"/>
                <a:gd name="connsiteX3" fmla="*/ 152400 w 304800"/>
                <a:gd name="connsiteY3" fmla="*/ 304800 h 304800"/>
                <a:gd name="connsiteX4" fmla="*/ 304800 w 304800"/>
                <a:gd name="connsiteY4" fmla="*/ 126968 h 304800"/>
                <a:gd name="connsiteX5" fmla="*/ 239459 w 304800"/>
                <a:gd name="connsiteY5" fmla="*/ 126968 h 304800"/>
                <a:gd name="connsiteX6" fmla="*/ 152400 w 304800"/>
                <a:gd name="connsiteY6" fmla="*/ 228600 h 304800"/>
                <a:gd name="connsiteX7" fmla="*/ 304800 w 304800"/>
                <a:gd name="connsiteY7" fmla="*/ 0 h 304800"/>
                <a:gd name="connsiteX8" fmla="*/ 239459 w 304800"/>
                <a:gd name="connsiteY8" fmla="*/ 0 h 304800"/>
                <a:gd name="connsiteX9" fmla="*/ 152400 w 304800"/>
                <a:gd name="connsiteY9" fmla="*/ 101632 h 304800"/>
                <a:gd name="connsiteX10" fmla="*/ 65342 w 304800"/>
                <a:gd name="connsiteY10" fmla="*/ 0 h 304800"/>
                <a:gd name="connsiteX11" fmla="*/ 0 w 304800"/>
                <a:gd name="connsiteY11" fmla="*/ 0 h 304800"/>
                <a:gd name="connsiteX12" fmla="*/ 152400 w 304800"/>
                <a:gd name="connsiteY12" fmla="*/ 177832 h 304800"/>
                <a:gd name="connsiteX13" fmla="*/ 304800 w 304800"/>
                <a:gd name="connsiteY13"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800" h="304800">
                  <a:moveTo>
                    <a:pt x="152400" y="228600"/>
                  </a:moveTo>
                  <a:lnTo>
                    <a:pt x="65342" y="126968"/>
                  </a:lnTo>
                  <a:lnTo>
                    <a:pt x="0" y="126968"/>
                  </a:lnTo>
                  <a:lnTo>
                    <a:pt x="152400" y="304800"/>
                  </a:lnTo>
                  <a:lnTo>
                    <a:pt x="304800" y="126968"/>
                  </a:lnTo>
                  <a:lnTo>
                    <a:pt x="239459" y="126968"/>
                  </a:lnTo>
                  <a:lnTo>
                    <a:pt x="152400" y="228600"/>
                  </a:lnTo>
                  <a:close/>
                  <a:moveTo>
                    <a:pt x="304800" y="0"/>
                  </a:moveTo>
                  <a:lnTo>
                    <a:pt x="239459" y="0"/>
                  </a:lnTo>
                  <a:lnTo>
                    <a:pt x="152400" y="101632"/>
                  </a:lnTo>
                  <a:lnTo>
                    <a:pt x="65342" y="0"/>
                  </a:lnTo>
                  <a:lnTo>
                    <a:pt x="0" y="0"/>
                  </a:lnTo>
                  <a:lnTo>
                    <a:pt x="152400" y="177832"/>
                  </a:lnTo>
                  <a:lnTo>
                    <a:pt x="304800" y="0"/>
                  </a:lnTo>
                  <a:close/>
                </a:path>
              </a:pathLst>
            </a:custGeom>
            <a:solidFill>
              <a:srgbClr val="FFFFFF"/>
            </a:solidFill>
            <a:ln w="9525" cap="flat">
              <a:noFill/>
              <a:prstDash val="solid"/>
              <a:miter/>
            </a:ln>
          </p:spPr>
          <p:txBody>
            <a:bodyPr rtlCol="0" anchor="ctr"/>
            <a:lstStyle/>
            <a:p>
              <a:endParaRPr lang="en-US"/>
            </a:p>
          </p:txBody>
        </p:sp>
      </p:grpSp>
      <p:grpSp>
        <p:nvGrpSpPr>
          <p:cNvPr id="354" name="Graphic 161">
            <a:extLst>
              <a:ext uri="{FF2B5EF4-FFF2-40B4-BE49-F238E27FC236}">
                <a16:creationId xmlns:a16="http://schemas.microsoft.com/office/drawing/2014/main" id="{A872BB9C-2FB0-5BA5-A8D5-D93987058CAC}"/>
              </a:ext>
            </a:extLst>
          </p:cNvPr>
          <p:cNvGrpSpPr/>
          <p:nvPr/>
        </p:nvGrpSpPr>
        <p:grpSpPr>
          <a:xfrm>
            <a:off x="10130719" y="3224267"/>
            <a:ext cx="609695" cy="609600"/>
            <a:chOff x="10130719" y="1706185"/>
            <a:chExt cx="609695" cy="609600"/>
          </a:xfrm>
        </p:grpSpPr>
        <p:sp>
          <p:nvSpPr>
            <p:cNvPr id="355" name="Freeform 354">
              <a:extLst>
                <a:ext uri="{FF2B5EF4-FFF2-40B4-BE49-F238E27FC236}">
                  <a16:creationId xmlns:a16="http://schemas.microsoft.com/office/drawing/2014/main" id="{C4733136-05E1-0111-9AEC-C346CD5F026E}"/>
                </a:ext>
              </a:extLst>
            </p:cNvPr>
            <p:cNvSpPr/>
            <p:nvPr/>
          </p:nvSpPr>
          <p:spPr>
            <a:xfrm>
              <a:off x="10130719"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56" name="Freeform 355">
              <a:extLst>
                <a:ext uri="{FF2B5EF4-FFF2-40B4-BE49-F238E27FC236}">
                  <a16:creationId xmlns:a16="http://schemas.microsoft.com/office/drawing/2014/main" id="{7CFA0DF7-E3F3-6B38-7A41-5E8417E66480}"/>
                </a:ext>
              </a:extLst>
            </p:cNvPr>
            <p:cNvSpPr/>
            <p:nvPr/>
          </p:nvSpPr>
          <p:spPr>
            <a:xfrm>
              <a:off x="10283119" y="2010985"/>
              <a:ext cx="457295" cy="304800"/>
            </a:xfrm>
            <a:custGeom>
              <a:avLst/>
              <a:gdLst>
                <a:gd name="connsiteX0" fmla="*/ 304800 w 457295"/>
                <a:gd name="connsiteY0" fmla="*/ 0 h 304800"/>
                <a:gd name="connsiteX1" fmla="*/ 152495 w 457295"/>
                <a:gd name="connsiteY1" fmla="*/ 152400 h 304800"/>
                <a:gd name="connsiteX2" fmla="*/ 98584 w 457295"/>
                <a:gd name="connsiteY2" fmla="*/ 98489 h 304800"/>
                <a:gd name="connsiteX3" fmla="*/ 158877 w 457295"/>
                <a:gd name="connsiteY3" fmla="*/ 38100 h 304800"/>
                <a:gd name="connsiteX4" fmla="*/ 0 w 457295"/>
                <a:gd name="connsiteY4" fmla="*/ 38100 h 304800"/>
                <a:gd name="connsiteX5" fmla="*/ 266700 w 457295"/>
                <a:gd name="connsiteY5" fmla="*/ 304800 h 304800"/>
                <a:gd name="connsiteX6" fmla="*/ 422434 w 457295"/>
                <a:gd name="connsiteY6" fmla="*/ 304800 h 304800"/>
                <a:gd name="connsiteX7" fmla="*/ 457295 w 457295"/>
                <a:gd name="connsiteY7" fmla="*/ 269939 h 304800"/>
                <a:gd name="connsiteX8" fmla="*/ 457295 w 457295"/>
                <a:gd name="connsiteY8" fmla="*/ 152400 h 304800"/>
                <a:gd name="connsiteX9" fmla="*/ 304895 w 45729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95" h="304800">
                  <a:moveTo>
                    <a:pt x="304800" y="0"/>
                  </a:moveTo>
                  <a:lnTo>
                    <a:pt x="152495" y="152400"/>
                  </a:lnTo>
                  <a:lnTo>
                    <a:pt x="98584" y="98489"/>
                  </a:lnTo>
                  <a:lnTo>
                    <a:pt x="158877" y="38100"/>
                  </a:lnTo>
                  <a:lnTo>
                    <a:pt x="0" y="38100"/>
                  </a:lnTo>
                  <a:lnTo>
                    <a:pt x="266700" y="304800"/>
                  </a:lnTo>
                  <a:lnTo>
                    <a:pt x="422434" y="304800"/>
                  </a:lnTo>
                  <a:cubicBezTo>
                    <a:pt x="441579" y="304800"/>
                    <a:pt x="457295" y="289084"/>
                    <a:pt x="457295" y="269939"/>
                  </a:cubicBezTo>
                  <a:lnTo>
                    <a:pt x="457295" y="152400"/>
                  </a:lnTo>
                  <a:lnTo>
                    <a:pt x="304895" y="0"/>
                  </a:lnTo>
                  <a:close/>
                </a:path>
              </a:pathLst>
            </a:custGeom>
            <a:gradFill>
              <a:gsLst>
                <a:gs pos="0">
                  <a:schemeClr val="accent1"/>
                </a:gs>
                <a:gs pos="100000">
                  <a:schemeClr val="accent1">
                    <a:lumMod val="50000"/>
                  </a:schemeClr>
                </a:gs>
              </a:gsLst>
              <a:lin ang="13500465" scaled="1"/>
            </a:gradFill>
            <a:ln w="9525" cap="flat">
              <a:noFill/>
              <a:prstDash val="solid"/>
              <a:miter/>
            </a:ln>
          </p:spPr>
          <p:txBody>
            <a:bodyPr rtlCol="0" anchor="ctr"/>
            <a:lstStyle/>
            <a:p>
              <a:endParaRPr lang="en-US" dirty="0"/>
            </a:p>
          </p:txBody>
        </p:sp>
        <p:sp>
          <p:nvSpPr>
            <p:cNvPr id="357" name="Freeform 356">
              <a:extLst>
                <a:ext uri="{FF2B5EF4-FFF2-40B4-BE49-F238E27FC236}">
                  <a16:creationId xmlns:a16="http://schemas.microsoft.com/office/drawing/2014/main" id="{7D8CFD47-15CC-C89C-2CE2-7E58BD0E028D}"/>
                </a:ext>
              </a:extLst>
            </p:cNvPr>
            <p:cNvSpPr/>
            <p:nvPr/>
          </p:nvSpPr>
          <p:spPr>
            <a:xfrm>
              <a:off x="10283119" y="1858585"/>
              <a:ext cx="304800" cy="304800"/>
            </a:xfrm>
            <a:custGeom>
              <a:avLst/>
              <a:gdLst>
                <a:gd name="connsiteX0" fmla="*/ 304800 w 304800"/>
                <a:gd name="connsiteY0" fmla="*/ 152400 h 304800"/>
                <a:gd name="connsiteX1" fmla="*/ 152495 w 304800"/>
                <a:gd name="connsiteY1" fmla="*/ 0 h 304800"/>
                <a:gd name="connsiteX2" fmla="*/ 98584 w 304800"/>
                <a:gd name="connsiteY2" fmla="*/ 53912 h 304800"/>
                <a:gd name="connsiteX3" fmla="*/ 158972 w 304800"/>
                <a:gd name="connsiteY3" fmla="*/ 114300 h 304800"/>
                <a:gd name="connsiteX4" fmla="*/ 0 w 304800"/>
                <a:gd name="connsiteY4" fmla="*/ 114300 h 304800"/>
                <a:gd name="connsiteX5" fmla="*/ 0 w 304800"/>
                <a:gd name="connsiteY5" fmla="*/ 190500 h 304800"/>
                <a:gd name="connsiteX6" fmla="*/ 158972 w 304800"/>
                <a:gd name="connsiteY6" fmla="*/ 190500 h 304800"/>
                <a:gd name="connsiteX7" fmla="*/ 98584 w 304800"/>
                <a:gd name="connsiteY7" fmla="*/ 250889 h 304800"/>
                <a:gd name="connsiteX8" fmla="*/ 152495 w 304800"/>
                <a:gd name="connsiteY8" fmla="*/ 304800 h 304800"/>
                <a:gd name="connsiteX9" fmla="*/ 304800 w 304800"/>
                <a:gd name="connsiteY9"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4800">
                  <a:moveTo>
                    <a:pt x="304800" y="152400"/>
                  </a:moveTo>
                  <a:lnTo>
                    <a:pt x="152495" y="0"/>
                  </a:lnTo>
                  <a:lnTo>
                    <a:pt x="98584" y="53912"/>
                  </a:lnTo>
                  <a:lnTo>
                    <a:pt x="158972" y="114300"/>
                  </a:lnTo>
                  <a:lnTo>
                    <a:pt x="0" y="114300"/>
                  </a:lnTo>
                  <a:lnTo>
                    <a:pt x="0" y="190500"/>
                  </a:lnTo>
                  <a:lnTo>
                    <a:pt x="158972" y="190500"/>
                  </a:lnTo>
                  <a:lnTo>
                    <a:pt x="98584" y="250889"/>
                  </a:lnTo>
                  <a:lnTo>
                    <a:pt x="152495" y="304800"/>
                  </a:lnTo>
                  <a:lnTo>
                    <a:pt x="304800" y="152400"/>
                  </a:lnTo>
                  <a:close/>
                </a:path>
              </a:pathLst>
            </a:custGeom>
            <a:solidFill>
              <a:srgbClr val="FFFFFF"/>
            </a:solidFill>
            <a:ln w="9525" cap="flat">
              <a:noFill/>
              <a:prstDash val="solid"/>
              <a:miter/>
            </a:ln>
          </p:spPr>
          <p:txBody>
            <a:bodyPr rtlCol="0" anchor="ctr"/>
            <a:lstStyle/>
            <a:p>
              <a:endParaRPr lang="en-US"/>
            </a:p>
          </p:txBody>
        </p:sp>
      </p:grpSp>
      <p:grpSp>
        <p:nvGrpSpPr>
          <p:cNvPr id="358" name="Graphic 159">
            <a:extLst>
              <a:ext uri="{FF2B5EF4-FFF2-40B4-BE49-F238E27FC236}">
                <a16:creationId xmlns:a16="http://schemas.microsoft.com/office/drawing/2014/main" id="{0BD94052-1C32-D26D-F08B-D8C2E681797B}"/>
              </a:ext>
            </a:extLst>
          </p:cNvPr>
          <p:cNvGrpSpPr/>
          <p:nvPr/>
        </p:nvGrpSpPr>
        <p:grpSpPr>
          <a:xfrm>
            <a:off x="10888844" y="3224267"/>
            <a:ext cx="609600" cy="609600"/>
            <a:chOff x="10888844" y="1706185"/>
            <a:chExt cx="609600" cy="609600"/>
          </a:xfrm>
        </p:grpSpPr>
        <p:sp>
          <p:nvSpPr>
            <p:cNvPr id="359" name="Freeform 358">
              <a:extLst>
                <a:ext uri="{FF2B5EF4-FFF2-40B4-BE49-F238E27FC236}">
                  <a16:creationId xmlns:a16="http://schemas.microsoft.com/office/drawing/2014/main" id="{7457D924-0268-A7EB-0FEB-C89766531DD1}"/>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360" name="Freeform 359">
              <a:extLst>
                <a:ext uri="{FF2B5EF4-FFF2-40B4-BE49-F238E27FC236}">
                  <a16:creationId xmlns:a16="http://schemas.microsoft.com/office/drawing/2014/main" id="{AE16BEBD-711A-55D6-5690-48F00E729FD8}"/>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accent1"/>
                </a:gs>
                <a:gs pos="100000">
                  <a:schemeClr val="accent1">
                    <a:lumMod val="50000"/>
                  </a:schemeClr>
                </a:gs>
              </a:gsLst>
              <a:lin ang="13500000" scaled="1"/>
            </a:gradFill>
            <a:ln w="9525" cap="flat">
              <a:noFill/>
              <a:prstDash val="solid"/>
              <a:miter/>
            </a:ln>
          </p:spPr>
          <p:txBody>
            <a:bodyPr rtlCol="0" anchor="ctr"/>
            <a:lstStyle/>
            <a:p>
              <a:endParaRPr lang="en-US" dirty="0"/>
            </a:p>
          </p:txBody>
        </p:sp>
        <p:sp>
          <p:nvSpPr>
            <p:cNvPr id="361" name="Freeform 360">
              <a:extLst>
                <a:ext uri="{FF2B5EF4-FFF2-40B4-BE49-F238E27FC236}">
                  <a16:creationId xmlns:a16="http://schemas.microsoft.com/office/drawing/2014/main" id="{A2112B38-EB04-041A-C005-F6C4DE24F593}"/>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nvGrpSpPr>
          <p:cNvPr id="362" name="Graphic 189">
            <a:extLst>
              <a:ext uri="{FF2B5EF4-FFF2-40B4-BE49-F238E27FC236}">
                <a16:creationId xmlns:a16="http://schemas.microsoft.com/office/drawing/2014/main" id="{D5F0445F-9B82-6D69-B292-AAB2F839CA61}"/>
              </a:ext>
            </a:extLst>
          </p:cNvPr>
          <p:cNvGrpSpPr/>
          <p:nvPr/>
        </p:nvGrpSpPr>
        <p:grpSpPr>
          <a:xfrm>
            <a:off x="986725" y="3963372"/>
            <a:ext cx="609600" cy="609695"/>
            <a:chOff x="986725" y="1690688"/>
            <a:chExt cx="609600" cy="609695"/>
          </a:xfrm>
        </p:grpSpPr>
        <p:sp>
          <p:nvSpPr>
            <p:cNvPr id="363" name="Freeform 362">
              <a:extLst>
                <a:ext uri="{FF2B5EF4-FFF2-40B4-BE49-F238E27FC236}">
                  <a16:creationId xmlns:a16="http://schemas.microsoft.com/office/drawing/2014/main" id="{289F28EC-C212-BEF6-EBDF-94688E1CB468}"/>
                </a:ext>
              </a:extLst>
            </p:cNvPr>
            <p:cNvSpPr/>
            <p:nvPr/>
          </p:nvSpPr>
          <p:spPr>
            <a:xfrm>
              <a:off x="98672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E5D5F81F-1A89-84AA-2271-690E7D39C6BB}"/>
                </a:ext>
              </a:extLst>
            </p:cNvPr>
            <p:cNvSpPr/>
            <p:nvPr/>
          </p:nvSpPr>
          <p:spPr>
            <a:xfrm>
              <a:off x="1173182" y="1869853"/>
              <a:ext cx="422856" cy="430530"/>
            </a:xfrm>
            <a:custGeom>
              <a:avLst/>
              <a:gdLst>
                <a:gd name="connsiteX0" fmla="*/ 72051 w 422856"/>
                <a:gd name="connsiteY0" fmla="*/ 140780 h 430530"/>
                <a:gd name="connsiteX1" fmla="*/ 103865 w 422856"/>
                <a:gd name="connsiteY1" fmla="*/ 169164 h 430530"/>
                <a:gd name="connsiteX2" fmla="*/ 151585 w 422856"/>
                <a:gd name="connsiteY2" fmla="*/ 121158 h 430530"/>
                <a:gd name="connsiteX3" fmla="*/ 157109 w 422856"/>
                <a:gd name="connsiteY3" fmla="*/ 77724 h 430530"/>
                <a:gd name="connsiteX4" fmla="*/ 138440 w 422856"/>
                <a:gd name="connsiteY4" fmla="*/ 75914 h 430530"/>
                <a:gd name="connsiteX5" fmla="*/ 72051 w 422856"/>
                <a:gd name="connsiteY5" fmla="*/ 140875 h 430530"/>
                <a:gd name="connsiteX6" fmla="*/ 237596 w 422856"/>
                <a:gd name="connsiteY6" fmla="*/ 19336 h 430530"/>
                <a:gd name="connsiteX7" fmla="*/ 270457 w 422856"/>
                <a:gd name="connsiteY7" fmla="*/ 99822 h 430530"/>
                <a:gd name="connsiteX8" fmla="*/ 268647 w 422856"/>
                <a:gd name="connsiteY8" fmla="*/ 131826 h 430530"/>
                <a:gd name="connsiteX9" fmla="*/ 236834 w 422856"/>
                <a:gd name="connsiteY9" fmla="*/ 100013 h 430530"/>
                <a:gd name="connsiteX10" fmla="*/ 205306 w 422856"/>
                <a:gd name="connsiteY10" fmla="*/ 29242 h 430530"/>
                <a:gd name="connsiteX11" fmla="*/ 123200 w 422856"/>
                <a:gd name="connsiteY11" fmla="*/ 0 h 430530"/>
                <a:gd name="connsiteX12" fmla="*/ 34046 w 422856"/>
                <a:gd name="connsiteY12" fmla="*/ 36767 h 430530"/>
                <a:gd name="connsiteX13" fmla="*/ 233 w 422856"/>
                <a:gd name="connsiteY13" fmla="*/ 136208 h 430530"/>
                <a:gd name="connsiteX14" fmla="*/ 37380 w 422856"/>
                <a:gd name="connsiteY14" fmla="*/ 220980 h 430530"/>
                <a:gd name="connsiteX15" fmla="*/ 115485 w 422856"/>
                <a:gd name="connsiteY15" fmla="*/ 250698 h 430530"/>
                <a:gd name="connsiteX16" fmla="*/ 141584 w 422856"/>
                <a:gd name="connsiteY16" fmla="*/ 276797 h 430530"/>
                <a:gd name="connsiteX17" fmla="*/ 114628 w 422856"/>
                <a:gd name="connsiteY17" fmla="*/ 278130 h 430530"/>
                <a:gd name="connsiteX18" fmla="*/ 13758 w 422856"/>
                <a:gd name="connsiteY18" fmla="*/ 241364 h 430530"/>
                <a:gd name="connsiteX19" fmla="*/ 202925 w 422856"/>
                <a:gd name="connsiteY19" fmla="*/ 430530 h 430530"/>
                <a:gd name="connsiteX20" fmla="*/ 387995 w 422856"/>
                <a:gd name="connsiteY20" fmla="*/ 430530 h 430530"/>
                <a:gd name="connsiteX21" fmla="*/ 422857 w 422856"/>
                <a:gd name="connsiteY21" fmla="*/ 395669 h 430530"/>
                <a:gd name="connsiteX22" fmla="*/ 422857 w 422856"/>
                <a:gd name="connsiteY22" fmla="*/ 204978 h 430530"/>
                <a:gd name="connsiteX23" fmla="*/ 237310 w 422856"/>
                <a:gd name="connsiteY23" fmla="*/ 19431 h 430530"/>
                <a:gd name="connsiteX24" fmla="*/ 189875 w 422856"/>
                <a:gd name="connsiteY24" fmla="*/ 204026 h 430530"/>
                <a:gd name="connsiteX25" fmla="*/ 162824 w 422856"/>
                <a:gd name="connsiteY25" fmla="*/ 195834 h 430530"/>
                <a:gd name="connsiteX26" fmla="*/ 149108 w 422856"/>
                <a:gd name="connsiteY26" fmla="*/ 170307 h 430530"/>
                <a:gd name="connsiteX27" fmla="*/ 148251 w 422856"/>
                <a:gd name="connsiteY27" fmla="*/ 170307 h 430530"/>
                <a:gd name="connsiteX28" fmla="*/ 124058 w 422856"/>
                <a:gd name="connsiteY28" fmla="*/ 195548 h 430530"/>
                <a:gd name="connsiteX29" fmla="*/ 91482 w 422856"/>
                <a:gd name="connsiteY29" fmla="*/ 204026 h 430530"/>
                <a:gd name="connsiteX30" fmla="*/ 53573 w 422856"/>
                <a:gd name="connsiteY30" fmla="*/ 188500 h 430530"/>
                <a:gd name="connsiteX31" fmla="*/ 37761 w 422856"/>
                <a:gd name="connsiteY31" fmla="*/ 143542 h 430530"/>
                <a:gd name="connsiteX32" fmla="*/ 82243 w 422856"/>
                <a:gd name="connsiteY32" fmla="*/ 60103 h 430530"/>
                <a:gd name="connsiteX33" fmla="*/ 192923 w 422856"/>
                <a:gd name="connsiteY33" fmla="*/ 56007 h 430530"/>
                <a:gd name="connsiteX34" fmla="*/ 183589 w 422856"/>
                <a:gd name="connsiteY34" fmla="*/ 137065 h 430530"/>
                <a:gd name="connsiteX35" fmla="*/ 184351 w 422856"/>
                <a:gd name="connsiteY35" fmla="*/ 165640 h 430530"/>
                <a:gd name="connsiteX36" fmla="*/ 197019 w 422856"/>
                <a:gd name="connsiteY36" fmla="*/ 175165 h 430530"/>
                <a:gd name="connsiteX37" fmla="*/ 220070 w 422856"/>
                <a:gd name="connsiteY37" fmla="*/ 198215 h 430530"/>
                <a:gd name="connsiteX38" fmla="*/ 189875 w 422856"/>
                <a:gd name="connsiteY38" fmla="*/ 204026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856" h="430530">
                  <a:moveTo>
                    <a:pt x="72051" y="140780"/>
                  </a:moveTo>
                  <a:cubicBezTo>
                    <a:pt x="73194" y="158115"/>
                    <a:pt x="84148" y="169164"/>
                    <a:pt x="103865" y="169164"/>
                  </a:cubicBezTo>
                  <a:cubicBezTo>
                    <a:pt x="126058" y="169164"/>
                    <a:pt x="147965" y="147638"/>
                    <a:pt x="151585" y="121158"/>
                  </a:cubicBezTo>
                  <a:lnTo>
                    <a:pt x="157109" y="77724"/>
                  </a:lnTo>
                  <a:cubicBezTo>
                    <a:pt x="152252" y="76772"/>
                    <a:pt x="146156" y="75914"/>
                    <a:pt x="138440" y="75914"/>
                  </a:cubicBezTo>
                  <a:cubicBezTo>
                    <a:pt x="98912" y="75914"/>
                    <a:pt x="69765" y="105632"/>
                    <a:pt x="72051" y="140875"/>
                  </a:cubicBezTo>
                  <a:close/>
                  <a:moveTo>
                    <a:pt x="237596" y="19336"/>
                  </a:moveTo>
                  <a:cubicBezTo>
                    <a:pt x="256931" y="40767"/>
                    <a:pt x="268838" y="68390"/>
                    <a:pt x="270457" y="99822"/>
                  </a:cubicBezTo>
                  <a:cubicBezTo>
                    <a:pt x="271028" y="111252"/>
                    <a:pt x="270457" y="121920"/>
                    <a:pt x="268647" y="131826"/>
                  </a:cubicBezTo>
                  <a:lnTo>
                    <a:pt x="236834" y="100013"/>
                  </a:lnTo>
                  <a:cubicBezTo>
                    <a:pt x="235119" y="72009"/>
                    <a:pt x="224356" y="47149"/>
                    <a:pt x="205306" y="29242"/>
                  </a:cubicBezTo>
                  <a:cubicBezTo>
                    <a:pt x="186065" y="11049"/>
                    <a:pt x="158348" y="0"/>
                    <a:pt x="123200" y="0"/>
                  </a:cubicBezTo>
                  <a:cubicBezTo>
                    <a:pt x="88053" y="0"/>
                    <a:pt x="56716" y="13145"/>
                    <a:pt x="34046" y="36767"/>
                  </a:cubicBezTo>
                  <a:cubicBezTo>
                    <a:pt x="11472" y="60389"/>
                    <a:pt x="-1958" y="94393"/>
                    <a:pt x="233" y="136208"/>
                  </a:cubicBezTo>
                  <a:cubicBezTo>
                    <a:pt x="2138" y="172784"/>
                    <a:pt x="15758" y="201454"/>
                    <a:pt x="37380" y="220980"/>
                  </a:cubicBezTo>
                  <a:cubicBezTo>
                    <a:pt x="57478" y="239173"/>
                    <a:pt x="84624" y="249365"/>
                    <a:pt x="115485" y="250698"/>
                  </a:cubicBezTo>
                  <a:lnTo>
                    <a:pt x="141584" y="276797"/>
                  </a:lnTo>
                  <a:cubicBezTo>
                    <a:pt x="133106" y="277654"/>
                    <a:pt x="124153" y="278130"/>
                    <a:pt x="114628" y="278130"/>
                  </a:cubicBezTo>
                  <a:cubicBezTo>
                    <a:pt x="77004" y="278130"/>
                    <a:pt x="41000" y="265081"/>
                    <a:pt x="13758" y="241364"/>
                  </a:cubicBezTo>
                  <a:lnTo>
                    <a:pt x="202925" y="430530"/>
                  </a:lnTo>
                  <a:lnTo>
                    <a:pt x="387995" y="430530"/>
                  </a:lnTo>
                  <a:cubicBezTo>
                    <a:pt x="407141" y="430530"/>
                    <a:pt x="422857" y="414814"/>
                    <a:pt x="422857" y="395669"/>
                  </a:cubicBezTo>
                  <a:lnTo>
                    <a:pt x="422857" y="204978"/>
                  </a:lnTo>
                  <a:lnTo>
                    <a:pt x="237310" y="19431"/>
                  </a:lnTo>
                  <a:close/>
                  <a:moveTo>
                    <a:pt x="189875" y="204026"/>
                  </a:moveTo>
                  <a:cubicBezTo>
                    <a:pt x="179207" y="204026"/>
                    <a:pt x="169873" y="201359"/>
                    <a:pt x="162824" y="195834"/>
                  </a:cubicBezTo>
                  <a:cubicBezTo>
                    <a:pt x="155776" y="190310"/>
                    <a:pt x="150918" y="181832"/>
                    <a:pt x="149108" y="170307"/>
                  </a:cubicBezTo>
                  <a:lnTo>
                    <a:pt x="148251" y="170307"/>
                  </a:lnTo>
                  <a:cubicBezTo>
                    <a:pt x="141774" y="181451"/>
                    <a:pt x="133678" y="189929"/>
                    <a:pt x="124058" y="195548"/>
                  </a:cubicBezTo>
                  <a:cubicBezTo>
                    <a:pt x="114533" y="201168"/>
                    <a:pt x="103579" y="204026"/>
                    <a:pt x="91482" y="204026"/>
                  </a:cubicBezTo>
                  <a:cubicBezTo>
                    <a:pt x="76718" y="204026"/>
                    <a:pt x="63288" y="198691"/>
                    <a:pt x="53573" y="188500"/>
                  </a:cubicBezTo>
                  <a:cubicBezTo>
                    <a:pt x="43857" y="178308"/>
                    <a:pt x="37761" y="163163"/>
                    <a:pt x="37761" y="143542"/>
                  </a:cubicBezTo>
                  <a:cubicBezTo>
                    <a:pt x="37761" y="107347"/>
                    <a:pt x="54525" y="77153"/>
                    <a:pt x="82243" y="60103"/>
                  </a:cubicBezTo>
                  <a:cubicBezTo>
                    <a:pt x="110056" y="43148"/>
                    <a:pt x="148823" y="39338"/>
                    <a:pt x="192923" y="56007"/>
                  </a:cubicBezTo>
                  <a:lnTo>
                    <a:pt x="183589" y="137065"/>
                  </a:lnTo>
                  <a:cubicBezTo>
                    <a:pt x="181970" y="150019"/>
                    <a:pt x="182160" y="159449"/>
                    <a:pt x="184351" y="165640"/>
                  </a:cubicBezTo>
                  <a:cubicBezTo>
                    <a:pt x="186446" y="171926"/>
                    <a:pt x="190637" y="174974"/>
                    <a:pt x="197019" y="175165"/>
                  </a:cubicBezTo>
                  <a:lnTo>
                    <a:pt x="220070" y="198215"/>
                  </a:lnTo>
                  <a:cubicBezTo>
                    <a:pt x="210830" y="202025"/>
                    <a:pt x="200734" y="204026"/>
                    <a:pt x="189875" y="204026"/>
                  </a:cubicBezTo>
                  <a:close/>
                </a:path>
              </a:pathLst>
            </a:custGeom>
            <a:gradFill>
              <a:gsLst>
                <a:gs pos="0">
                  <a:schemeClr val="accent5"/>
                </a:gs>
                <a:gs pos="100000">
                  <a:schemeClr val="accent5">
                    <a:lumMod val="50000"/>
                  </a:schemeClr>
                </a:gs>
              </a:gsLst>
              <a:lin ang="13500000" scaled="1"/>
            </a:gradFill>
            <a:ln w="9525" cap="flat">
              <a:noFill/>
              <a:prstDash val="solid"/>
              <a:miter/>
            </a:ln>
          </p:spPr>
          <p:txBody>
            <a:bodyPr rtlCol="0" anchor="ctr"/>
            <a:lstStyle/>
            <a:p>
              <a:endParaRPr lang="en-US" dirty="0"/>
            </a:p>
          </p:txBody>
        </p:sp>
        <p:sp>
          <p:nvSpPr>
            <p:cNvPr id="365" name="Freeform 364">
              <a:extLst>
                <a:ext uri="{FF2B5EF4-FFF2-40B4-BE49-F238E27FC236}">
                  <a16:creationId xmlns:a16="http://schemas.microsoft.com/office/drawing/2014/main" id="{0C0250D4-BEC0-070B-7437-876FE33E5B4E}"/>
                </a:ext>
              </a:extLst>
            </p:cNvPr>
            <p:cNvSpPr/>
            <p:nvPr/>
          </p:nvSpPr>
          <p:spPr>
            <a:xfrm>
              <a:off x="1139168" y="1843088"/>
              <a:ext cx="304785" cy="304800"/>
            </a:xfrm>
            <a:custGeom>
              <a:avLst/>
              <a:gdLst>
                <a:gd name="connsiteX0" fmla="*/ 231033 w 304785"/>
                <a:gd name="connsiteY0" fmla="*/ 287274 h 304800"/>
                <a:gd name="connsiteX1" fmla="*/ 148928 w 304785"/>
                <a:gd name="connsiteY1" fmla="*/ 304800 h 304800"/>
                <a:gd name="connsiteX2" fmla="*/ 243 w 304785"/>
                <a:gd name="connsiteY2" fmla="*/ 166878 h 304800"/>
                <a:gd name="connsiteX3" fmla="*/ 161025 w 304785"/>
                <a:gd name="connsiteY3" fmla="*/ 0 h 304800"/>
                <a:gd name="connsiteX4" fmla="*/ 304567 w 304785"/>
                <a:gd name="connsiteY4" fmla="*/ 126587 h 304800"/>
                <a:gd name="connsiteX5" fmla="*/ 223890 w 304785"/>
                <a:gd name="connsiteY5" fmla="*/ 230791 h 304800"/>
                <a:gd name="connsiteX6" fmla="*/ 183123 w 304785"/>
                <a:gd name="connsiteY6" fmla="*/ 197072 h 304800"/>
                <a:gd name="connsiteX7" fmla="*/ 182265 w 304785"/>
                <a:gd name="connsiteY7" fmla="*/ 197072 h 304800"/>
                <a:gd name="connsiteX8" fmla="*/ 125592 w 304785"/>
                <a:gd name="connsiteY8" fmla="*/ 230791 h 304800"/>
                <a:gd name="connsiteX9" fmla="*/ 71776 w 304785"/>
                <a:gd name="connsiteY9" fmla="*/ 170212 h 304800"/>
                <a:gd name="connsiteX10" fmla="*/ 227033 w 304785"/>
                <a:gd name="connsiteY10" fmla="*/ 82677 h 304800"/>
                <a:gd name="connsiteX11" fmla="*/ 217699 w 304785"/>
                <a:gd name="connsiteY11" fmla="*/ 163735 h 304800"/>
                <a:gd name="connsiteX12" fmla="*/ 231033 w 304785"/>
                <a:gd name="connsiteY12" fmla="*/ 201835 h 304800"/>
                <a:gd name="connsiteX13" fmla="*/ 271134 w 304785"/>
                <a:gd name="connsiteY13" fmla="*/ 127826 h 304800"/>
                <a:gd name="connsiteX14" fmla="*/ 157501 w 304785"/>
                <a:gd name="connsiteY14" fmla="*/ 26670 h 304800"/>
                <a:gd name="connsiteX15" fmla="*/ 34533 w 304785"/>
                <a:gd name="connsiteY15" fmla="*/ 162877 h 304800"/>
                <a:gd name="connsiteX16" fmla="*/ 156643 w 304785"/>
                <a:gd name="connsiteY16" fmla="*/ 277654 h 304800"/>
                <a:gd name="connsiteX17" fmla="*/ 221699 w 304785"/>
                <a:gd name="connsiteY17" fmla="*/ 264033 h 304800"/>
                <a:gd name="connsiteX18" fmla="*/ 231129 w 304785"/>
                <a:gd name="connsiteY18" fmla="*/ 287179 h 304800"/>
                <a:gd name="connsiteX19" fmla="*/ 191124 w 304785"/>
                <a:gd name="connsiteY19" fmla="*/ 104394 h 304800"/>
                <a:gd name="connsiteX20" fmla="*/ 172455 w 304785"/>
                <a:gd name="connsiteY20" fmla="*/ 102584 h 304800"/>
                <a:gd name="connsiteX21" fmla="*/ 106065 w 304785"/>
                <a:gd name="connsiteY21" fmla="*/ 167545 h 304800"/>
                <a:gd name="connsiteX22" fmla="*/ 137879 w 304785"/>
                <a:gd name="connsiteY22" fmla="*/ 195929 h 304800"/>
                <a:gd name="connsiteX23" fmla="*/ 185599 w 304785"/>
                <a:gd name="connsiteY23" fmla="*/ 147923 h 304800"/>
                <a:gd name="connsiteX24" fmla="*/ 191124 w 304785"/>
                <a:gd name="connsiteY24" fmla="*/ 1044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785" h="304800">
                  <a:moveTo>
                    <a:pt x="231033" y="287274"/>
                  </a:moveTo>
                  <a:cubicBezTo>
                    <a:pt x="206745" y="300514"/>
                    <a:pt x="181123" y="304800"/>
                    <a:pt x="148928" y="304800"/>
                  </a:cubicBezTo>
                  <a:cubicBezTo>
                    <a:pt x="73680" y="304800"/>
                    <a:pt x="4719" y="252698"/>
                    <a:pt x="243" y="166878"/>
                  </a:cubicBezTo>
                  <a:cubicBezTo>
                    <a:pt x="-4425" y="77533"/>
                    <a:pt x="58536" y="0"/>
                    <a:pt x="161025" y="0"/>
                  </a:cubicBezTo>
                  <a:cubicBezTo>
                    <a:pt x="240844" y="0"/>
                    <a:pt x="300757" y="52959"/>
                    <a:pt x="304567" y="126587"/>
                  </a:cubicBezTo>
                  <a:cubicBezTo>
                    <a:pt x="307900" y="190500"/>
                    <a:pt x="272848" y="230791"/>
                    <a:pt x="223890" y="230791"/>
                  </a:cubicBezTo>
                  <a:cubicBezTo>
                    <a:pt x="202554" y="230791"/>
                    <a:pt x="186647" y="220313"/>
                    <a:pt x="183123" y="197072"/>
                  </a:cubicBezTo>
                  <a:lnTo>
                    <a:pt x="182265" y="197072"/>
                  </a:lnTo>
                  <a:cubicBezTo>
                    <a:pt x="169407" y="219361"/>
                    <a:pt x="149595" y="230791"/>
                    <a:pt x="125592" y="230791"/>
                  </a:cubicBezTo>
                  <a:cubicBezTo>
                    <a:pt x="96159" y="230791"/>
                    <a:pt x="71776" y="209550"/>
                    <a:pt x="71776" y="170212"/>
                  </a:cubicBezTo>
                  <a:cubicBezTo>
                    <a:pt x="71776" y="97822"/>
                    <a:pt x="138736" y="49340"/>
                    <a:pt x="227033" y="82677"/>
                  </a:cubicBezTo>
                  <a:lnTo>
                    <a:pt x="217699" y="163735"/>
                  </a:lnTo>
                  <a:cubicBezTo>
                    <a:pt x="214555" y="189548"/>
                    <a:pt x="218365" y="201454"/>
                    <a:pt x="231033" y="201835"/>
                  </a:cubicBezTo>
                  <a:cubicBezTo>
                    <a:pt x="250560" y="202216"/>
                    <a:pt x="273801" y="178213"/>
                    <a:pt x="271134" y="127826"/>
                  </a:cubicBezTo>
                  <a:cubicBezTo>
                    <a:pt x="268181" y="70866"/>
                    <a:pt x="227700" y="26670"/>
                    <a:pt x="157501" y="26670"/>
                  </a:cubicBezTo>
                  <a:cubicBezTo>
                    <a:pt x="87301" y="26670"/>
                    <a:pt x="30151" y="79248"/>
                    <a:pt x="34533" y="162877"/>
                  </a:cubicBezTo>
                  <a:cubicBezTo>
                    <a:pt x="38343" y="236029"/>
                    <a:pt x="89111" y="277654"/>
                    <a:pt x="156643" y="277654"/>
                  </a:cubicBezTo>
                  <a:cubicBezTo>
                    <a:pt x="179789" y="277654"/>
                    <a:pt x="203982" y="272796"/>
                    <a:pt x="221699" y="264033"/>
                  </a:cubicBezTo>
                  <a:cubicBezTo>
                    <a:pt x="221699" y="264033"/>
                    <a:pt x="222366" y="265748"/>
                    <a:pt x="231129" y="287179"/>
                  </a:cubicBezTo>
                  <a:close/>
                  <a:moveTo>
                    <a:pt x="191124" y="104394"/>
                  </a:moveTo>
                  <a:cubicBezTo>
                    <a:pt x="186266" y="103442"/>
                    <a:pt x="180170" y="102584"/>
                    <a:pt x="172455" y="102584"/>
                  </a:cubicBezTo>
                  <a:cubicBezTo>
                    <a:pt x="132926" y="102584"/>
                    <a:pt x="103779" y="132302"/>
                    <a:pt x="106065" y="167545"/>
                  </a:cubicBezTo>
                  <a:cubicBezTo>
                    <a:pt x="107208" y="184880"/>
                    <a:pt x="118162" y="195929"/>
                    <a:pt x="137879" y="195929"/>
                  </a:cubicBezTo>
                  <a:cubicBezTo>
                    <a:pt x="160072" y="195929"/>
                    <a:pt x="181980" y="174403"/>
                    <a:pt x="185599" y="147923"/>
                  </a:cubicBezTo>
                  <a:lnTo>
                    <a:pt x="191124" y="104489"/>
                  </a:lnTo>
                  <a:close/>
                </a:path>
              </a:pathLst>
            </a:custGeom>
            <a:solidFill>
              <a:srgbClr val="FFFFFF"/>
            </a:solidFill>
            <a:ln w="9525" cap="flat">
              <a:noFill/>
              <a:prstDash val="solid"/>
              <a:miter/>
            </a:ln>
          </p:spPr>
          <p:txBody>
            <a:bodyPr rtlCol="0" anchor="ctr"/>
            <a:lstStyle/>
            <a:p>
              <a:endParaRPr lang="en-US"/>
            </a:p>
          </p:txBody>
        </p:sp>
      </p:grpSp>
      <p:grpSp>
        <p:nvGrpSpPr>
          <p:cNvPr id="366" name="Graphic 187">
            <a:extLst>
              <a:ext uri="{FF2B5EF4-FFF2-40B4-BE49-F238E27FC236}">
                <a16:creationId xmlns:a16="http://schemas.microsoft.com/office/drawing/2014/main" id="{809699B2-A9CE-A9CA-B0A3-607265B7833C}"/>
              </a:ext>
            </a:extLst>
          </p:cNvPr>
          <p:cNvGrpSpPr/>
          <p:nvPr/>
        </p:nvGrpSpPr>
        <p:grpSpPr>
          <a:xfrm>
            <a:off x="1744850" y="3963372"/>
            <a:ext cx="609600" cy="609600"/>
            <a:chOff x="1744850" y="1690688"/>
            <a:chExt cx="609600" cy="609600"/>
          </a:xfrm>
        </p:grpSpPr>
        <p:sp>
          <p:nvSpPr>
            <p:cNvPr id="367" name="Freeform 366">
              <a:extLst>
                <a:ext uri="{FF2B5EF4-FFF2-40B4-BE49-F238E27FC236}">
                  <a16:creationId xmlns:a16="http://schemas.microsoft.com/office/drawing/2014/main" id="{15ECEBB6-6500-E9BF-9B44-95F5F20C6BC0}"/>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368" name="Freeform 367">
              <a:extLst>
                <a:ext uri="{FF2B5EF4-FFF2-40B4-BE49-F238E27FC236}">
                  <a16:creationId xmlns:a16="http://schemas.microsoft.com/office/drawing/2014/main" id="{FEF4AD46-384C-C4DA-2633-C3721BB5DC8D}"/>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accent5"/>
                </a:gs>
                <a:gs pos="100000">
                  <a:schemeClr val="accent5">
                    <a:lumMod val="50000"/>
                  </a:schemeClr>
                </a:gs>
              </a:gsLst>
              <a:lin ang="13499559" scaled="1"/>
            </a:gradFill>
            <a:ln w="9525" cap="flat">
              <a:noFill/>
              <a:prstDash val="solid"/>
              <a:miter/>
            </a:ln>
          </p:spPr>
          <p:txBody>
            <a:bodyPr rtlCol="0" anchor="ctr"/>
            <a:lstStyle/>
            <a:p>
              <a:endParaRPr lang="en-US" dirty="0"/>
            </a:p>
          </p:txBody>
        </p:sp>
        <p:sp>
          <p:nvSpPr>
            <p:cNvPr id="369" name="Freeform 368">
              <a:extLst>
                <a:ext uri="{FF2B5EF4-FFF2-40B4-BE49-F238E27FC236}">
                  <a16:creationId xmlns:a16="http://schemas.microsoft.com/office/drawing/2014/main" id="{26D139ED-DB3D-823B-102D-B3E395A4B16A}"/>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370" name="Graphic 185">
            <a:extLst>
              <a:ext uri="{FF2B5EF4-FFF2-40B4-BE49-F238E27FC236}">
                <a16:creationId xmlns:a16="http://schemas.microsoft.com/office/drawing/2014/main" id="{2DD026D5-62C3-D25D-8985-55EA0BDE21E6}"/>
              </a:ext>
            </a:extLst>
          </p:cNvPr>
          <p:cNvGrpSpPr/>
          <p:nvPr/>
        </p:nvGrpSpPr>
        <p:grpSpPr>
          <a:xfrm>
            <a:off x="2508141" y="3963372"/>
            <a:ext cx="609600" cy="609600"/>
            <a:chOff x="2508141" y="1690688"/>
            <a:chExt cx="609600" cy="609600"/>
          </a:xfrm>
        </p:grpSpPr>
        <p:sp>
          <p:nvSpPr>
            <p:cNvPr id="371" name="Freeform 370">
              <a:extLst>
                <a:ext uri="{FF2B5EF4-FFF2-40B4-BE49-F238E27FC236}">
                  <a16:creationId xmlns:a16="http://schemas.microsoft.com/office/drawing/2014/main" id="{6170BA57-86C5-1450-0604-1E8691A0F833}"/>
                </a:ext>
              </a:extLst>
            </p:cNvPr>
            <p:cNvSpPr/>
            <p:nvPr/>
          </p:nvSpPr>
          <p:spPr>
            <a:xfrm>
              <a:off x="2508141"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372" name="Freeform 371">
              <a:extLst>
                <a:ext uri="{FF2B5EF4-FFF2-40B4-BE49-F238E27FC236}">
                  <a16:creationId xmlns:a16="http://schemas.microsoft.com/office/drawing/2014/main" id="{57228924-C025-F696-1022-8418C8A4DD24}"/>
                </a:ext>
              </a:extLst>
            </p:cNvPr>
            <p:cNvSpPr/>
            <p:nvPr/>
          </p:nvSpPr>
          <p:spPr>
            <a:xfrm>
              <a:off x="2660541" y="1880235"/>
              <a:ext cx="457200" cy="419957"/>
            </a:xfrm>
            <a:custGeom>
              <a:avLst/>
              <a:gdLst>
                <a:gd name="connsiteX0" fmla="*/ 243840 w 457200"/>
                <a:gd name="connsiteY0" fmla="*/ 120301 h 419957"/>
                <a:gd name="connsiteX1" fmla="*/ 274320 w 457200"/>
                <a:gd name="connsiteY1" fmla="*/ 89821 h 419957"/>
                <a:gd name="connsiteX2" fmla="*/ 243840 w 457200"/>
                <a:gd name="connsiteY2" fmla="*/ 59341 h 419957"/>
                <a:gd name="connsiteX3" fmla="*/ 213360 w 457200"/>
                <a:gd name="connsiteY3" fmla="*/ 89821 h 419957"/>
                <a:gd name="connsiteX4" fmla="*/ 243840 w 457200"/>
                <a:gd name="connsiteY4" fmla="*/ 120301 h 419957"/>
                <a:gd name="connsiteX5" fmla="*/ 260128 w 457200"/>
                <a:gd name="connsiteY5" fmla="*/ 0 h 419957"/>
                <a:gd name="connsiteX6" fmla="*/ 277082 w 457200"/>
                <a:gd name="connsiteY6" fmla="*/ 16955 h 419957"/>
                <a:gd name="connsiteX7" fmla="*/ 260128 w 457200"/>
                <a:gd name="connsiteY7" fmla="*/ 0 h 419957"/>
                <a:gd name="connsiteX8" fmla="*/ 277082 w 457200"/>
                <a:gd name="connsiteY8" fmla="*/ 16955 h 419957"/>
                <a:gd name="connsiteX9" fmla="*/ 304800 w 457200"/>
                <a:gd name="connsiteY9" fmla="*/ 89821 h 419957"/>
                <a:gd name="connsiteX10" fmla="*/ 260128 w 457200"/>
                <a:gd name="connsiteY10" fmla="*/ 179641 h 419957"/>
                <a:gd name="connsiteX11" fmla="*/ 152400 w 457200"/>
                <a:gd name="connsiteY11" fmla="*/ 216789 h 419957"/>
                <a:gd name="connsiteX12" fmla="*/ 125540 w 457200"/>
                <a:gd name="connsiteY12" fmla="*/ 214789 h 419957"/>
                <a:gd name="connsiteX13" fmla="*/ 100203 w 457200"/>
                <a:gd name="connsiteY13" fmla="*/ 209074 h 419957"/>
                <a:gd name="connsiteX14" fmla="*/ 0 w 457200"/>
                <a:gd name="connsiteY14" fmla="*/ 267557 h 419957"/>
                <a:gd name="connsiteX15" fmla="*/ 152400 w 457200"/>
                <a:gd name="connsiteY15" fmla="*/ 419957 h 419957"/>
                <a:gd name="connsiteX16" fmla="*/ 422339 w 457200"/>
                <a:gd name="connsiteY16" fmla="*/ 419957 h 419957"/>
                <a:gd name="connsiteX17" fmla="*/ 457200 w 457200"/>
                <a:gd name="connsiteY17" fmla="*/ 385096 h 419957"/>
                <a:gd name="connsiteX18" fmla="*/ 457200 w 457200"/>
                <a:gd name="connsiteY18" fmla="*/ 196977 h 419957"/>
                <a:gd name="connsiteX19" fmla="*/ 277082 w 457200"/>
                <a:gd name="connsiteY19" fmla="*/ 16859 h 419957"/>
                <a:gd name="connsiteX20" fmla="*/ 152400 w 457200"/>
                <a:gd name="connsiteY20" fmla="*/ 120301 h 419957"/>
                <a:gd name="connsiteX21" fmla="*/ 182880 w 457200"/>
                <a:gd name="connsiteY21" fmla="*/ 89821 h 419957"/>
                <a:gd name="connsiteX22" fmla="*/ 152400 w 457200"/>
                <a:gd name="connsiteY22" fmla="*/ 59341 h 419957"/>
                <a:gd name="connsiteX23" fmla="*/ 121920 w 457200"/>
                <a:gd name="connsiteY23" fmla="*/ 89821 h 419957"/>
                <a:gd name="connsiteX24" fmla="*/ 152400 w 457200"/>
                <a:gd name="connsiteY24" fmla="*/ 120301 h 419957"/>
                <a:gd name="connsiteX25" fmla="*/ 60960 w 457200"/>
                <a:gd name="connsiteY25" fmla="*/ 120301 h 419957"/>
                <a:gd name="connsiteX26" fmla="*/ 91440 w 457200"/>
                <a:gd name="connsiteY26" fmla="*/ 89821 h 419957"/>
                <a:gd name="connsiteX27" fmla="*/ 60960 w 457200"/>
                <a:gd name="connsiteY27" fmla="*/ 59341 h 419957"/>
                <a:gd name="connsiteX28" fmla="*/ 30480 w 457200"/>
                <a:gd name="connsiteY28" fmla="*/ 89821 h 419957"/>
                <a:gd name="connsiteX29" fmla="*/ 60960 w 457200"/>
                <a:gd name="connsiteY29" fmla="*/ 120301 h 4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7200" h="419957">
                  <a:moveTo>
                    <a:pt x="243840" y="120301"/>
                  </a:moveTo>
                  <a:cubicBezTo>
                    <a:pt x="260699" y="120301"/>
                    <a:pt x="274320" y="106680"/>
                    <a:pt x="274320" y="89821"/>
                  </a:cubicBezTo>
                  <a:cubicBezTo>
                    <a:pt x="274320" y="72962"/>
                    <a:pt x="260699" y="59341"/>
                    <a:pt x="243840" y="59341"/>
                  </a:cubicBezTo>
                  <a:cubicBezTo>
                    <a:pt x="226981" y="59341"/>
                    <a:pt x="213360" y="72962"/>
                    <a:pt x="213360" y="89821"/>
                  </a:cubicBezTo>
                  <a:cubicBezTo>
                    <a:pt x="213360" y="106680"/>
                    <a:pt x="226981" y="120301"/>
                    <a:pt x="243840" y="120301"/>
                  </a:cubicBezTo>
                  <a:close/>
                  <a:moveTo>
                    <a:pt x="260128" y="0"/>
                  </a:moveTo>
                  <a:lnTo>
                    <a:pt x="277082" y="16955"/>
                  </a:lnTo>
                  <a:cubicBezTo>
                    <a:pt x="272034" y="10954"/>
                    <a:pt x="266414" y="5239"/>
                    <a:pt x="260128" y="0"/>
                  </a:cubicBezTo>
                  <a:close/>
                  <a:moveTo>
                    <a:pt x="277082" y="16955"/>
                  </a:moveTo>
                  <a:cubicBezTo>
                    <a:pt x="294513" y="37624"/>
                    <a:pt x="304800" y="62675"/>
                    <a:pt x="304800" y="89821"/>
                  </a:cubicBezTo>
                  <a:cubicBezTo>
                    <a:pt x="304800" y="124873"/>
                    <a:pt x="287750" y="156686"/>
                    <a:pt x="260128" y="179641"/>
                  </a:cubicBezTo>
                  <a:cubicBezTo>
                    <a:pt x="232505" y="202597"/>
                    <a:pt x="194405" y="216789"/>
                    <a:pt x="152400" y="216789"/>
                  </a:cubicBezTo>
                  <a:cubicBezTo>
                    <a:pt x="143256" y="216789"/>
                    <a:pt x="134207" y="216122"/>
                    <a:pt x="125540" y="214789"/>
                  </a:cubicBezTo>
                  <a:cubicBezTo>
                    <a:pt x="116777" y="213455"/>
                    <a:pt x="108394" y="211550"/>
                    <a:pt x="100203" y="209074"/>
                  </a:cubicBezTo>
                  <a:lnTo>
                    <a:pt x="0" y="267557"/>
                  </a:lnTo>
                  <a:lnTo>
                    <a:pt x="152400" y="419957"/>
                  </a:lnTo>
                  <a:lnTo>
                    <a:pt x="422339" y="419957"/>
                  </a:lnTo>
                  <a:cubicBezTo>
                    <a:pt x="441484" y="419957"/>
                    <a:pt x="457200" y="404241"/>
                    <a:pt x="457200" y="385096"/>
                  </a:cubicBezTo>
                  <a:lnTo>
                    <a:pt x="457200" y="196977"/>
                  </a:lnTo>
                  <a:lnTo>
                    <a:pt x="277082" y="16859"/>
                  </a:lnTo>
                  <a:close/>
                  <a:moveTo>
                    <a:pt x="152400" y="120301"/>
                  </a:moveTo>
                  <a:cubicBezTo>
                    <a:pt x="169259" y="120301"/>
                    <a:pt x="182880" y="106680"/>
                    <a:pt x="182880" y="89821"/>
                  </a:cubicBezTo>
                  <a:cubicBezTo>
                    <a:pt x="182880" y="72962"/>
                    <a:pt x="169259" y="59341"/>
                    <a:pt x="152400" y="59341"/>
                  </a:cubicBezTo>
                  <a:cubicBezTo>
                    <a:pt x="135541" y="59341"/>
                    <a:pt x="121920" y="72962"/>
                    <a:pt x="121920" y="89821"/>
                  </a:cubicBezTo>
                  <a:cubicBezTo>
                    <a:pt x="121920" y="106680"/>
                    <a:pt x="135541" y="120301"/>
                    <a:pt x="152400" y="120301"/>
                  </a:cubicBezTo>
                  <a:close/>
                  <a:moveTo>
                    <a:pt x="60960" y="120301"/>
                  </a:moveTo>
                  <a:cubicBezTo>
                    <a:pt x="77819" y="120301"/>
                    <a:pt x="91440" y="106680"/>
                    <a:pt x="91440" y="89821"/>
                  </a:cubicBezTo>
                  <a:cubicBezTo>
                    <a:pt x="91440" y="72962"/>
                    <a:pt x="77819" y="59341"/>
                    <a:pt x="60960" y="59341"/>
                  </a:cubicBezTo>
                  <a:cubicBezTo>
                    <a:pt x="44101" y="59341"/>
                    <a:pt x="30480" y="72962"/>
                    <a:pt x="30480" y="89821"/>
                  </a:cubicBezTo>
                  <a:cubicBezTo>
                    <a:pt x="30480" y="106680"/>
                    <a:pt x="44101" y="120301"/>
                    <a:pt x="60960" y="120301"/>
                  </a:cubicBezTo>
                  <a:close/>
                </a:path>
              </a:pathLst>
            </a:custGeom>
            <a:gradFill>
              <a:gsLst>
                <a:gs pos="0">
                  <a:schemeClr val="accent5"/>
                </a:gs>
                <a:gs pos="100000">
                  <a:schemeClr val="accent5">
                    <a:lumMod val="50000"/>
                  </a:schemeClr>
                </a:gs>
              </a:gsLst>
              <a:lin ang="13500000" scaled="1"/>
            </a:gradFill>
            <a:ln w="9525" cap="flat">
              <a:noFill/>
              <a:prstDash val="solid"/>
              <a:miter/>
            </a:ln>
          </p:spPr>
          <p:txBody>
            <a:bodyPr rtlCol="0" anchor="ctr"/>
            <a:lstStyle/>
            <a:p>
              <a:endParaRPr lang="en-US" dirty="0"/>
            </a:p>
          </p:txBody>
        </p:sp>
        <p:sp>
          <p:nvSpPr>
            <p:cNvPr id="373" name="Freeform 372">
              <a:extLst>
                <a:ext uri="{FF2B5EF4-FFF2-40B4-BE49-F238E27FC236}">
                  <a16:creationId xmlns:a16="http://schemas.microsoft.com/office/drawing/2014/main" id="{065E2E54-63C9-E7C3-71B0-DAA94353E10D}"/>
                </a:ext>
              </a:extLst>
            </p:cNvPr>
            <p:cNvSpPr/>
            <p:nvPr/>
          </p:nvSpPr>
          <p:spPr>
            <a:xfrm>
              <a:off x="2660541" y="1843088"/>
              <a:ext cx="304800" cy="304800"/>
            </a:xfrm>
            <a:custGeom>
              <a:avLst/>
              <a:gdLst>
                <a:gd name="connsiteX0" fmla="*/ 152400 w 304800"/>
                <a:gd name="connsiteY0" fmla="*/ 0 h 304800"/>
                <a:gd name="connsiteX1" fmla="*/ 0 w 304800"/>
                <a:gd name="connsiteY1" fmla="*/ 126968 h 304800"/>
                <a:gd name="connsiteX2" fmla="*/ 44196 w 304800"/>
                <a:gd name="connsiteY2" fmla="*/ 216408 h 304800"/>
                <a:gd name="connsiteX3" fmla="*/ 0 w 304800"/>
                <a:gd name="connsiteY3" fmla="*/ 304800 h 304800"/>
                <a:gd name="connsiteX4" fmla="*/ 100203 w 304800"/>
                <a:gd name="connsiteY4" fmla="*/ 246317 h 304800"/>
                <a:gd name="connsiteX5" fmla="*/ 152400 w 304800"/>
                <a:gd name="connsiteY5" fmla="*/ 253937 h 304800"/>
                <a:gd name="connsiteX6" fmla="*/ 304800 w 304800"/>
                <a:gd name="connsiteY6" fmla="*/ 126968 h 304800"/>
                <a:gd name="connsiteX7" fmla="*/ 152400 w 304800"/>
                <a:gd name="connsiteY7" fmla="*/ 0 h 304800"/>
                <a:gd name="connsiteX8" fmla="*/ 60960 w 304800"/>
                <a:gd name="connsiteY8" fmla="*/ 157448 h 304800"/>
                <a:gd name="connsiteX9" fmla="*/ 30480 w 304800"/>
                <a:gd name="connsiteY9" fmla="*/ 126968 h 304800"/>
                <a:gd name="connsiteX10" fmla="*/ 60960 w 304800"/>
                <a:gd name="connsiteY10" fmla="*/ 96488 h 304800"/>
                <a:gd name="connsiteX11" fmla="*/ 91440 w 304800"/>
                <a:gd name="connsiteY11" fmla="*/ 126968 h 304800"/>
                <a:gd name="connsiteX12" fmla="*/ 60960 w 304800"/>
                <a:gd name="connsiteY12" fmla="*/ 157448 h 304800"/>
                <a:gd name="connsiteX13" fmla="*/ 152400 w 304800"/>
                <a:gd name="connsiteY13" fmla="*/ 157448 h 304800"/>
                <a:gd name="connsiteX14" fmla="*/ 121920 w 304800"/>
                <a:gd name="connsiteY14" fmla="*/ 126968 h 304800"/>
                <a:gd name="connsiteX15" fmla="*/ 152400 w 304800"/>
                <a:gd name="connsiteY15" fmla="*/ 96488 h 304800"/>
                <a:gd name="connsiteX16" fmla="*/ 182880 w 304800"/>
                <a:gd name="connsiteY16" fmla="*/ 126968 h 304800"/>
                <a:gd name="connsiteX17" fmla="*/ 152400 w 304800"/>
                <a:gd name="connsiteY17" fmla="*/ 157448 h 304800"/>
                <a:gd name="connsiteX18" fmla="*/ 243840 w 304800"/>
                <a:gd name="connsiteY18" fmla="*/ 157448 h 304800"/>
                <a:gd name="connsiteX19" fmla="*/ 213360 w 304800"/>
                <a:gd name="connsiteY19" fmla="*/ 126968 h 304800"/>
                <a:gd name="connsiteX20" fmla="*/ 243840 w 304800"/>
                <a:gd name="connsiteY20" fmla="*/ 96488 h 304800"/>
                <a:gd name="connsiteX21" fmla="*/ 274320 w 304800"/>
                <a:gd name="connsiteY21" fmla="*/ 126968 h 304800"/>
                <a:gd name="connsiteX22" fmla="*/ 243840 w 304800"/>
                <a:gd name="connsiteY22" fmla="*/ 15744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800" h="304800">
                  <a:moveTo>
                    <a:pt x="152400" y="0"/>
                  </a:moveTo>
                  <a:cubicBezTo>
                    <a:pt x="68199" y="0"/>
                    <a:pt x="0" y="56864"/>
                    <a:pt x="0" y="126968"/>
                  </a:cubicBezTo>
                  <a:cubicBezTo>
                    <a:pt x="0" y="161830"/>
                    <a:pt x="16859" y="193453"/>
                    <a:pt x="44196" y="216408"/>
                  </a:cubicBezTo>
                  <a:lnTo>
                    <a:pt x="0" y="304800"/>
                  </a:lnTo>
                  <a:lnTo>
                    <a:pt x="100203" y="246317"/>
                  </a:lnTo>
                  <a:cubicBezTo>
                    <a:pt x="116491" y="251270"/>
                    <a:pt x="134017" y="253937"/>
                    <a:pt x="152400" y="253937"/>
                  </a:cubicBezTo>
                  <a:cubicBezTo>
                    <a:pt x="236601" y="253937"/>
                    <a:pt x="304800" y="197072"/>
                    <a:pt x="304800" y="126968"/>
                  </a:cubicBezTo>
                  <a:cubicBezTo>
                    <a:pt x="304800" y="56864"/>
                    <a:pt x="236601" y="0"/>
                    <a:pt x="152400" y="0"/>
                  </a:cubicBezTo>
                  <a:close/>
                  <a:moveTo>
                    <a:pt x="60960" y="157448"/>
                  </a:moveTo>
                  <a:cubicBezTo>
                    <a:pt x="44101" y="157448"/>
                    <a:pt x="30480" y="143828"/>
                    <a:pt x="30480" y="126968"/>
                  </a:cubicBezTo>
                  <a:cubicBezTo>
                    <a:pt x="30480" y="110109"/>
                    <a:pt x="44101" y="96488"/>
                    <a:pt x="60960" y="96488"/>
                  </a:cubicBezTo>
                  <a:cubicBezTo>
                    <a:pt x="77819" y="96488"/>
                    <a:pt x="91440" y="110109"/>
                    <a:pt x="91440" y="126968"/>
                  </a:cubicBezTo>
                  <a:cubicBezTo>
                    <a:pt x="91440" y="143828"/>
                    <a:pt x="77819" y="157448"/>
                    <a:pt x="60960" y="157448"/>
                  </a:cubicBezTo>
                  <a:close/>
                  <a:moveTo>
                    <a:pt x="152400" y="157448"/>
                  </a:moveTo>
                  <a:cubicBezTo>
                    <a:pt x="135541" y="157448"/>
                    <a:pt x="121920" y="143828"/>
                    <a:pt x="121920" y="126968"/>
                  </a:cubicBezTo>
                  <a:cubicBezTo>
                    <a:pt x="121920" y="110109"/>
                    <a:pt x="135541" y="96488"/>
                    <a:pt x="152400" y="96488"/>
                  </a:cubicBezTo>
                  <a:cubicBezTo>
                    <a:pt x="169259" y="96488"/>
                    <a:pt x="182880" y="110109"/>
                    <a:pt x="182880" y="126968"/>
                  </a:cubicBezTo>
                  <a:cubicBezTo>
                    <a:pt x="182880" y="143828"/>
                    <a:pt x="169259" y="157448"/>
                    <a:pt x="152400" y="157448"/>
                  </a:cubicBezTo>
                  <a:close/>
                  <a:moveTo>
                    <a:pt x="243840" y="157448"/>
                  </a:moveTo>
                  <a:cubicBezTo>
                    <a:pt x="226981" y="157448"/>
                    <a:pt x="213360" y="143828"/>
                    <a:pt x="213360" y="126968"/>
                  </a:cubicBezTo>
                  <a:cubicBezTo>
                    <a:pt x="213360" y="110109"/>
                    <a:pt x="226981" y="96488"/>
                    <a:pt x="243840" y="96488"/>
                  </a:cubicBezTo>
                  <a:cubicBezTo>
                    <a:pt x="260699" y="96488"/>
                    <a:pt x="274320" y="110109"/>
                    <a:pt x="274320" y="126968"/>
                  </a:cubicBezTo>
                  <a:cubicBezTo>
                    <a:pt x="274320" y="143828"/>
                    <a:pt x="260699" y="157448"/>
                    <a:pt x="243840" y="157448"/>
                  </a:cubicBezTo>
                  <a:close/>
                </a:path>
              </a:pathLst>
            </a:custGeom>
            <a:solidFill>
              <a:srgbClr val="FFFFFF"/>
            </a:solidFill>
            <a:ln w="9525" cap="flat">
              <a:noFill/>
              <a:prstDash val="solid"/>
              <a:miter/>
            </a:ln>
          </p:spPr>
          <p:txBody>
            <a:bodyPr rtlCol="0" anchor="ctr"/>
            <a:lstStyle/>
            <a:p>
              <a:endParaRPr lang="en-US"/>
            </a:p>
          </p:txBody>
        </p:sp>
      </p:grpSp>
      <p:grpSp>
        <p:nvGrpSpPr>
          <p:cNvPr id="374" name="Graphic 183">
            <a:extLst>
              <a:ext uri="{FF2B5EF4-FFF2-40B4-BE49-F238E27FC236}">
                <a16:creationId xmlns:a16="http://schemas.microsoft.com/office/drawing/2014/main" id="{2DD167C5-DFAA-89B0-D18E-6B71EEF04D74}"/>
              </a:ext>
            </a:extLst>
          </p:cNvPr>
          <p:cNvGrpSpPr/>
          <p:nvPr/>
        </p:nvGrpSpPr>
        <p:grpSpPr>
          <a:xfrm>
            <a:off x="3271432" y="3963372"/>
            <a:ext cx="609695" cy="609600"/>
            <a:chOff x="3271432" y="1690688"/>
            <a:chExt cx="609695" cy="609600"/>
          </a:xfrm>
        </p:grpSpPr>
        <p:sp>
          <p:nvSpPr>
            <p:cNvPr id="375" name="Freeform 374">
              <a:extLst>
                <a:ext uri="{FF2B5EF4-FFF2-40B4-BE49-F238E27FC236}">
                  <a16:creationId xmlns:a16="http://schemas.microsoft.com/office/drawing/2014/main" id="{B3714AC7-3A31-D2DC-3164-470359D55EAB}"/>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376" name="Freeform 375">
              <a:extLst>
                <a:ext uri="{FF2B5EF4-FFF2-40B4-BE49-F238E27FC236}">
                  <a16:creationId xmlns:a16="http://schemas.microsoft.com/office/drawing/2014/main" id="{69513130-0DAE-7FB4-19DC-D05EA571231B}"/>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accent5"/>
                </a:gs>
                <a:gs pos="100000">
                  <a:schemeClr val="accent5">
                    <a:lumMod val="50000"/>
                  </a:schemeClr>
                </a:gs>
              </a:gsLst>
              <a:lin ang="13500000" scaled="1"/>
            </a:gradFill>
            <a:ln w="9525" cap="flat">
              <a:noFill/>
              <a:prstDash val="solid"/>
              <a:miter/>
            </a:ln>
          </p:spPr>
          <p:txBody>
            <a:bodyPr rtlCol="0" anchor="ctr"/>
            <a:lstStyle/>
            <a:p>
              <a:endParaRPr lang="en-US" dirty="0"/>
            </a:p>
          </p:txBody>
        </p:sp>
        <p:sp>
          <p:nvSpPr>
            <p:cNvPr id="377" name="Freeform 376">
              <a:extLst>
                <a:ext uri="{FF2B5EF4-FFF2-40B4-BE49-F238E27FC236}">
                  <a16:creationId xmlns:a16="http://schemas.microsoft.com/office/drawing/2014/main" id="{E19A28EE-9849-498F-5E96-FA3BB936CCCA}"/>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378" name="Graphic 179">
            <a:extLst>
              <a:ext uri="{FF2B5EF4-FFF2-40B4-BE49-F238E27FC236}">
                <a16:creationId xmlns:a16="http://schemas.microsoft.com/office/drawing/2014/main" id="{96AC7CD2-D70A-8D7D-605D-F4A748B52AF3}"/>
              </a:ext>
            </a:extLst>
          </p:cNvPr>
          <p:cNvGrpSpPr/>
          <p:nvPr/>
        </p:nvGrpSpPr>
        <p:grpSpPr>
          <a:xfrm>
            <a:off x="4034723" y="3963372"/>
            <a:ext cx="609695" cy="609600"/>
            <a:chOff x="4034723" y="1690688"/>
            <a:chExt cx="609695" cy="609600"/>
          </a:xfrm>
        </p:grpSpPr>
        <p:sp>
          <p:nvSpPr>
            <p:cNvPr id="379" name="Freeform 378">
              <a:extLst>
                <a:ext uri="{FF2B5EF4-FFF2-40B4-BE49-F238E27FC236}">
                  <a16:creationId xmlns:a16="http://schemas.microsoft.com/office/drawing/2014/main" id="{8A5A35AA-18BB-924E-DEBB-43F9F3D113F7}"/>
                </a:ext>
              </a:extLst>
            </p:cNvPr>
            <p:cNvSpPr/>
            <p:nvPr/>
          </p:nvSpPr>
          <p:spPr>
            <a:xfrm>
              <a:off x="4034723"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380" name="Freeform 379">
              <a:extLst>
                <a:ext uri="{FF2B5EF4-FFF2-40B4-BE49-F238E27FC236}">
                  <a16:creationId xmlns:a16="http://schemas.microsoft.com/office/drawing/2014/main" id="{C80AD5CA-A8E2-76CE-7BA0-C098AE5F1610}"/>
                </a:ext>
              </a:extLst>
            </p:cNvPr>
            <p:cNvSpPr/>
            <p:nvPr/>
          </p:nvSpPr>
          <p:spPr>
            <a:xfrm>
              <a:off x="4187218" y="1865376"/>
              <a:ext cx="457200" cy="434911"/>
            </a:xfrm>
            <a:custGeom>
              <a:avLst/>
              <a:gdLst>
                <a:gd name="connsiteX0" fmla="*/ 206216 w 457200"/>
                <a:gd name="connsiteY0" fmla="*/ 0 h 434911"/>
                <a:gd name="connsiteX1" fmla="*/ 206216 w 457200"/>
                <a:gd name="connsiteY1" fmla="*/ 107728 h 434911"/>
                <a:gd name="connsiteX2" fmla="*/ 98489 w 457200"/>
                <a:gd name="connsiteY2" fmla="*/ 107728 h 434911"/>
                <a:gd name="connsiteX3" fmla="*/ 232601 w 457200"/>
                <a:gd name="connsiteY3" fmla="*/ 241840 h 434911"/>
                <a:gd name="connsiteX4" fmla="*/ 228600 w 457200"/>
                <a:gd name="connsiteY4" fmla="*/ 241840 h 434911"/>
                <a:gd name="connsiteX5" fmla="*/ 228600 w 457200"/>
                <a:gd name="connsiteY5" fmla="*/ 282512 h 434911"/>
                <a:gd name="connsiteX6" fmla="*/ 76200 w 457200"/>
                <a:gd name="connsiteY6" fmla="*/ 282512 h 434911"/>
                <a:gd name="connsiteX7" fmla="*/ 76200 w 457200"/>
                <a:gd name="connsiteY7" fmla="*/ 241840 h 434911"/>
                <a:gd name="connsiteX8" fmla="*/ 60960 w 457200"/>
                <a:gd name="connsiteY8" fmla="*/ 241840 h 434911"/>
                <a:gd name="connsiteX9" fmla="*/ 60960 w 457200"/>
                <a:gd name="connsiteY9" fmla="*/ 282512 h 434911"/>
                <a:gd name="connsiteX10" fmla="*/ 0 w 457200"/>
                <a:gd name="connsiteY10" fmla="*/ 282512 h 434911"/>
                <a:gd name="connsiteX11" fmla="*/ 152400 w 457200"/>
                <a:gd name="connsiteY11" fmla="*/ 434912 h 434911"/>
                <a:gd name="connsiteX12" fmla="*/ 422338 w 457200"/>
                <a:gd name="connsiteY12" fmla="*/ 434912 h 434911"/>
                <a:gd name="connsiteX13" fmla="*/ 457200 w 457200"/>
                <a:gd name="connsiteY13" fmla="*/ 400050 h 434911"/>
                <a:gd name="connsiteX14" fmla="*/ 457200 w 457200"/>
                <a:gd name="connsiteY14" fmla="*/ 250889 h 434911"/>
                <a:gd name="connsiteX15" fmla="*/ 206311 w 457200"/>
                <a:gd name="connsiteY15" fmla="*/ 0 h 434911"/>
                <a:gd name="connsiteX16" fmla="*/ 243745 w 457200"/>
                <a:gd name="connsiteY16" fmla="*/ 282512 h 434911"/>
                <a:gd name="connsiteX17" fmla="*/ 243745 w 457200"/>
                <a:gd name="connsiteY17" fmla="*/ 253079 h 434911"/>
                <a:gd name="connsiteX18" fmla="*/ 273177 w 457200"/>
                <a:gd name="connsiteY18" fmla="*/ 282512 h 434911"/>
                <a:gd name="connsiteX19" fmla="*/ 243745 w 457200"/>
                <a:gd name="connsiteY19" fmla="*/ 282512 h 43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200" h="434911">
                  <a:moveTo>
                    <a:pt x="206216" y="0"/>
                  </a:moveTo>
                  <a:cubicBezTo>
                    <a:pt x="235934" y="29718"/>
                    <a:pt x="235934" y="78010"/>
                    <a:pt x="206216" y="107728"/>
                  </a:cubicBezTo>
                  <a:cubicBezTo>
                    <a:pt x="176498" y="137446"/>
                    <a:pt x="128206" y="137446"/>
                    <a:pt x="98489" y="107728"/>
                  </a:cubicBezTo>
                  <a:lnTo>
                    <a:pt x="232601" y="241840"/>
                  </a:lnTo>
                  <a:lnTo>
                    <a:pt x="228600" y="241840"/>
                  </a:lnTo>
                  <a:lnTo>
                    <a:pt x="228600" y="282512"/>
                  </a:lnTo>
                  <a:lnTo>
                    <a:pt x="76200" y="282512"/>
                  </a:lnTo>
                  <a:lnTo>
                    <a:pt x="76200" y="241840"/>
                  </a:lnTo>
                  <a:lnTo>
                    <a:pt x="60960" y="241840"/>
                  </a:lnTo>
                  <a:lnTo>
                    <a:pt x="60960" y="282512"/>
                  </a:lnTo>
                  <a:lnTo>
                    <a:pt x="0" y="282512"/>
                  </a:lnTo>
                  <a:lnTo>
                    <a:pt x="152400" y="434912"/>
                  </a:lnTo>
                  <a:lnTo>
                    <a:pt x="422338" y="434912"/>
                  </a:lnTo>
                  <a:cubicBezTo>
                    <a:pt x="441484" y="434912"/>
                    <a:pt x="457200" y="419195"/>
                    <a:pt x="457200" y="400050"/>
                  </a:cubicBezTo>
                  <a:lnTo>
                    <a:pt x="457200" y="250889"/>
                  </a:lnTo>
                  <a:lnTo>
                    <a:pt x="206311" y="0"/>
                  </a:lnTo>
                  <a:close/>
                  <a:moveTo>
                    <a:pt x="243745" y="282512"/>
                  </a:moveTo>
                  <a:lnTo>
                    <a:pt x="243745" y="253079"/>
                  </a:lnTo>
                  <a:lnTo>
                    <a:pt x="273177" y="282512"/>
                  </a:lnTo>
                  <a:lnTo>
                    <a:pt x="243745" y="282512"/>
                  </a:lnTo>
                  <a:close/>
                </a:path>
              </a:pathLst>
            </a:custGeom>
            <a:gradFill>
              <a:gsLst>
                <a:gs pos="0">
                  <a:schemeClr val="accent5"/>
                </a:gs>
                <a:gs pos="100000">
                  <a:schemeClr val="accent5">
                    <a:lumMod val="50000"/>
                  </a:schemeClr>
                </a:gs>
              </a:gsLst>
              <a:lin ang="13500493" scaled="1"/>
            </a:gradFill>
            <a:ln w="9525" cap="flat">
              <a:noFill/>
              <a:prstDash val="solid"/>
              <a:miter/>
            </a:ln>
          </p:spPr>
          <p:txBody>
            <a:bodyPr rtlCol="0" anchor="ctr"/>
            <a:lstStyle/>
            <a:p>
              <a:endParaRPr lang="en-US" dirty="0"/>
            </a:p>
          </p:txBody>
        </p:sp>
        <p:sp>
          <p:nvSpPr>
            <p:cNvPr id="381" name="Freeform 380">
              <a:extLst>
                <a:ext uri="{FF2B5EF4-FFF2-40B4-BE49-F238E27FC236}">
                  <a16:creationId xmlns:a16="http://schemas.microsoft.com/office/drawing/2014/main" id="{74F21735-8032-A4B5-7CDC-DB95892CC13E}"/>
                </a:ext>
              </a:extLst>
            </p:cNvPr>
            <p:cNvSpPr/>
            <p:nvPr/>
          </p:nvSpPr>
          <p:spPr>
            <a:xfrm>
              <a:off x="4187123" y="1843088"/>
              <a:ext cx="304800" cy="304800"/>
            </a:xfrm>
            <a:custGeom>
              <a:avLst/>
              <a:gdLst>
                <a:gd name="connsiteX0" fmla="*/ 152400 w 304800"/>
                <a:gd name="connsiteY0" fmla="*/ 152400 h 304800"/>
                <a:gd name="connsiteX1" fmla="*/ 228600 w 304800"/>
                <a:gd name="connsiteY1" fmla="*/ 76200 h 304800"/>
                <a:gd name="connsiteX2" fmla="*/ 152400 w 304800"/>
                <a:gd name="connsiteY2" fmla="*/ 0 h 304800"/>
                <a:gd name="connsiteX3" fmla="*/ 76200 w 304800"/>
                <a:gd name="connsiteY3" fmla="*/ 76200 h 304800"/>
                <a:gd name="connsiteX4" fmla="*/ 152400 w 304800"/>
                <a:gd name="connsiteY4" fmla="*/ 152400 h 304800"/>
                <a:gd name="connsiteX5" fmla="*/ 304800 w 304800"/>
                <a:gd name="connsiteY5" fmla="*/ 304800 h 304800"/>
                <a:gd name="connsiteX6" fmla="*/ 200120 w 304800"/>
                <a:gd name="connsiteY6" fmla="*/ 160020 h 304800"/>
                <a:gd name="connsiteX7" fmla="*/ 152400 w 304800"/>
                <a:gd name="connsiteY7" fmla="*/ 172688 h 304800"/>
                <a:gd name="connsiteX8" fmla="*/ 104680 w 304800"/>
                <a:gd name="connsiteY8" fmla="*/ 160020 h 304800"/>
                <a:gd name="connsiteX9" fmla="*/ 0 w 304800"/>
                <a:gd name="connsiteY9" fmla="*/ 304800 h 304800"/>
                <a:gd name="connsiteX10" fmla="*/ 60960 w 304800"/>
                <a:gd name="connsiteY10" fmla="*/ 304800 h 304800"/>
                <a:gd name="connsiteX11" fmla="*/ 60960 w 304800"/>
                <a:gd name="connsiteY11" fmla="*/ 264128 h 304800"/>
                <a:gd name="connsiteX12" fmla="*/ 76200 w 304800"/>
                <a:gd name="connsiteY12" fmla="*/ 264128 h 304800"/>
                <a:gd name="connsiteX13" fmla="*/ 76200 w 304800"/>
                <a:gd name="connsiteY13" fmla="*/ 304800 h 304800"/>
                <a:gd name="connsiteX14" fmla="*/ 228600 w 304800"/>
                <a:gd name="connsiteY14" fmla="*/ 304800 h 304800"/>
                <a:gd name="connsiteX15" fmla="*/ 228600 w 304800"/>
                <a:gd name="connsiteY15" fmla="*/ 264128 h 304800"/>
                <a:gd name="connsiteX16" fmla="*/ 243840 w 304800"/>
                <a:gd name="connsiteY16" fmla="*/ 264128 h 304800"/>
                <a:gd name="connsiteX17" fmla="*/ 243840 w 304800"/>
                <a:gd name="connsiteY17" fmla="*/ 304800 h 304800"/>
                <a:gd name="connsiteX18" fmla="*/ 304800 w 304800"/>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304800">
                  <a:moveTo>
                    <a:pt x="152400" y="152400"/>
                  </a:moveTo>
                  <a:cubicBezTo>
                    <a:pt x="194500" y="152400"/>
                    <a:pt x="228600" y="118301"/>
                    <a:pt x="228600" y="76200"/>
                  </a:cubicBezTo>
                  <a:cubicBezTo>
                    <a:pt x="228600" y="34100"/>
                    <a:pt x="194500" y="0"/>
                    <a:pt x="152400" y="0"/>
                  </a:cubicBezTo>
                  <a:cubicBezTo>
                    <a:pt x="110300" y="0"/>
                    <a:pt x="76200" y="34100"/>
                    <a:pt x="76200" y="76200"/>
                  </a:cubicBezTo>
                  <a:cubicBezTo>
                    <a:pt x="76200" y="118301"/>
                    <a:pt x="110300" y="152400"/>
                    <a:pt x="152400" y="152400"/>
                  </a:cubicBezTo>
                  <a:close/>
                  <a:moveTo>
                    <a:pt x="304800" y="304800"/>
                  </a:moveTo>
                  <a:cubicBezTo>
                    <a:pt x="304800" y="237268"/>
                    <a:pt x="260890" y="180118"/>
                    <a:pt x="200120" y="160020"/>
                  </a:cubicBezTo>
                  <a:cubicBezTo>
                    <a:pt x="186023" y="168021"/>
                    <a:pt x="169736" y="172688"/>
                    <a:pt x="152400" y="172688"/>
                  </a:cubicBezTo>
                  <a:cubicBezTo>
                    <a:pt x="135065" y="172688"/>
                    <a:pt x="118777" y="168021"/>
                    <a:pt x="104680" y="160020"/>
                  </a:cubicBezTo>
                  <a:cubicBezTo>
                    <a:pt x="43910" y="180023"/>
                    <a:pt x="0" y="237268"/>
                    <a:pt x="0" y="304800"/>
                  </a:cubicBezTo>
                  <a:lnTo>
                    <a:pt x="60960" y="304800"/>
                  </a:lnTo>
                  <a:lnTo>
                    <a:pt x="60960" y="264128"/>
                  </a:lnTo>
                  <a:lnTo>
                    <a:pt x="76200" y="264128"/>
                  </a:lnTo>
                  <a:lnTo>
                    <a:pt x="76200" y="304800"/>
                  </a:lnTo>
                  <a:lnTo>
                    <a:pt x="228600" y="304800"/>
                  </a:lnTo>
                  <a:lnTo>
                    <a:pt x="228600" y="264128"/>
                  </a:lnTo>
                  <a:lnTo>
                    <a:pt x="243840" y="264128"/>
                  </a:lnTo>
                  <a:lnTo>
                    <a:pt x="243840" y="304800"/>
                  </a:lnTo>
                  <a:lnTo>
                    <a:pt x="304800" y="304800"/>
                  </a:lnTo>
                  <a:close/>
                </a:path>
              </a:pathLst>
            </a:custGeom>
            <a:solidFill>
              <a:srgbClr val="FFFFFF"/>
            </a:solidFill>
            <a:ln w="9525" cap="flat">
              <a:noFill/>
              <a:prstDash val="solid"/>
              <a:miter/>
            </a:ln>
          </p:spPr>
          <p:txBody>
            <a:bodyPr rtlCol="0" anchor="ctr"/>
            <a:lstStyle/>
            <a:p>
              <a:endParaRPr lang="en-US"/>
            </a:p>
          </p:txBody>
        </p:sp>
      </p:grpSp>
      <p:grpSp>
        <p:nvGrpSpPr>
          <p:cNvPr id="382" name="Graphic 177">
            <a:extLst>
              <a:ext uri="{FF2B5EF4-FFF2-40B4-BE49-F238E27FC236}">
                <a16:creationId xmlns:a16="http://schemas.microsoft.com/office/drawing/2014/main" id="{B1B14399-563D-6494-1193-447F1B55149A}"/>
              </a:ext>
            </a:extLst>
          </p:cNvPr>
          <p:cNvGrpSpPr/>
          <p:nvPr/>
        </p:nvGrpSpPr>
        <p:grpSpPr>
          <a:xfrm>
            <a:off x="4798014" y="3963372"/>
            <a:ext cx="609600" cy="609695"/>
            <a:chOff x="4798014" y="1690688"/>
            <a:chExt cx="609600" cy="609695"/>
          </a:xfrm>
        </p:grpSpPr>
        <p:sp>
          <p:nvSpPr>
            <p:cNvPr id="383" name="Freeform 382">
              <a:extLst>
                <a:ext uri="{FF2B5EF4-FFF2-40B4-BE49-F238E27FC236}">
                  <a16:creationId xmlns:a16="http://schemas.microsoft.com/office/drawing/2014/main" id="{8F8EFCE8-FA16-61FF-1C27-8562AB3102B9}"/>
                </a:ext>
              </a:extLst>
            </p:cNvPr>
            <p:cNvSpPr/>
            <p:nvPr/>
          </p:nvSpPr>
          <p:spPr>
            <a:xfrm>
              <a:off x="4798014"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384" name="Freeform 383">
              <a:extLst>
                <a:ext uri="{FF2B5EF4-FFF2-40B4-BE49-F238E27FC236}">
                  <a16:creationId xmlns:a16="http://schemas.microsoft.com/office/drawing/2014/main" id="{A83684B6-89DD-5207-7E6E-66BFC551DD1A}"/>
                </a:ext>
              </a:extLst>
            </p:cNvPr>
            <p:cNvSpPr/>
            <p:nvPr/>
          </p:nvSpPr>
          <p:spPr>
            <a:xfrm>
              <a:off x="4988514" y="1881188"/>
              <a:ext cx="152400" cy="152400"/>
            </a:xfrm>
            <a:custGeom>
              <a:avLst/>
              <a:gdLst>
                <a:gd name="connsiteX0" fmla="*/ 76200 w 152400"/>
                <a:gd name="connsiteY0" fmla="*/ 152400 h 152400"/>
                <a:gd name="connsiteX1" fmla="*/ 0 w 152400"/>
                <a:gd name="connsiteY1" fmla="*/ 76200 h 152400"/>
                <a:gd name="connsiteX2" fmla="*/ 76200 w 152400"/>
                <a:gd name="connsiteY2" fmla="*/ 0 h 152400"/>
                <a:gd name="connsiteX3" fmla="*/ 152400 w 152400"/>
                <a:gd name="connsiteY3" fmla="*/ 76200 h 152400"/>
                <a:gd name="connsiteX4" fmla="*/ 76200 w 15240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76200" y="152400"/>
                  </a:moveTo>
                  <a:cubicBezTo>
                    <a:pt x="34100" y="152400"/>
                    <a:pt x="0" y="118300"/>
                    <a:pt x="0" y="76200"/>
                  </a:cubicBezTo>
                  <a:cubicBezTo>
                    <a:pt x="0" y="34100"/>
                    <a:pt x="34100" y="0"/>
                    <a:pt x="76200" y="0"/>
                  </a:cubicBezTo>
                  <a:cubicBezTo>
                    <a:pt x="118300" y="0"/>
                    <a:pt x="152400" y="34100"/>
                    <a:pt x="152400" y="76200"/>
                  </a:cubicBezTo>
                  <a:cubicBezTo>
                    <a:pt x="152400" y="118300"/>
                    <a:pt x="118300" y="152400"/>
                    <a:pt x="76200" y="152400"/>
                  </a:cubicBezTo>
                  <a:close/>
                </a:path>
              </a:pathLst>
            </a:custGeom>
            <a:gradFill>
              <a:gsLst>
                <a:gs pos="0">
                  <a:schemeClr val="accent5"/>
                </a:gs>
                <a:gs pos="100000">
                  <a:schemeClr val="accent5">
                    <a:lumMod val="50000"/>
                  </a:schemeClr>
                </a:gs>
              </a:gsLst>
              <a:lin ang="13500000" scaled="1"/>
            </a:gradFill>
            <a:ln w="9525" cap="flat">
              <a:noFill/>
              <a:prstDash val="solid"/>
              <a:miter/>
            </a:ln>
          </p:spPr>
          <p:txBody>
            <a:bodyPr rtlCol="0" anchor="ctr"/>
            <a:lstStyle/>
            <a:p>
              <a:endParaRPr lang="en-US" dirty="0"/>
            </a:p>
          </p:txBody>
        </p:sp>
        <p:sp>
          <p:nvSpPr>
            <p:cNvPr id="385" name="Freeform 384">
              <a:extLst>
                <a:ext uri="{FF2B5EF4-FFF2-40B4-BE49-F238E27FC236}">
                  <a16:creationId xmlns:a16="http://schemas.microsoft.com/office/drawing/2014/main" id="{7D0C740D-3DE4-B17D-2399-7D63CD79C0E3}"/>
                </a:ext>
              </a:extLst>
            </p:cNvPr>
            <p:cNvSpPr/>
            <p:nvPr/>
          </p:nvSpPr>
          <p:spPr>
            <a:xfrm>
              <a:off x="4983751" y="1876520"/>
              <a:ext cx="423671" cy="423862"/>
            </a:xfrm>
            <a:custGeom>
              <a:avLst/>
              <a:gdLst>
                <a:gd name="connsiteX0" fmla="*/ 161830 w 423671"/>
                <a:gd name="connsiteY0" fmla="*/ 0 h 423862"/>
                <a:gd name="connsiteX1" fmla="*/ 195263 w 423671"/>
                <a:gd name="connsiteY1" fmla="*/ 80867 h 423862"/>
                <a:gd name="connsiteX2" fmla="*/ 189833 w 423671"/>
                <a:gd name="connsiteY2" fmla="*/ 115633 h 423862"/>
                <a:gd name="connsiteX3" fmla="*/ 174784 w 423671"/>
                <a:gd name="connsiteY3" fmla="*/ 146018 h 423862"/>
                <a:gd name="connsiteX4" fmla="*/ 220123 w 423671"/>
                <a:gd name="connsiteY4" fmla="*/ 191357 h 423862"/>
                <a:gd name="connsiteX5" fmla="*/ 265462 w 423671"/>
                <a:gd name="connsiteY5" fmla="*/ 236696 h 423862"/>
                <a:gd name="connsiteX6" fmla="*/ 271367 w 423671"/>
                <a:gd name="connsiteY6" fmla="*/ 251079 h 423862"/>
                <a:gd name="connsiteX7" fmla="*/ 265462 w 423671"/>
                <a:gd name="connsiteY7" fmla="*/ 265462 h 423862"/>
                <a:gd name="connsiteX8" fmla="*/ 251079 w 423671"/>
                <a:gd name="connsiteY8" fmla="*/ 271367 h 423862"/>
                <a:gd name="connsiteX9" fmla="*/ 236696 w 423671"/>
                <a:gd name="connsiteY9" fmla="*/ 265462 h 423862"/>
                <a:gd name="connsiteX10" fmla="*/ 146018 w 423671"/>
                <a:gd name="connsiteY10" fmla="*/ 174784 h 423862"/>
                <a:gd name="connsiteX11" fmla="*/ 115633 w 423671"/>
                <a:gd name="connsiteY11" fmla="*/ 189833 h 423862"/>
                <a:gd name="connsiteX12" fmla="*/ 80867 w 423671"/>
                <a:gd name="connsiteY12" fmla="*/ 195262 h 423862"/>
                <a:gd name="connsiteX13" fmla="*/ 0 w 423671"/>
                <a:gd name="connsiteY13" fmla="*/ 161830 h 423862"/>
                <a:gd name="connsiteX14" fmla="*/ 262033 w 423671"/>
                <a:gd name="connsiteY14" fmla="*/ 423863 h 423862"/>
                <a:gd name="connsiteX15" fmla="*/ 388811 w 423671"/>
                <a:gd name="connsiteY15" fmla="*/ 423863 h 423862"/>
                <a:gd name="connsiteX16" fmla="*/ 423672 w 423671"/>
                <a:gd name="connsiteY16" fmla="*/ 389001 h 423862"/>
                <a:gd name="connsiteX17" fmla="*/ 423672 w 423671"/>
                <a:gd name="connsiteY17" fmla="*/ 262223 h 423862"/>
                <a:gd name="connsiteX18" fmla="*/ 161639 w 423671"/>
                <a:gd name="connsiteY18" fmla="*/ 191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671" h="423862">
                  <a:moveTo>
                    <a:pt x="161830" y="0"/>
                  </a:moveTo>
                  <a:cubicBezTo>
                    <a:pt x="182499" y="20669"/>
                    <a:pt x="195263" y="49244"/>
                    <a:pt x="195263" y="80867"/>
                  </a:cubicBezTo>
                  <a:cubicBezTo>
                    <a:pt x="195263" y="92964"/>
                    <a:pt x="193358" y="104680"/>
                    <a:pt x="189833" y="115633"/>
                  </a:cubicBezTo>
                  <a:cubicBezTo>
                    <a:pt x="186309" y="126587"/>
                    <a:pt x="181261" y="136779"/>
                    <a:pt x="174784" y="146018"/>
                  </a:cubicBezTo>
                  <a:lnTo>
                    <a:pt x="220123" y="191357"/>
                  </a:lnTo>
                  <a:lnTo>
                    <a:pt x="265462" y="236696"/>
                  </a:lnTo>
                  <a:cubicBezTo>
                    <a:pt x="269462" y="240602"/>
                    <a:pt x="271367" y="245840"/>
                    <a:pt x="271367" y="251079"/>
                  </a:cubicBezTo>
                  <a:cubicBezTo>
                    <a:pt x="271367" y="256318"/>
                    <a:pt x="269367" y="261461"/>
                    <a:pt x="265462" y="265462"/>
                  </a:cubicBezTo>
                  <a:cubicBezTo>
                    <a:pt x="261556" y="269367"/>
                    <a:pt x="256318" y="271367"/>
                    <a:pt x="251079" y="271367"/>
                  </a:cubicBezTo>
                  <a:cubicBezTo>
                    <a:pt x="245840" y="271367"/>
                    <a:pt x="240697" y="269367"/>
                    <a:pt x="236696" y="265462"/>
                  </a:cubicBezTo>
                  <a:lnTo>
                    <a:pt x="146018" y="174784"/>
                  </a:lnTo>
                  <a:cubicBezTo>
                    <a:pt x="136779" y="181165"/>
                    <a:pt x="126587" y="186309"/>
                    <a:pt x="115633" y="189833"/>
                  </a:cubicBezTo>
                  <a:cubicBezTo>
                    <a:pt x="104680" y="193358"/>
                    <a:pt x="93059" y="195262"/>
                    <a:pt x="80867" y="195262"/>
                  </a:cubicBezTo>
                  <a:cubicBezTo>
                    <a:pt x="49340" y="195262"/>
                    <a:pt x="20765" y="182499"/>
                    <a:pt x="0" y="161830"/>
                  </a:cubicBezTo>
                  <a:lnTo>
                    <a:pt x="262033" y="423863"/>
                  </a:lnTo>
                  <a:lnTo>
                    <a:pt x="388811" y="423863"/>
                  </a:lnTo>
                  <a:cubicBezTo>
                    <a:pt x="407956" y="423863"/>
                    <a:pt x="423672" y="408146"/>
                    <a:pt x="423672" y="389001"/>
                  </a:cubicBezTo>
                  <a:lnTo>
                    <a:pt x="423672" y="262223"/>
                  </a:lnTo>
                  <a:lnTo>
                    <a:pt x="161639" y="191"/>
                  </a:lnTo>
                  <a:close/>
                </a:path>
              </a:pathLst>
            </a:custGeom>
            <a:gradFill>
              <a:gsLst>
                <a:gs pos="0">
                  <a:schemeClr val="accent5"/>
                </a:gs>
                <a:gs pos="100000">
                  <a:schemeClr val="accent5">
                    <a:lumMod val="50000"/>
                  </a:schemeClr>
                </a:gs>
              </a:gsLst>
              <a:lin ang="13500000" scaled="1"/>
            </a:gradFill>
            <a:ln w="9525" cap="flat">
              <a:noFill/>
              <a:prstDash val="solid"/>
              <a:miter/>
            </a:ln>
          </p:spPr>
          <p:txBody>
            <a:bodyPr rtlCol="0" anchor="ctr"/>
            <a:lstStyle/>
            <a:p>
              <a:endParaRPr lang="en-US" dirty="0"/>
            </a:p>
          </p:txBody>
        </p:sp>
        <p:sp>
          <p:nvSpPr>
            <p:cNvPr id="386" name="Freeform 385">
              <a:extLst>
                <a:ext uri="{FF2B5EF4-FFF2-40B4-BE49-F238E27FC236}">
                  <a16:creationId xmlns:a16="http://schemas.microsoft.com/office/drawing/2014/main" id="{A4CD26A3-A797-8915-CD34-47B53B400791}"/>
                </a:ext>
              </a:extLst>
            </p:cNvPr>
            <p:cNvSpPr/>
            <p:nvPr/>
          </p:nvSpPr>
          <p:spPr>
            <a:xfrm>
              <a:off x="4950414" y="1843088"/>
              <a:ext cx="304823" cy="304823"/>
            </a:xfrm>
            <a:custGeom>
              <a:avLst/>
              <a:gdLst>
                <a:gd name="connsiteX0" fmla="*/ 298895 w 304823"/>
                <a:gd name="connsiteY0" fmla="*/ 270129 h 304823"/>
                <a:gd name="connsiteX1" fmla="*/ 208217 w 304823"/>
                <a:gd name="connsiteY1" fmla="*/ 179451 h 304823"/>
                <a:gd name="connsiteX2" fmla="*/ 228600 w 304823"/>
                <a:gd name="connsiteY2" fmla="*/ 114300 h 304823"/>
                <a:gd name="connsiteX3" fmla="*/ 114300 w 304823"/>
                <a:gd name="connsiteY3" fmla="*/ 0 h 304823"/>
                <a:gd name="connsiteX4" fmla="*/ 0 w 304823"/>
                <a:gd name="connsiteY4" fmla="*/ 114300 h 304823"/>
                <a:gd name="connsiteX5" fmla="*/ 114300 w 304823"/>
                <a:gd name="connsiteY5" fmla="*/ 228600 h 304823"/>
                <a:gd name="connsiteX6" fmla="*/ 179451 w 304823"/>
                <a:gd name="connsiteY6" fmla="*/ 208217 h 304823"/>
                <a:gd name="connsiteX7" fmla="*/ 270129 w 304823"/>
                <a:gd name="connsiteY7" fmla="*/ 298895 h 304823"/>
                <a:gd name="connsiteX8" fmla="*/ 298895 w 304823"/>
                <a:gd name="connsiteY8" fmla="*/ 298895 h 304823"/>
                <a:gd name="connsiteX9" fmla="*/ 298895 w 304823"/>
                <a:gd name="connsiteY9" fmla="*/ 270129 h 304823"/>
                <a:gd name="connsiteX10" fmla="*/ 114300 w 304823"/>
                <a:gd name="connsiteY10" fmla="*/ 190500 h 304823"/>
                <a:gd name="connsiteX11" fmla="*/ 38100 w 304823"/>
                <a:gd name="connsiteY11" fmla="*/ 114300 h 304823"/>
                <a:gd name="connsiteX12" fmla="*/ 114300 w 304823"/>
                <a:gd name="connsiteY12" fmla="*/ 38100 h 304823"/>
                <a:gd name="connsiteX13" fmla="*/ 190500 w 304823"/>
                <a:gd name="connsiteY13" fmla="*/ 114300 h 304823"/>
                <a:gd name="connsiteX14" fmla="*/ 114300 w 304823"/>
                <a:gd name="connsiteY14" fmla="*/ 190500 h 30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23" h="304823">
                  <a:moveTo>
                    <a:pt x="298895" y="270129"/>
                  </a:moveTo>
                  <a:lnTo>
                    <a:pt x="208217" y="179451"/>
                  </a:lnTo>
                  <a:cubicBezTo>
                    <a:pt x="221075" y="160973"/>
                    <a:pt x="228600" y="138494"/>
                    <a:pt x="228600" y="114300"/>
                  </a:cubicBezTo>
                  <a:cubicBezTo>
                    <a:pt x="228600" y="51149"/>
                    <a:pt x="177451" y="0"/>
                    <a:pt x="114300" y="0"/>
                  </a:cubicBezTo>
                  <a:cubicBezTo>
                    <a:pt x="51149" y="0"/>
                    <a:pt x="0" y="51149"/>
                    <a:pt x="0" y="114300"/>
                  </a:cubicBezTo>
                  <a:cubicBezTo>
                    <a:pt x="0" y="177451"/>
                    <a:pt x="51149" y="228600"/>
                    <a:pt x="114300" y="228600"/>
                  </a:cubicBezTo>
                  <a:cubicBezTo>
                    <a:pt x="138494" y="228600"/>
                    <a:pt x="160973" y="221075"/>
                    <a:pt x="179451" y="208217"/>
                  </a:cubicBezTo>
                  <a:lnTo>
                    <a:pt x="270129" y="298895"/>
                  </a:lnTo>
                  <a:cubicBezTo>
                    <a:pt x="278035" y="306800"/>
                    <a:pt x="290989" y="306800"/>
                    <a:pt x="298895" y="298895"/>
                  </a:cubicBezTo>
                  <a:cubicBezTo>
                    <a:pt x="306800" y="290989"/>
                    <a:pt x="306800" y="278035"/>
                    <a:pt x="298895" y="270129"/>
                  </a:cubicBezTo>
                  <a:close/>
                  <a:moveTo>
                    <a:pt x="114300" y="190500"/>
                  </a:moveTo>
                  <a:cubicBezTo>
                    <a:pt x="72200" y="190500"/>
                    <a:pt x="38100" y="156400"/>
                    <a:pt x="38100" y="114300"/>
                  </a:cubicBezTo>
                  <a:cubicBezTo>
                    <a:pt x="38100" y="72200"/>
                    <a:pt x="72200" y="38100"/>
                    <a:pt x="114300" y="38100"/>
                  </a:cubicBezTo>
                  <a:cubicBezTo>
                    <a:pt x="156400" y="38100"/>
                    <a:pt x="190500" y="72200"/>
                    <a:pt x="190500" y="114300"/>
                  </a:cubicBezTo>
                  <a:cubicBezTo>
                    <a:pt x="190500" y="156400"/>
                    <a:pt x="156400" y="190500"/>
                    <a:pt x="114300" y="190500"/>
                  </a:cubicBezTo>
                  <a:close/>
                </a:path>
              </a:pathLst>
            </a:custGeom>
            <a:solidFill>
              <a:srgbClr val="FFFFFF"/>
            </a:solidFill>
            <a:ln w="9525" cap="flat">
              <a:noFill/>
              <a:prstDash val="solid"/>
              <a:miter/>
            </a:ln>
          </p:spPr>
          <p:txBody>
            <a:bodyPr rtlCol="0" anchor="ctr"/>
            <a:lstStyle/>
            <a:p>
              <a:endParaRPr lang="en-US"/>
            </a:p>
          </p:txBody>
        </p:sp>
      </p:grpSp>
      <p:grpSp>
        <p:nvGrpSpPr>
          <p:cNvPr id="387" name="Graphic 175">
            <a:extLst>
              <a:ext uri="{FF2B5EF4-FFF2-40B4-BE49-F238E27FC236}">
                <a16:creationId xmlns:a16="http://schemas.microsoft.com/office/drawing/2014/main" id="{0F60C518-5422-3945-8AD6-640DFDAB42D5}"/>
              </a:ext>
            </a:extLst>
          </p:cNvPr>
          <p:cNvGrpSpPr/>
          <p:nvPr/>
        </p:nvGrpSpPr>
        <p:grpSpPr>
          <a:xfrm>
            <a:off x="5561305" y="3963372"/>
            <a:ext cx="609695" cy="609600"/>
            <a:chOff x="5561305" y="1690688"/>
            <a:chExt cx="609695" cy="609600"/>
          </a:xfrm>
        </p:grpSpPr>
        <p:sp>
          <p:nvSpPr>
            <p:cNvPr id="388" name="Freeform 387">
              <a:extLst>
                <a:ext uri="{FF2B5EF4-FFF2-40B4-BE49-F238E27FC236}">
                  <a16:creationId xmlns:a16="http://schemas.microsoft.com/office/drawing/2014/main" id="{BE4B02D6-B0D6-DB0F-8BEF-78C8A460EDD5}"/>
                </a:ext>
              </a:extLst>
            </p:cNvPr>
            <p:cNvSpPr/>
            <p:nvPr/>
          </p:nvSpPr>
          <p:spPr>
            <a:xfrm>
              <a:off x="556130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389" name="Freeform 388">
              <a:extLst>
                <a:ext uri="{FF2B5EF4-FFF2-40B4-BE49-F238E27FC236}">
                  <a16:creationId xmlns:a16="http://schemas.microsoft.com/office/drawing/2014/main" id="{A1D93025-FA1A-DBC1-3267-293508BCB2A9}"/>
                </a:ext>
              </a:extLst>
            </p:cNvPr>
            <p:cNvSpPr/>
            <p:nvPr/>
          </p:nvSpPr>
          <p:spPr>
            <a:xfrm>
              <a:off x="5721229" y="1868424"/>
              <a:ext cx="449770" cy="431863"/>
            </a:xfrm>
            <a:custGeom>
              <a:avLst/>
              <a:gdLst>
                <a:gd name="connsiteX0" fmla="*/ 225743 w 449770"/>
                <a:gd name="connsiteY0" fmla="*/ 8096 h 431863"/>
                <a:gd name="connsiteX1" fmla="*/ 259175 w 449770"/>
                <a:gd name="connsiteY1" fmla="*/ 88868 h 431863"/>
                <a:gd name="connsiteX2" fmla="*/ 233744 w 449770"/>
                <a:gd name="connsiteY2" fmla="*/ 88868 h 431863"/>
                <a:gd name="connsiteX3" fmla="*/ 207740 w 449770"/>
                <a:gd name="connsiteY3" fmla="*/ 26003 h 431863"/>
                <a:gd name="connsiteX4" fmla="*/ 144875 w 449770"/>
                <a:gd name="connsiteY4" fmla="*/ 0 h 431863"/>
                <a:gd name="connsiteX5" fmla="*/ 82010 w 449770"/>
                <a:gd name="connsiteY5" fmla="*/ 26003 h 431863"/>
                <a:gd name="connsiteX6" fmla="*/ 56007 w 449770"/>
                <a:gd name="connsiteY6" fmla="*/ 88868 h 431863"/>
                <a:gd name="connsiteX7" fmla="*/ 30575 w 449770"/>
                <a:gd name="connsiteY7" fmla="*/ 88868 h 431863"/>
                <a:gd name="connsiteX8" fmla="*/ 94107 w 449770"/>
                <a:gd name="connsiteY8" fmla="*/ 152400 h 431863"/>
                <a:gd name="connsiteX9" fmla="*/ 17907 w 449770"/>
                <a:gd name="connsiteY9" fmla="*/ 152400 h 431863"/>
                <a:gd name="connsiteX10" fmla="*/ 0 w 449770"/>
                <a:gd name="connsiteY10" fmla="*/ 144971 h 431863"/>
                <a:gd name="connsiteX11" fmla="*/ 70961 w 449770"/>
                <a:gd name="connsiteY11" fmla="*/ 215932 h 431863"/>
                <a:gd name="connsiteX12" fmla="*/ 17907 w 449770"/>
                <a:gd name="connsiteY12" fmla="*/ 215932 h 431863"/>
                <a:gd name="connsiteX13" fmla="*/ 0 w 449770"/>
                <a:gd name="connsiteY13" fmla="*/ 208502 h 431863"/>
                <a:gd name="connsiteX14" fmla="*/ 70961 w 449770"/>
                <a:gd name="connsiteY14" fmla="*/ 279464 h 431863"/>
                <a:gd name="connsiteX15" fmla="*/ 17907 w 449770"/>
                <a:gd name="connsiteY15" fmla="*/ 279464 h 431863"/>
                <a:gd name="connsiteX16" fmla="*/ 0 w 449770"/>
                <a:gd name="connsiteY16" fmla="*/ 272034 h 431863"/>
                <a:gd name="connsiteX17" fmla="*/ 159829 w 449770"/>
                <a:gd name="connsiteY17" fmla="*/ 431864 h 431863"/>
                <a:gd name="connsiteX18" fmla="*/ 414909 w 449770"/>
                <a:gd name="connsiteY18" fmla="*/ 431864 h 431863"/>
                <a:gd name="connsiteX19" fmla="*/ 449771 w 449770"/>
                <a:gd name="connsiteY19" fmla="*/ 397002 h 431863"/>
                <a:gd name="connsiteX20" fmla="*/ 449771 w 449770"/>
                <a:gd name="connsiteY20" fmla="*/ 232124 h 431863"/>
                <a:gd name="connsiteX21" fmla="*/ 225838 w 449770"/>
                <a:gd name="connsiteY21" fmla="*/ 8096 h 4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770" h="431863">
                  <a:moveTo>
                    <a:pt x="225743" y="8096"/>
                  </a:moveTo>
                  <a:cubicBezTo>
                    <a:pt x="246412" y="28766"/>
                    <a:pt x="259175" y="57341"/>
                    <a:pt x="259175" y="88868"/>
                  </a:cubicBezTo>
                  <a:lnTo>
                    <a:pt x="233744" y="88868"/>
                  </a:lnTo>
                  <a:cubicBezTo>
                    <a:pt x="233744" y="64294"/>
                    <a:pt x="223838" y="42101"/>
                    <a:pt x="207740" y="26003"/>
                  </a:cubicBezTo>
                  <a:cubicBezTo>
                    <a:pt x="191643" y="9906"/>
                    <a:pt x="169450" y="0"/>
                    <a:pt x="144875" y="0"/>
                  </a:cubicBezTo>
                  <a:cubicBezTo>
                    <a:pt x="120301" y="0"/>
                    <a:pt x="98107" y="9906"/>
                    <a:pt x="82010" y="26003"/>
                  </a:cubicBezTo>
                  <a:cubicBezTo>
                    <a:pt x="65913" y="42101"/>
                    <a:pt x="56007" y="64294"/>
                    <a:pt x="56007" y="88868"/>
                  </a:cubicBezTo>
                  <a:lnTo>
                    <a:pt x="30575" y="88868"/>
                  </a:lnTo>
                  <a:lnTo>
                    <a:pt x="94107" y="152400"/>
                  </a:lnTo>
                  <a:lnTo>
                    <a:pt x="17907" y="152400"/>
                  </a:lnTo>
                  <a:cubicBezTo>
                    <a:pt x="10954" y="152400"/>
                    <a:pt x="4572" y="149543"/>
                    <a:pt x="0" y="144971"/>
                  </a:cubicBezTo>
                  <a:lnTo>
                    <a:pt x="70961" y="215932"/>
                  </a:lnTo>
                  <a:lnTo>
                    <a:pt x="17907" y="215932"/>
                  </a:lnTo>
                  <a:cubicBezTo>
                    <a:pt x="10954" y="215932"/>
                    <a:pt x="4572" y="213074"/>
                    <a:pt x="0" y="208502"/>
                  </a:cubicBezTo>
                  <a:lnTo>
                    <a:pt x="70961" y="279464"/>
                  </a:lnTo>
                  <a:lnTo>
                    <a:pt x="17907" y="279464"/>
                  </a:lnTo>
                  <a:cubicBezTo>
                    <a:pt x="10954" y="279464"/>
                    <a:pt x="4572" y="276606"/>
                    <a:pt x="0" y="272034"/>
                  </a:cubicBezTo>
                  <a:lnTo>
                    <a:pt x="159829" y="431864"/>
                  </a:lnTo>
                  <a:lnTo>
                    <a:pt x="414909" y="431864"/>
                  </a:lnTo>
                  <a:cubicBezTo>
                    <a:pt x="434054" y="431864"/>
                    <a:pt x="449771" y="416147"/>
                    <a:pt x="449771" y="397002"/>
                  </a:cubicBezTo>
                  <a:lnTo>
                    <a:pt x="449771" y="232124"/>
                  </a:lnTo>
                  <a:lnTo>
                    <a:pt x="225838" y="8096"/>
                  </a:lnTo>
                  <a:close/>
                </a:path>
              </a:pathLst>
            </a:custGeom>
            <a:gradFill>
              <a:gsLst>
                <a:gs pos="0">
                  <a:schemeClr val="accent5"/>
                </a:gs>
                <a:gs pos="100000">
                  <a:schemeClr val="accent5">
                    <a:lumMod val="50000"/>
                  </a:schemeClr>
                </a:gs>
              </a:gsLst>
              <a:lin ang="13499565" scaled="1"/>
            </a:gradFill>
            <a:ln w="9525" cap="flat">
              <a:noFill/>
              <a:prstDash val="solid"/>
              <a:miter/>
            </a:ln>
          </p:spPr>
          <p:txBody>
            <a:bodyPr rtlCol="0" anchor="ctr"/>
            <a:lstStyle/>
            <a:p>
              <a:endParaRPr lang="en-US" dirty="0"/>
            </a:p>
          </p:txBody>
        </p:sp>
        <p:sp>
          <p:nvSpPr>
            <p:cNvPr id="390" name="Freeform 389">
              <a:extLst>
                <a:ext uri="{FF2B5EF4-FFF2-40B4-BE49-F238E27FC236}">
                  <a16:creationId xmlns:a16="http://schemas.microsoft.com/office/drawing/2014/main" id="{CB656AEE-AC18-B632-612B-79D11697718D}"/>
                </a:ext>
              </a:extLst>
            </p:cNvPr>
            <p:cNvSpPr/>
            <p:nvPr/>
          </p:nvSpPr>
          <p:spPr>
            <a:xfrm>
              <a:off x="5713705" y="1843088"/>
              <a:ext cx="305085" cy="304895"/>
            </a:xfrm>
            <a:custGeom>
              <a:avLst/>
              <a:gdLst>
                <a:gd name="connsiteX0" fmla="*/ 152400 w 305085"/>
                <a:gd name="connsiteY0" fmla="*/ 25432 h 304895"/>
                <a:gd name="connsiteX1" fmla="*/ 241268 w 305085"/>
                <a:gd name="connsiteY1" fmla="*/ 114300 h 304895"/>
                <a:gd name="connsiteX2" fmla="*/ 266700 w 305085"/>
                <a:gd name="connsiteY2" fmla="*/ 114300 h 304895"/>
                <a:gd name="connsiteX3" fmla="*/ 152400 w 305085"/>
                <a:gd name="connsiteY3" fmla="*/ 0 h 304895"/>
                <a:gd name="connsiteX4" fmla="*/ 38100 w 305085"/>
                <a:gd name="connsiteY4" fmla="*/ 114300 h 304895"/>
                <a:gd name="connsiteX5" fmla="*/ 63532 w 305085"/>
                <a:gd name="connsiteY5" fmla="*/ 114300 h 304895"/>
                <a:gd name="connsiteX6" fmla="*/ 152400 w 305085"/>
                <a:gd name="connsiteY6" fmla="*/ 25432 h 304895"/>
                <a:gd name="connsiteX7" fmla="*/ 304800 w 305085"/>
                <a:gd name="connsiteY7" fmla="*/ 152400 h 304895"/>
                <a:gd name="connsiteX8" fmla="*/ 304800 w 305085"/>
                <a:gd name="connsiteY8" fmla="*/ 152400 h 304895"/>
                <a:gd name="connsiteX9" fmla="*/ 279368 w 305085"/>
                <a:gd name="connsiteY9" fmla="*/ 126968 h 304895"/>
                <a:gd name="connsiteX10" fmla="*/ 25432 w 305085"/>
                <a:gd name="connsiteY10" fmla="*/ 126968 h 304895"/>
                <a:gd name="connsiteX11" fmla="*/ 0 w 305085"/>
                <a:gd name="connsiteY11" fmla="*/ 152400 h 304895"/>
                <a:gd name="connsiteX12" fmla="*/ 0 w 305085"/>
                <a:gd name="connsiteY12" fmla="*/ 152400 h 304895"/>
                <a:gd name="connsiteX13" fmla="*/ 25432 w 305085"/>
                <a:gd name="connsiteY13" fmla="*/ 177832 h 304895"/>
                <a:gd name="connsiteX14" fmla="*/ 116586 w 305085"/>
                <a:gd name="connsiteY14" fmla="*/ 177832 h 304895"/>
                <a:gd name="connsiteX15" fmla="*/ 114395 w 305085"/>
                <a:gd name="connsiteY15" fmla="*/ 190500 h 304895"/>
                <a:gd name="connsiteX16" fmla="*/ 25527 w 305085"/>
                <a:gd name="connsiteY16" fmla="*/ 190500 h 304895"/>
                <a:gd name="connsiteX17" fmla="*/ 95 w 305085"/>
                <a:gd name="connsiteY17" fmla="*/ 215932 h 304895"/>
                <a:gd name="connsiteX18" fmla="*/ 25527 w 305085"/>
                <a:gd name="connsiteY18" fmla="*/ 241364 h 304895"/>
                <a:gd name="connsiteX19" fmla="*/ 127159 w 305085"/>
                <a:gd name="connsiteY19" fmla="*/ 241364 h 304895"/>
                <a:gd name="connsiteX20" fmla="*/ 127159 w 305085"/>
                <a:gd name="connsiteY20" fmla="*/ 254032 h 304895"/>
                <a:gd name="connsiteX21" fmla="*/ 25527 w 305085"/>
                <a:gd name="connsiteY21" fmla="*/ 254032 h 304895"/>
                <a:gd name="connsiteX22" fmla="*/ 95 w 305085"/>
                <a:gd name="connsiteY22" fmla="*/ 279464 h 304895"/>
                <a:gd name="connsiteX23" fmla="*/ 25527 w 305085"/>
                <a:gd name="connsiteY23" fmla="*/ 304895 h 304895"/>
                <a:gd name="connsiteX24" fmla="*/ 279559 w 305085"/>
                <a:gd name="connsiteY24" fmla="*/ 304895 h 304895"/>
                <a:gd name="connsiteX25" fmla="*/ 304991 w 305085"/>
                <a:gd name="connsiteY25" fmla="*/ 279464 h 304895"/>
                <a:gd name="connsiteX26" fmla="*/ 279559 w 305085"/>
                <a:gd name="connsiteY26" fmla="*/ 254032 h 304895"/>
                <a:gd name="connsiteX27" fmla="*/ 177927 w 305085"/>
                <a:gd name="connsiteY27" fmla="*/ 254032 h 304895"/>
                <a:gd name="connsiteX28" fmla="*/ 177927 w 305085"/>
                <a:gd name="connsiteY28" fmla="*/ 241364 h 304895"/>
                <a:gd name="connsiteX29" fmla="*/ 279559 w 305085"/>
                <a:gd name="connsiteY29" fmla="*/ 241364 h 304895"/>
                <a:gd name="connsiteX30" fmla="*/ 304991 w 305085"/>
                <a:gd name="connsiteY30" fmla="*/ 215932 h 304895"/>
                <a:gd name="connsiteX31" fmla="*/ 279559 w 305085"/>
                <a:gd name="connsiteY31" fmla="*/ 190500 h 304895"/>
                <a:gd name="connsiteX32" fmla="*/ 190691 w 305085"/>
                <a:gd name="connsiteY32" fmla="*/ 190500 h 304895"/>
                <a:gd name="connsiteX33" fmla="*/ 188500 w 305085"/>
                <a:gd name="connsiteY33" fmla="*/ 177832 h 304895"/>
                <a:gd name="connsiteX34" fmla="*/ 279654 w 305085"/>
                <a:gd name="connsiteY34" fmla="*/ 177832 h 304895"/>
                <a:gd name="connsiteX35" fmla="*/ 305086 w 305085"/>
                <a:gd name="connsiteY35" fmla="*/ 152400 h 304895"/>
                <a:gd name="connsiteX36" fmla="*/ 165068 w 305085"/>
                <a:gd name="connsiteY36" fmla="*/ 212503 h 304895"/>
                <a:gd name="connsiteX37" fmla="*/ 165068 w 305085"/>
                <a:gd name="connsiteY37" fmla="*/ 254032 h 304895"/>
                <a:gd name="connsiteX38" fmla="*/ 152400 w 305085"/>
                <a:gd name="connsiteY38" fmla="*/ 266700 h 304895"/>
                <a:gd name="connsiteX39" fmla="*/ 139732 w 305085"/>
                <a:gd name="connsiteY39" fmla="*/ 254032 h 304895"/>
                <a:gd name="connsiteX40" fmla="*/ 139732 w 305085"/>
                <a:gd name="connsiteY40" fmla="*/ 212503 h 304895"/>
                <a:gd name="connsiteX41" fmla="*/ 127064 w 305085"/>
                <a:gd name="connsiteY41" fmla="*/ 190500 h 304895"/>
                <a:gd name="connsiteX42" fmla="*/ 152495 w 305085"/>
                <a:gd name="connsiteY42" fmla="*/ 165068 h 304895"/>
                <a:gd name="connsiteX43" fmla="*/ 177927 w 305085"/>
                <a:gd name="connsiteY43" fmla="*/ 190500 h 304895"/>
                <a:gd name="connsiteX44" fmla="*/ 165259 w 305085"/>
                <a:gd name="connsiteY44" fmla="*/ 212503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085" h="304895">
                  <a:moveTo>
                    <a:pt x="152400" y="25432"/>
                  </a:moveTo>
                  <a:cubicBezTo>
                    <a:pt x="201454" y="25432"/>
                    <a:pt x="241268" y="65246"/>
                    <a:pt x="241268" y="114300"/>
                  </a:cubicBezTo>
                  <a:lnTo>
                    <a:pt x="266700" y="114300"/>
                  </a:lnTo>
                  <a:cubicBezTo>
                    <a:pt x="266700" y="51149"/>
                    <a:pt x="215551" y="0"/>
                    <a:pt x="152400" y="0"/>
                  </a:cubicBezTo>
                  <a:cubicBezTo>
                    <a:pt x="89249" y="0"/>
                    <a:pt x="38100" y="51149"/>
                    <a:pt x="38100" y="114300"/>
                  </a:cubicBezTo>
                  <a:lnTo>
                    <a:pt x="63532" y="114300"/>
                  </a:lnTo>
                  <a:cubicBezTo>
                    <a:pt x="63532" y="65151"/>
                    <a:pt x="103346" y="25432"/>
                    <a:pt x="152400" y="25432"/>
                  </a:cubicBezTo>
                  <a:close/>
                  <a:moveTo>
                    <a:pt x="304800" y="152400"/>
                  </a:moveTo>
                  <a:lnTo>
                    <a:pt x="304800" y="152400"/>
                  </a:lnTo>
                  <a:cubicBezTo>
                    <a:pt x="304800" y="138398"/>
                    <a:pt x="293370" y="126968"/>
                    <a:pt x="279368" y="126968"/>
                  </a:cubicBezTo>
                  <a:lnTo>
                    <a:pt x="25432" y="126968"/>
                  </a:lnTo>
                  <a:cubicBezTo>
                    <a:pt x="11430" y="126968"/>
                    <a:pt x="0" y="138398"/>
                    <a:pt x="0" y="152400"/>
                  </a:cubicBezTo>
                  <a:lnTo>
                    <a:pt x="0" y="152400"/>
                  </a:lnTo>
                  <a:cubicBezTo>
                    <a:pt x="0" y="166402"/>
                    <a:pt x="11430" y="177832"/>
                    <a:pt x="25432" y="177832"/>
                  </a:cubicBezTo>
                  <a:lnTo>
                    <a:pt x="116586" y="177832"/>
                  </a:lnTo>
                  <a:cubicBezTo>
                    <a:pt x="115157" y="181832"/>
                    <a:pt x="114395" y="186119"/>
                    <a:pt x="114395" y="190500"/>
                  </a:cubicBezTo>
                  <a:lnTo>
                    <a:pt x="25527" y="190500"/>
                  </a:lnTo>
                  <a:cubicBezTo>
                    <a:pt x="11525" y="190500"/>
                    <a:pt x="95" y="201930"/>
                    <a:pt x="95" y="215932"/>
                  </a:cubicBezTo>
                  <a:cubicBezTo>
                    <a:pt x="95" y="229934"/>
                    <a:pt x="11525" y="241364"/>
                    <a:pt x="25527" y="241364"/>
                  </a:cubicBezTo>
                  <a:lnTo>
                    <a:pt x="127159" y="241364"/>
                  </a:lnTo>
                  <a:lnTo>
                    <a:pt x="127159" y="254032"/>
                  </a:lnTo>
                  <a:lnTo>
                    <a:pt x="25527" y="254032"/>
                  </a:lnTo>
                  <a:cubicBezTo>
                    <a:pt x="11525" y="254032"/>
                    <a:pt x="95" y="265462"/>
                    <a:pt x="95" y="279464"/>
                  </a:cubicBezTo>
                  <a:cubicBezTo>
                    <a:pt x="95" y="293465"/>
                    <a:pt x="11525" y="304895"/>
                    <a:pt x="25527" y="304895"/>
                  </a:cubicBezTo>
                  <a:lnTo>
                    <a:pt x="279559" y="304895"/>
                  </a:lnTo>
                  <a:cubicBezTo>
                    <a:pt x="293561" y="304895"/>
                    <a:pt x="304991" y="293465"/>
                    <a:pt x="304991" y="279464"/>
                  </a:cubicBezTo>
                  <a:cubicBezTo>
                    <a:pt x="304991" y="265462"/>
                    <a:pt x="293561" y="254032"/>
                    <a:pt x="279559" y="254032"/>
                  </a:cubicBezTo>
                  <a:lnTo>
                    <a:pt x="177927" y="254032"/>
                  </a:lnTo>
                  <a:lnTo>
                    <a:pt x="177927" y="241364"/>
                  </a:lnTo>
                  <a:lnTo>
                    <a:pt x="279559" y="241364"/>
                  </a:lnTo>
                  <a:cubicBezTo>
                    <a:pt x="293561" y="241364"/>
                    <a:pt x="304991" y="229934"/>
                    <a:pt x="304991" y="215932"/>
                  </a:cubicBezTo>
                  <a:cubicBezTo>
                    <a:pt x="304991" y="201930"/>
                    <a:pt x="293561" y="190500"/>
                    <a:pt x="279559" y="190500"/>
                  </a:cubicBezTo>
                  <a:lnTo>
                    <a:pt x="190691" y="190500"/>
                  </a:lnTo>
                  <a:cubicBezTo>
                    <a:pt x="190691" y="186023"/>
                    <a:pt x="189928" y="181737"/>
                    <a:pt x="188500" y="177832"/>
                  </a:cubicBezTo>
                  <a:lnTo>
                    <a:pt x="279654" y="177832"/>
                  </a:lnTo>
                  <a:cubicBezTo>
                    <a:pt x="293656" y="177832"/>
                    <a:pt x="305086" y="166402"/>
                    <a:pt x="305086" y="152400"/>
                  </a:cubicBezTo>
                  <a:close/>
                  <a:moveTo>
                    <a:pt x="165068" y="212503"/>
                  </a:moveTo>
                  <a:lnTo>
                    <a:pt x="165068" y="254032"/>
                  </a:lnTo>
                  <a:cubicBezTo>
                    <a:pt x="165068" y="260985"/>
                    <a:pt x="159353" y="266700"/>
                    <a:pt x="152400" y="266700"/>
                  </a:cubicBezTo>
                  <a:cubicBezTo>
                    <a:pt x="145447" y="266700"/>
                    <a:pt x="139732" y="260985"/>
                    <a:pt x="139732" y="254032"/>
                  </a:cubicBezTo>
                  <a:lnTo>
                    <a:pt x="139732" y="212503"/>
                  </a:lnTo>
                  <a:cubicBezTo>
                    <a:pt x="132112" y="208121"/>
                    <a:pt x="127064" y="199930"/>
                    <a:pt x="127064" y="190500"/>
                  </a:cubicBezTo>
                  <a:cubicBezTo>
                    <a:pt x="127064" y="176498"/>
                    <a:pt x="138494" y="165068"/>
                    <a:pt x="152495" y="165068"/>
                  </a:cubicBezTo>
                  <a:cubicBezTo>
                    <a:pt x="166497" y="165068"/>
                    <a:pt x="177927" y="176403"/>
                    <a:pt x="177927" y="190500"/>
                  </a:cubicBezTo>
                  <a:cubicBezTo>
                    <a:pt x="177927" y="199930"/>
                    <a:pt x="172784" y="208121"/>
                    <a:pt x="165259" y="212503"/>
                  </a:cubicBezTo>
                  <a:close/>
                </a:path>
              </a:pathLst>
            </a:custGeom>
            <a:solidFill>
              <a:srgbClr val="FFFFFF"/>
            </a:solidFill>
            <a:ln w="9525" cap="flat">
              <a:noFill/>
              <a:prstDash val="solid"/>
              <a:miter/>
            </a:ln>
          </p:spPr>
          <p:txBody>
            <a:bodyPr rtlCol="0" anchor="ctr"/>
            <a:lstStyle/>
            <a:p>
              <a:endParaRPr lang="en-US"/>
            </a:p>
          </p:txBody>
        </p:sp>
      </p:grpSp>
      <p:grpSp>
        <p:nvGrpSpPr>
          <p:cNvPr id="391" name="Graphic 173">
            <a:extLst>
              <a:ext uri="{FF2B5EF4-FFF2-40B4-BE49-F238E27FC236}">
                <a16:creationId xmlns:a16="http://schemas.microsoft.com/office/drawing/2014/main" id="{5C9E2DAC-AFBD-85CC-458C-9B4B610DDCD4}"/>
              </a:ext>
            </a:extLst>
          </p:cNvPr>
          <p:cNvGrpSpPr/>
          <p:nvPr/>
        </p:nvGrpSpPr>
        <p:grpSpPr>
          <a:xfrm>
            <a:off x="6324596" y="3963372"/>
            <a:ext cx="609600" cy="609600"/>
            <a:chOff x="6324596" y="1690688"/>
            <a:chExt cx="609600" cy="609600"/>
          </a:xfrm>
        </p:grpSpPr>
        <p:sp>
          <p:nvSpPr>
            <p:cNvPr id="392" name="Freeform 391">
              <a:extLst>
                <a:ext uri="{FF2B5EF4-FFF2-40B4-BE49-F238E27FC236}">
                  <a16:creationId xmlns:a16="http://schemas.microsoft.com/office/drawing/2014/main" id="{E0D12F03-5839-4306-2CA0-00D60345B29A}"/>
                </a:ext>
              </a:extLst>
            </p:cNvPr>
            <p:cNvSpPr/>
            <p:nvPr/>
          </p:nvSpPr>
          <p:spPr>
            <a:xfrm>
              <a:off x="6324596"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393" name="Freeform 392">
              <a:extLst>
                <a:ext uri="{FF2B5EF4-FFF2-40B4-BE49-F238E27FC236}">
                  <a16:creationId xmlns:a16="http://schemas.microsoft.com/office/drawing/2014/main" id="{A15C78FE-95BF-35ED-606B-F2B6091A4976}"/>
                </a:ext>
              </a:extLst>
            </p:cNvPr>
            <p:cNvSpPr/>
            <p:nvPr/>
          </p:nvSpPr>
          <p:spPr>
            <a:xfrm>
              <a:off x="6553196" y="1854232"/>
              <a:ext cx="381000" cy="446055"/>
            </a:xfrm>
            <a:custGeom>
              <a:avLst/>
              <a:gdLst>
                <a:gd name="connsiteX0" fmla="*/ 103156 w 381000"/>
                <a:gd name="connsiteY0" fmla="*/ 0 h 446055"/>
                <a:gd name="connsiteX1" fmla="*/ 103156 w 381000"/>
                <a:gd name="connsiteY1" fmla="*/ 53912 h 446055"/>
                <a:gd name="connsiteX2" fmla="*/ 49244 w 381000"/>
                <a:gd name="connsiteY2" fmla="*/ 53912 h 446055"/>
                <a:gd name="connsiteX3" fmla="*/ 114300 w 381000"/>
                <a:gd name="connsiteY3" fmla="*/ 118967 h 446055"/>
                <a:gd name="connsiteX4" fmla="*/ 114300 w 381000"/>
                <a:gd name="connsiteY4" fmla="*/ 278416 h 446055"/>
                <a:gd name="connsiteX5" fmla="*/ 152400 w 381000"/>
                <a:gd name="connsiteY5" fmla="*/ 278416 h 446055"/>
                <a:gd name="connsiteX6" fmla="*/ 152400 w 381000"/>
                <a:gd name="connsiteY6" fmla="*/ 293656 h 446055"/>
                <a:gd name="connsiteX7" fmla="*/ 0 w 381000"/>
                <a:gd name="connsiteY7" fmla="*/ 293656 h 446055"/>
                <a:gd name="connsiteX8" fmla="*/ 152400 w 381000"/>
                <a:gd name="connsiteY8" fmla="*/ 446056 h 446055"/>
                <a:gd name="connsiteX9" fmla="*/ 346139 w 381000"/>
                <a:gd name="connsiteY9" fmla="*/ 446056 h 446055"/>
                <a:gd name="connsiteX10" fmla="*/ 381000 w 381000"/>
                <a:gd name="connsiteY10" fmla="*/ 411194 h 446055"/>
                <a:gd name="connsiteX11" fmla="*/ 381000 w 381000"/>
                <a:gd name="connsiteY11" fmla="*/ 277844 h 446055"/>
                <a:gd name="connsiteX12" fmla="*/ 103156 w 381000"/>
                <a:gd name="connsiteY12" fmla="*/ 0 h 446055"/>
                <a:gd name="connsiteX13" fmla="*/ 38100 w 381000"/>
                <a:gd name="connsiteY13" fmla="*/ 105632 h 446055"/>
                <a:gd name="connsiteX14" fmla="*/ 0 w 381000"/>
                <a:gd name="connsiteY14" fmla="*/ 105632 h 446055"/>
                <a:gd name="connsiteX15" fmla="*/ 38100 w 381000"/>
                <a:gd name="connsiteY15" fmla="*/ 143732 h 446055"/>
                <a:gd name="connsiteX16" fmla="*/ 38100 w 381000"/>
                <a:gd name="connsiteY16" fmla="*/ 105632 h 4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446055">
                  <a:moveTo>
                    <a:pt x="103156" y="0"/>
                  </a:moveTo>
                  <a:cubicBezTo>
                    <a:pt x="118015" y="14859"/>
                    <a:pt x="118015" y="38957"/>
                    <a:pt x="103156" y="53912"/>
                  </a:cubicBezTo>
                  <a:cubicBezTo>
                    <a:pt x="88297" y="68770"/>
                    <a:pt x="64198" y="68770"/>
                    <a:pt x="49244" y="53912"/>
                  </a:cubicBezTo>
                  <a:lnTo>
                    <a:pt x="114300" y="118967"/>
                  </a:lnTo>
                  <a:lnTo>
                    <a:pt x="114300" y="278416"/>
                  </a:lnTo>
                  <a:lnTo>
                    <a:pt x="152400" y="278416"/>
                  </a:lnTo>
                  <a:lnTo>
                    <a:pt x="152400" y="293656"/>
                  </a:lnTo>
                  <a:lnTo>
                    <a:pt x="0" y="293656"/>
                  </a:lnTo>
                  <a:lnTo>
                    <a:pt x="152400" y="446056"/>
                  </a:lnTo>
                  <a:lnTo>
                    <a:pt x="346139" y="446056"/>
                  </a:lnTo>
                  <a:cubicBezTo>
                    <a:pt x="365284" y="446056"/>
                    <a:pt x="381000" y="430340"/>
                    <a:pt x="381000" y="411194"/>
                  </a:cubicBezTo>
                  <a:lnTo>
                    <a:pt x="381000" y="277844"/>
                  </a:lnTo>
                  <a:lnTo>
                    <a:pt x="103156" y="0"/>
                  </a:lnTo>
                  <a:close/>
                  <a:moveTo>
                    <a:pt x="38100" y="105632"/>
                  </a:moveTo>
                  <a:lnTo>
                    <a:pt x="0" y="105632"/>
                  </a:lnTo>
                  <a:lnTo>
                    <a:pt x="38100" y="143732"/>
                  </a:lnTo>
                  <a:lnTo>
                    <a:pt x="38100" y="105632"/>
                  </a:lnTo>
                  <a:close/>
                </a:path>
              </a:pathLst>
            </a:custGeom>
            <a:gradFill>
              <a:gsLst>
                <a:gs pos="0">
                  <a:schemeClr val="accent5"/>
                </a:gs>
                <a:gs pos="100000">
                  <a:schemeClr val="accent5">
                    <a:lumMod val="50000"/>
                  </a:schemeClr>
                </a:gs>
              </a:gsLst>
              <a:lin ang="13499535" scaled="1"/>
            </a:gradFill>
            <a:ln w="9525" cap="flat">
              <a:noFill/>
              <a:prstDash val="solid"/>
              <a:miter/>
            </a:ln>
          </p:spPr>
          <p:txBody>
            <a:bodyPr rtlCol="0" anchor="ctr"/>
            <a:lstStyle/>
            <a:p>
              <a:endParaRPr lang="en-US" dirty="0"/>
            </a:p>
          </p:txBody>
        </p:sp>
        <p:sp>
          <p:nvSpPr>
            <p:cNvPr id="394" name="Freeform 393">
              <a:extLst>
                <a:ext uri="{FF2B5EF4-FFF2-40B4-BE49-F238E27FC236}">
                  <a16:creationId xmlns:a16="http://schemas.microsoft.com/office/drawing/2014/main" id="{08427A5D-AD66-029E-7FC1-7D0AD3E7A842}"/>
                </a:ext>
              </a:extLst>
            </p:cNvPr>
            <p:cNvSpPr/>
            <p:nvPr/>
          </p:nvSpPr>
          <p:spPr>
            <a:xfrm>
              <a:off x="6553196" y="1843088"/>
              <a:ext cx="152400" cy="304800"/>
            </a:xfrm>
            <a:custGeom>
              <a:avLst/>
              <a:gdLst>
                <a:gd name="connsiteX0" fmla="*/ 114300 w 152400"/>
                <a:gd name="connsiteY0" fmla="*/ 289560 h 304800"/>
                <a:gd name="connsiteX1" fmla="*/ 114300 w 152400"/>
                <a:gd name="connsiteY1" fmla="*/ 101632 h 304800"/>
                <a:gd name="connsiteX2" fmla="*/ 0 w 152400"/>
                <a:gd name="connsiteY2" fmla="*/ 101632 h 304800"/>
                <a:gd name="connsiteX3" fmla="*/ 0 w 152400"/>
                <a:gd name="connsiteY3" fmla="*/ 116872 h 304800"/>
                <a:gd name="connsiteX4" fmla="*/ 38100 w 152400"/>
                <a:gd name="connsiteY4" fmla="*/ 116872 h 304800"/>
                <a:gd name="connsiteX5" fmla="*/ 38100 w 152400"/>
                <a:gd name="connsiteY5" fmla="*/ 289560 h 304800"/>
                <a:gd name="connsiteX6" fmla="*/ 0 w 152400"/>
                <a:gd name="connsiteY6" fmla="*/ 289560 h 304800"/>
                <a:gd name="connsiteX7" fmla="*/ 0 w 152400"/>
                <a:gd name="connsiteY7" fmla="*/ 304800 h 304800"/>
                <a:gd name="connsiteX8" fmla="*/ 152400 w 152400"/>
                <a:gd name="connsiteY8" fmla="*/ 304800 h 304800"/>
                <a:gd name="connsiteX9" fmla="*/ 152400 w 152400"/>
                <a:gd name="connsiteY9" fmla="*/ 289560 h 304800"/>
                <a:gd name="connsiteX10" fmla="*/ 114300 w 152400"/>
                <a:gd name="connsiteY10" fmla="*/ 289560 h 304800"/>
                <a:gd name="connsiteX11" fmla="*/ 76200 w 152400"/>
                <a:gd name="connsiteY11" fmla="*/ 76200 h 304800"/>
                <a:gd name="connsiteX12" fmla="*/ 114300 w 152400"/>
                <a:gd name="connsiteY12" fmla="*/ 38100 h 304800"/>
                <a:gd name="connsiteX13" fmla="*/ 76200 w 152400"/>
                <a:gd name="connsiteY13" fmla="*/ 0 h 304800"/>
                <a:gd name="connsiteX14" fmla="*/ 38100 w 152400"/>
                <a:gd name="connsiteY14" fmla="*/ 38100 h 304800"/>
                <a:gd name="connsiteX15" fmla="*/ 76200 w 152400"/>
                <a:gd name="connsiteY15" fmla="*/ 762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304800">
                  <a:moveTo>
                    <a:pt x="114300" y="289560"/>
                  </a:moveTo>
                  <a:lnTo>
                    <a:pt x="114300" y="101632"/>
                  </a:lnTo>
                  <a:lnTo>
                    <a:pt x="0" y="101632"/>
                  </a:lnTo>
                  <a:lnTo>
                    <a:pt x="0" y="116872"/>
                  </a:lnTo>
                  <a:lnTo>
                    <a:pt x="38100" y="116872"/>
                  </a:lnTo>
                  <a:lnTo>
                    <a:pt x="38100" y="289560"/>
                  </a:lnTo>
                  <a:lnTo>
                    <a:pt x="0" y="289560"/>
                  </a:lnTo>
                  <a:lnTo>
                    <a:pt x="0" y="304800"/>
                  </a:lnTo>
                  <a:lnTo>
                    <a:pt x="152400" y="304800"/>
                  </a:lnTo>
                  <a:lnTo>
                    <a:pt x="152400" y="289560"/>
                  </a:lnTo>
                  <a:lnTo>
                    <a:pt x="114300" y="289560"/>
                  </a:lnTo>
                  <a:close/>
                  <a:moveTo>
                    <a:pt x="76200" y="76200"/>
                  </a:moveTo>
                  <a:cubicBezTo>
                    <a:pt x="97250" y="76200"/>
                    <a:pt x="114300" y="59150"/>
                    <a:pt x="114300" y="38100"/>
                  </a:cubicBezTo>
                  <a:cubicBezTo>
                    <a:pt x="114300" y="17050"/>
                    <a:pt x="97250" y="0"/>
                    <a:pt x="76200" y="0"/>
                  </a:cubicBezTo>
                  <a:cubicBezTo>
                    <a:pt x="55150" y="0"/>
                    <a:pt x="38100" y="17050"/>
                    <a:pt x="38100" y="38100"/>
                  </a:cubicBezTo>
                  <a:cubicBezTo>
                    <a:pt x="38100" y="59150"/>
                    <a:pt x="55150" y="76200"/>
                    <a:pt x="76200" y="76200"/>
                  </a:cubicBezTo>
                  <a:close/>
                </a:path>
              </a:pathLst>
            </a:custGeom>
            <a:solidFill>
              <a:srgbClr val="FFFFFF"/>
            </a:solidFill>
            <a:ln w="9525" cap="flat">
              <a:noFill/>
              <a:prstDash val="solid"/>
              <a:miter/>
            </a:ln>
          </p:spPr>
          <p:txBody>
            <a:bodyPr rtlCol="0" anchor="ctr"/>
            <a:lstStyle/>
            <a:p>
              <a:endParaRPr lang="en-US"/>
            </a:p>
          </p:txBody>
        </p:sp>
      </p:grpSp>
      <p:grpSp>
        <p:nvGrpSpPr>
          <p:cNvPr id="395" name="Graphic 171">
            <a:extLst>
              <a:ext uri="{FF2B5EF4-FFF2-40B4-BE49-F238E27FC236}">
                <a16:creationId xmlns:a16="http://schemas.microsoft.com/office/drawing/2014/main" id="{A3F04C82-9C50-DD0E-950C-3BF110408228}"/>
              </a:ext>
            </a:extLst>
          </p:cNvPr>
          <p:cNvGrpSpPr/>
          <p:nvPr/>
        </p:nvGrpSpPr>
        <p:grpSpPr>
          <a:xfrm>
            <a:off x="7087887" y="3963372"/>
            <a:ext cx="609695" cy="609695"/>
            <a:chOff x="7087887" y="1690688"/>
            <a:chExt cx="609695" cy="609695"/>
          </a:xfrm>
        </p:grpSpPr>
        <p:sp>
          <p:nvSpPr>
            <p:cNvPr id="396" name="Freeform 395">
              <a:extLst>
                <a:ext uri="{FF2B5EF4-FFF2-40B4-BE49-F238E27FC236}">
                  <a16:creationId xmlns:a16="http://schemas.microsoft.com/office/drawing/2014/main" id="{BB8D4C03-B254-B714-D8E3-8C20E9A8D417}"/>
                </a:ext>
              </a:extLst>
            </p:cNvPr>
            <p:cNvSpPr/>
            <p:nvPr/>
          </p:nvSpPr>
          <p:spPr>
            <a:xfrm>
              <a:off x="7087887"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397" name="Freeform 396">
              <a:extLst>
                <a:ext uri="{FF2B5EF4-FFF2-40B4-BE49-F238E27FC236}">
                  <a16:creationId xmlns:a16="http://schemas.microsoft.com/office/drawing/2014/main" id="{97269CB2-DA95-95AB-FD7A-5665B8830583}"/>
                </a:ext>
              </a:extLst>
            </p:cNvPr>
            <p:cNvSpPr/>
            <p:nvPr/>
          </p:nvSpPr>
          <p:spPr>
            <a:xfrm>
              <a:off x="7365635" y="1859852"/>
              <a:ext cx="331946" cy="440531"/>
            </a:xfrm>
            <a:custGeom>
              <a:avLst/>
              <a:gdLst>
                <a:gd name="connsiteX0" fmla="*/ 67437 w 331946"/>
                <a:gd name="connsiteY0" fmla="*/ 0 h 440531"/>
                <a:gd name="connsiteX1" fmla="*/ 84201 w 331946"/>
                <a:gd name="connsiteY1" fmla="*/ 40386 h 440531"/>
                <a:gd name="connsiteX2" fmla="*/ 83058 w 331946"/>
                <a:gd name="connsiteY2" fmla="*/ 51911 h 440531"/>
                <a:gd name="connsiteX3" fmla="*/ 79724 w 331946"/>
                <a:gd name="connsiteY3" fmla="*/ 62675 h 440531"/>
                <a:gd name="connsiteX4" fmla="*/ 52292 w 331946"/>
                <a:gd name="connsiteY4" fmla="*/ 127159 h 440531"/>
                <a:gd name="connsiteX5" fmla="*/ 27051 w 331946"/>
                <a:gd name="connsiteY5" fmla="*/ 186500 h 440531"/>
                <a:gd name="connsiteX6" fmla="*/ 281083 w 331946"/>
                <a:gd name="connsiteY6" fmla="*/ 440531 h 440531"/>
                <a:gd name="connsiteX7" fmla="*/ 297085 w 331946"/>
                <a:gd name="connsiteY7" fmla="*/ 440531 h 440531"/>
                <a:gd name="connsiteX8" fmla="*/ 331946 w 331946"/>
                <a:gd name="connsiteY8" fmla="*/ 405670 h 440531"/>
                <a:gd name="connsiteX9" fmla="*/ 331946 w 331946"/>
                <a:gd name="connsiteY9" fmla="*/ 264414 h 440531"/>
                <a:gd name="connsiteX10" fmla="*/ 67532 w 331946"/>
                <a:gd name="connsiteY10" fmla="*/ 0 h 440531"/>
                <a:gd name="connsiteX11" fmla="*/ 53912 w 331946"/>
                <a:gd name="connsiteY11" fmla="*/ 276892 h 440531"/>
                <a:gd name="connsiteX12" fmla="*/ 0 w 331946"/>
                <a:gd name="connsiteY12" fmla="*/ 276892 h 440531"/>
                <a:gd name="connsiteX13" fmla="*/ 163544 w 331946"/>
                <a:gd name="connsiteY13" fmla="*/ 440436 h 440531"/>
                <a:gd name="connsiteX14" fmla="*/ 271272 w 331946"/>
                <a:gd name="connsiteY14" fmla="*/ 440436 h 440531"/>
                <a:gd name="connsiteX15" fmla="*/ 53816 w 331946"/>
                <a:gd name="connsiteY15" fmla="*/ 222980 h 440531"/>
                <a:gd name="connsiteX16" fmla="*/ 53816 w 331946"/>
                <a:gd name="connsiteY16" fmla="*/ 276892 h 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946" h="440531">
                  <a:moveTo>
                    <a:pt x="67437" y="0"/>
                  </a:moveTo>
                  <a:cubicBezTo>
                    <a:pt x="77724" y="10382"/>
                    <a:pt x="84201" y="24670"/>
                    <a:pt x="84201" y="40386"/>
                  </a:cubicBezTo>
                  <a:cubicBezTo>
                    <a:pt x="84201" y="44291"/>
                    <a:pt x="83820" y="48196"/>
                    <a:pt x="83058" y="51911"/>
                  </a:cubicBezTo>
                  <a:cubicBezTo>
                    <a:pt x="82296" y="55626"/>
                    <a:pt x="81153" y="59245"/>
                    <a:pt x="79724" y="62675"/>
                  </a:cubicBezTo>
                  <a:cubicBezTo>
                    <a:pt x="78296" y="66104"/>
                    <a:pt x="65151" y="97060"/>
                    <a:pt x="52292" y="127159"/>
                  </a:cubicBezTo>
                  <a:cubicBezTo>
                    <a:pt x="39529" y="157258"/>
                    <a:pt x="27051" y="186500"/>
                    <a:pt x="27051" y="186500"/>
                  </a:cubicBezTo>
                  <a:lnTo>
                    <a:pt x="281083" y="440531"/>
                  </a:lnTo>
                  <a:lnTo>
                    <a:pt x="297085" y="440531"/>
                  </a:lnTo>
                  <a:cubicBezTo>
                    <a:pt x="316230" y="440531"/>
                    <a:pt x="331946" y="424815"/>
                    <a:pt x="331946" y="405670"/>
                  </a:cubicBezTo>
                  <a:lnTo>
                    <a:pt x="331946" y="264414"/>
                  </a:lnTo>
                  <a:lnTo>
                    <a:pt x="67532" y="0"/>
                  </a:lnTo>
                  <a:close/>
                  <a:moveTo>
                    <a:pt x="53912" y="276892"/>
                  </a:moveTo>
                  <a:cubicBezTo>
                    <a:pt x="39052" y="291751"/>
                    <a:pt x="14859" y="291751"/>
                    <a:pt x="0" y="276892"/>
                  </a:cubicBezTo>
                  <a:lnTo>
                    <a:pt x="163544" y="440436"/>
                  </a:lnTo>
                  <a:lnTo>
                    <a:pt x="271272" y="440436"/>
                  </a:lnTo>
                  <a:lnTo>
                    <a:pt x="53816" y="222980"/>
                  </a:lnTo>
                  <a:cubicBezTo>
                    <a:pt x="68675" y="237839"/>
                    <a:pt x="68675" y="262033"/>
                    <a:pt x="53816" y="276892"/>
                  </a:cubicBezTo>
                  <a:close/>
                </a:path>
              </a:pathLst>
            </a:custGeom>
            <a:gradFill>
              <a:gsLst>
                <a:gs pos="0">
                  <a:schemeClr val="accent5"/>
                </a:gs>
                <a:gs pos="100000">
                  <a:schemeClr val="accent5">
                    <a:lumMod val="50000"/>
                  </a:schemeClr>
                </a:gs>
              </a:gsLst>
              <a:lin ang="13500479" scaled="1"/>
            </a:gradFill>
            <a:ln w="9525" cap="flat">
              <a:noFill/>
              <a:prstDash val="solid"/>
              <a:miter/>
            </a:ln>
          </p:spPr>
          <p:txBody>
            <a:bodyPr rtlCol="0" anchor="ctr"/>
            <a:lstStyle/>
            <a:p>
              <a:endParaRPr lang="en-US" dirty="0"/>
            </a:p>
          </p:txBody>
        </p:sp>
        <p:sp>
          <p:nvSpPr>
            <p:cNvPr id="398" name="Freeform 397">
              <a:extLst>
                <a:ext uri="{FF2B5EF4-FFF2-40B4-BE49-F238E27FC236}">
                  <a16:creationId xmlns:a16="http://schemas.microsoft.com/office/drawing/2014/main" id="{C402EB35-80B1-118F-7DD6-73A255D6F3B0}"/>
                </a:ext>
              </a:extLst>
            </p:cNvPr>
            <p:cNvSpPr/>
            <p:nvPr/>
          </p:nvSpPr>
          <p:spPr>
            <a:xfrm>
              <a:off x="7335537" y="1843088"/>
              <a:ext cx="114300" cy="304800"/>
            </a:xfrm>
            <a:custGeom>
              <a:avLst/>
              <a:gdLst>
                <a:gd name="connsiteX0" fmla="*/ 57150 w 114300"/>
                <a:gd name="connsiteY0" fmla="*/ 228600 h 304800"/>
                <a:gd name="connsiteX1" fmla="*/ 19050 w 114300"/>
                <a:gd name="connsiteY1" fmla="*/ 266700 h 304800"/>
                <a:gd name="connsiteX2" fmla="*/ 57150 w 114300"/>
                <a:gd name="connsiteY2" fmla="*/ 304800 h 304800"/>
                <a:gd name="connsiteX3" fmla="*/ 95250 w 114300"/>
                <a:gd name="connsiteY3" fmla="*/ 266700 h 304800"/>
                <a:gd name="connsiteX4" fmla="*/ 57150 w 114300"/>
                <a:gd name="connsiteY4" fmla="*/ 228600 h 304800"/>
                <a:gd name="connsiteX5" fmla="*/ 57150 w 114300"/>
                <a:gd name="connsiteY5" fmla="*/ 0 h 304800"/>
                <a:gd name="connsiteX6" fmla="*/ 0 w 114300"/>
                <a:gd name="connsiteY6" fmla="*/ 57150 h 304800"/>
                <a:gd name="connsiteX7" fmla="*/ 4477 w 114300"/>
                <a:gd name="connsiteY7" fmla="*/ 79439 h 304800"/>
                <a:gd name="connsiteX8" fmla="*/ 57150 w 114300"/>
                <a:gd name="connsiteY8" fmla="*/ 203264 h 304800"/>
                <a:gd name="connsiteX9" fmla="*/ 109823 w 114300"/>
                <a:gd name="connsiteY9" fmla="*/ 79439 h 304800"/>
                <a:gd name="connsiteX10" fmla="*/ 114300 w 114300"/>
                <a:gd name="connsiteY10" fmla="*/ 57150 h 304800"/>
                <a:gd name="connsiteX11" fmla="*/ 57150 w 114300"/>
                <a:gd name="connsiteY11"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304800">
                  <a:moveTo>
                    <a:pt x="57150" y="228600"/>
                  </a:moveTo>
                  <a:cubicBezTo>
                    <a:pt x="36195" y="228600"/>
                    <a:pt x="19050" y="245745"/>
                    <a:pt x="19050" y="266700"/>
                  </a:cubicBezTo>
                  <a:cubicBezTo>
                    <a:pt x="19050" y="287655"/>
                    <a:pt x="36195" y="304800"/>
                    <a:pt x="57150" y="304800"/>
                  </a:cubicBezTo>
                  <a:cubicBezTo>
                    <a:pt x="78105" y="304800"/>
                    <a:pt x="95250" y="287655"/>
                    <a:pt x="95250" y="266700"/>
                  </a:cubicBezTo>
                  <a:cubicBezTo>
                    <a:pt x="95250" y="245745"/>
                    <a:pt x="78105" y="228600"/>
                    <a:pt x="57150" y="228600"/>
                  </a:cubicBezTo>
                  <a:close/>
                  <a:moveTo>
                    <a:pt x="57150" y="0"/>
                  </a:moveTo>
                  <a:cubicBezTo>
                    <a:pt x="25622" y="0"/>
                    <a:pt x="0" y="25622"/>
                    <a:pt x="0" y="57150"/>
                  </a:cubicBezTo>
                  <a:cubicBezTo>
                    <a:pt x="0" y="65056"/>
                    <a:pt x="1810" y="72485"/>
                    <a:pt x="4477" y="79439"/>
                  </a:cubicBezTo>
                  <a:cubicBezTo>
                    <a:pt x="15621" y="108109"/>
                    <a:pt x="57150" y="203264"/>
                    <a:pt x="57150" y="203264"/>
                  </a:cubicBezTo>
                  <a:cubicBezTo>
                    <a:pt x="57150" y="203264"/>
                    <a:pt x="106871" y="86296"/>
                    <a:pt x="109823" y="79439"/>
                  </a:cubicBezTo>
                  <a:cubicBezTo>
                    <a:pt x="112681" y="72581"/>
                    <a:pt x="114300" y="65056"/>
                    <a:pt x="114300" y="57150"/>
                  </a:cubicBezTo>
                  <a:cubicBezTo>
                    <a:pt x="114300" y="25622"/>
                    <a:pt x="88678" y="0"/>
                    <a:pt x="57150" y="0"/>
                  </a:cubicBezTo>
                  <a:close/>
                </a:path>
              </a:pathLst>
            </a:custGeom>
            <a:solidFill>
              <a:srgbClr val="FFFFFF"/>
            </a:solidFill>
            <a:ln w="9525" cap="flat">
              <a:noFill/>
              <a:prstDash val="solid"/>
              <a:miter/>
            </a:ln>
          </p:spPr>
          <p:txBody>
            <a:bodyPr rtlCol="0" anchor="ctr"/>
            <a:lstStyle/>
            <a:p>
              <a:endParaRPr lang="en-US"/>
            </a:p>
          </p:txBody>
        </p:sp>
      </p:grpSp>
      <p:grpSp>
        <p:nvGrpSpPr>
          <p:cNvPr id="399" name="Graphic 169">
            <a:extLst>
              <a:ext uri="{FF2B5EF4-FFF2-40B4-BE49-F238E27FC236}">
                <a16:creationId xmlns:a16="http://schemas.microsoft.com/office/drawing/2014/main" id="{0C5626B8-905F-8C01-4B0B-FD760160E894}"/>
              </a:ext>
            </a:extLst>
          </p:cNvPr>
          <p:cNvGrpSpPr/>
          <p:nvPr/>
        </p:nvGrpSpPr>
        <p:grpSpPr>
          <a:xfrm>
            <a:off x="7851178" y="3963372"/>
            <a:ext cx="609600" cy="609600"/>
            <a:chOff x="7851178" y="1690688"/>
            <a:chExt cx="609600" cy="609600"/>
          </a:xfrm>
        </p:grpSpPr>
        <p:sp>
          <p:nvSpPr>
            <p:cNvPr id="400" name="Freeform 399">
              <a:extLst>
                <a:ext uri="{FF2B5EF4-FFF2-40B4-BE49-F238E27FC236}">
                  <a16:creationId xmlns:a16="http://schemas.microsoft.com/office/drawing/2014/main" id="{E56F491F-B6C5-C5E4-AB93-2A4ABD921C26}"/>
                </a:ext>
              </a:extLst>
            </p:cNvPr>
            <p:cNvSpPr/>
            <p:nvPr/>
          </p:nvSpPr>
          <p:spPr>
            <a:xfrm>
              <a:off x="7851178"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401" name="Freeform 400">
              <a:extLst>
                <a:ext uri="{FF2B5EF4-FFF2-40B4-BE49-F238E27FC236}">
                  <a16:creationId xmlns:a16="http://schemas.microsoft.com/office/drawing/2014/main" id="{068864F2-06AB-9326-B817-76218041275C}"/>
                </a:ext>
              </a:extLst>
            </p:cNvPr>
            <p:cNvSpPr/>
            <p:nvPr/>
          </p:nvSpPr>
          <p:spPr>
            <a:xfrm>
              <a:off x="8006911" y="1846802"/>
              <a:ext cx="453866" cy="453485"/>
            </a:xfrm>
            <a:custGeom>
              <a:avLst/>
              <a:gdLst>
                <a:gd name="connsiteX0" fmla="*/ 223266 w 453866"/>
                <a:gd name="connsiteY0" fmla="*/ 8954 h 453485"/>
                <a:gd name="connsiteX1" fmla="*/ 223266 w 453866"/>
                <a:gd name="connsiteY1" fmla="*/ 71438 h 453485"/>
                <a:gd name="connsiteX2" fmla="*/ 297942 w 453866"/>
                <a:gd name="connsiteY2" fmla="*/ 152400 h 453485"/>
                <a:gd name="connsiteX3" fmla="*/ 299942 w 453866"/>
                <a:gd name="connsiteY3" fmla="*/ 167069 h 453485"/>
                <a:gd name="connsiteX4" fmla="*/ 297942 w 453866"/>
                <a:gd name="connsiteY4" fmla="*/ 170307 h 453485"/>
                <a:gd name="connsiteX5" fmla="*/ 289655 w 453866"/>
                <a:gd name="connsiteY5" fmla="*/ 174022 h 453485"/>
                <a:gd name="connsiteX6" fmla="*/ 281369 w 453866"/>
                <a:gd name="connsiteY6" fmla="*/ 170307 h 453485"/>
                <a:gd name="connsiteX7" fmla="*/ 148971 w 453866"/>
                <a:gd name="connsiteY7" fmla="*/ 26860 h 453485"/>
                <a:gd name="connsiteX8" fmla="*/ 16573 w 453866"/>
                <a:gd name="connsiteY8" fmla="*/ 170307 h 453485"/>
                <a:gd name="connsiteX9" fmla="*/ 8287 w 453866"/>
                <a:gd name="connsiteY9" fmla="*/ 174022 h 453485"/>
                <a:gd name="connsiteX10" fmla="*/ 0 w 453866"/>
                <a:gd name="connsiteY10" fmla="*/ 170307 h 453485"/>
                <a:gd name="connsiteX11" fmla="*/ 31718 w 453866"/>
                <a:gd name="connsiteY11" fmla="*/ 202025 h 453485"/>
                <a:gd name="connsiteX12" fmla="*/ 31718 w 453866"/>
                <a:gd name="connsiteY12" fmla="*/ 174022 h 453485"/>
                <a:gd name="connsiteX13" fmla="*/ 148971 w 453866"/>
                <a:gd name="connsiteY13" fmla="*/ 47054 h 453485"/>
                <a:gd name="connsiteX14" fmla="*/ 266224 w 453866"/>
                <a:gd name="connsiteY14" fmla="*/ 174022 h 453485"/>
                <a:gd name="connsiteX15" fmla="*/ 266224 w 453866"/>
                <a:gd name="connsiteY15" fmla="*/ 275654 h 453485"/>
                <a:gd name="connsiteX16" fmla="*/ 242792 w 453866"/>
                <a:gd name="connsiteY16" fmla="*/ 301085 h 453485"/>
                <a:gd name="connsiteX17" fmla="*/ 184213 w 453866"/>
                <a:gd name="connsiteY17" fmla="*/ 301085 h 453485"/>
                <a:gd name="connsiteX18" fmla="*/ 184213 w 453866"/>
                <a:gd name="connsiteY18" fmla="*/ 212217 h 453485"/>
                <a:gd name="connsiteX19" fmla="*/ 160782 w 453866"/>
                <a:gd name="connsiteY19" fmla="*/ 186785 h 453485"/>
                <a:gd name="connsiteX20" fmla="*/ 137351 w 453866"/>
                <a:gd name="connsiteY20" fmla="*/ 186785 h 453485"/>
                <a:gd name="connsiteX21" fmla="*/ 113919 w 453866"/>
                <a:gd name="connsiteY21" fmla="*/ 212217 h 453485"/>
                <a:gd name="connsiteX22" fmla="*/ 113919 w 453866"/>
                <a:gd name="connsiteY22" fmla="*/ 301085 h 453485"/>
                <a:gd name="connsiteX23" fmla="*/ 55340 w 453866"/>
                <a:gd name="connsiteY23" fmla="*/ 301085 h 453485"/>
                <a:gd name="connsiteX24" fmla="*/ 38767 w 453866"/>
                <a:gd name="connsiteY24" fmla="*/ 293656 h 453485"/>
                <a:gd name="connsiteX25" fmla="*/ 198596 w 453866"/>
                <a:gd name="connsiteY25" fmla="*/ 453485 h 453485"/>
                <a:gd name="connsiteX26" fmla="*/ 419005 w 453866"/>
                <a:gd name="connsiteY26" fmla="*/ 453485 h 453485"/>
                <a:gd name="connsiteX27" fmla="*/ 453866 w 453866"/>
                <a:gd name="connsiteY27" fmla="*/ 418624 h 453485"/>
                <a:gd name="connsiteX28" fmla="*/ 453866 w 453866"/>
                <a:gd name="connsiteY28" fmla="*/ 239554 h 453485"/>
                <a:gd name="connsiteX29" fmla="*/ 223266 w 453866"/>
                <a:gd name="connsiteY29" fmla="*/ 9049 h 453485"/>
                <a:gd name="connsiteX30" fmla="*/ 182118 w 453866"/>
                <a:gd name="connsiteY30" fmla="*/ 24765 h 453485"/>
                <a:gd name="connsiteX31" fmla="*/ 157353 w 453866"/>
                <a:gd name="connsiteY31" fmla="*/ 0 h 453485"/>
                <a:gd name="connsiteX32" fmla="*/ 182118 w 453866"/>
                <a:gd name="connsiteY32" fmla="*/ 26860 h 453485"/>
                <a:gd name="connsiteX33" fmla="*/ 182118 w 453866"/>
                <a:gd name="connsiteY33" fmla="*/ 24765 h 4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866" h="453485">
                  <a:moveTo>
                    <a:pt x="223266" y="8954"/>
                  </a:moveTo>
                  <a:lnTo>
                    <a:pt x="223266" y="71438"/>
                  </a:lnTo>
                  <a:lnTo>
                    <a:pt x="297942" y="152400"/>
                  </a:lnTo>
                  <a:cubicBezTo>
                    <a:pt x="301657" y="156401"/>
                    <a:pt x="302228" y="162306"/>
                    <a:pt x="299942" y="167069"/>
                  </a:cubicBezTo>
                  <a:cubicBezTo>
                    <a:pt x="299371" y="168212"/>
                    <a:pt x="298799" y="169354"/>
                    <a:pt x="297942" y="170307"/>
                  </a:cubicBezTo>
                  <a:cubicBezTo>
                    <a:pt x="295656" y="172784"/>
                    <a:pt x="292608" y="174022"/>
                    <a:pt x="289655" y="174022"/>
                  </a:cubicBezTo>
                  <a:cubicBezTo>
                    <a:pt x="286703" y="174022"/>
                    <a:pt x="283655" y="172784"/>
                    <a:pt x="281369" y="170307"/>
                  </a:cubicBezTo>
                  <a:lnTo>
                    <a:pt x="148971" y="26860"/>
                  </a:lnTo>
                  <a:lnTo>
                    <a:pt x="16573" y="170307"/>
                  </a:lnTo>
                  <a:cubicBezTo>
                    <a:pt x="14288" y="172784"/>
                    <a:pt x="11335" y="174022"/>
                    <a:pt x="8287" y="174022"/>
                  </a:cubicBezTo>
                  <a:cubicBezTo>
                    <a:pt x="5239" y="174022"/>
                    <a:pt x="2286" y="172784"/>
                    <a:pt x="0" y="170307"/>
                  </a:cubicBezTo>
                  <a:lnTo>
                    <a:pt x="31718" y="202025"/>
                  </a:lnTo>
                  <a:lnTo>
                    <a:pt x="31718" y="174022"/>
                  </a:lnTo>
                  <a:lnTo>
                    <a:pt x="148971" y="47054"/>
                  </a:lnTo>
                  <a:lnTo>
                    <a:pt x="266224" y="174022"/>
                  </a:lnTo>
                  <a:lnTo>
                    <a:pt x="266224" y="275654"/>
                  </a:lnTo>
                  <a:cubicBezTo>
                    <a:pt x="266224" y="289655"/>
                    <a:pt x="255651" y="301085"/>
                    <a:pt x="242792" y="301085"/>
                  </a:cubicBezTo>
                  <a:lnTo>
                    <a:pt x="184213" y="301085"/>
                  </a:lnTo>
                  <a:lnTo>
                    <a:pt x="184213" y="212217"/>
                  </a:lnTo>
                  <a:cubicBezTo>
                    <a:pt x="184213" y="198215"/>
                    <a:pt x="173641" y="186785"/>
                    <a:pt x="160782" y="186785"/>
                  </a:cubicBezTo>
                  <a:lnTo>
                    <a:pt x="137351" y="186785"/>
                  </a:lnTo>
                  <a:cubicBezTo>
                    <a:pt x="124396" y="186785"/>
                    <a:pt x="113919" y="198215"/>
                    <a:pt x="113919" y="212217"/>
                  </a:cubicBezTo>
                  <a:lnTo>
                    <a:pt x="113919" y="301085"/>
                  </a:lnTo>
                  <a:lnTo>
                    <a:pt x="55340" y="301085"/>
                  </a:lnTo>
                  <a:cubicBezTo>
                    <a:pt x="48863" y="301085"/>
                    <a:pt x="43053" y="298228"/>
                    <a:pt x="38767" y="293656"/>
                  </a:cubicBezTo>
                  <a:lnTo>
                    <a:pt x="198596" y="453485"/>
                  </a:lnTo>
                  <a:lnTo>
                    <a:pt x="419005" y="453485"/>
                  </a:lnTo>
                  <a:cubicBezTo>
                    <a:pt x="438150" y="453485"/>
                    <a:pt x="453866" y="437769"/>
                    <a:pt x="453866" y="418624"/>
                  </a:cubicBezTo>
                  <a:lnTo>
                    <a:pt x="453866" y="239554"/>
                  </a:lnTo>
                  <a:lnTo>
                    <a:pt x="223266" y="9049"/>
                  </a:lnTo>
                  <a:close/>
                  <a:moveTo>
                    <a:pt x="182118" y="24765"/>
                  </a:moveTo>
                  <a:lnTo>
                    <a:pt x="157353" y="0"/>
                  </a:lnTo>
                  <a:lnTo>
                    <a:pt x="182118" y="26860"/>
                  </a:lnTo>
                  <a:lnTo>
                    <a:pt x="182118" y="24765"/>
                  </a:lnTo>
                  <a:close/>
                </a:path>
              </a:pathLst>
            </a:custGeom>
            <a:gradFill>
              <a:gsLst>
                <a:gs pos="0">
                  <a:schemeClr val="accent5"/>
                </a:gs>
                <a:gs pos="100000">
                  <a:schemeClr val="accent5">
                    <a:lumMod val="50000"/>
                  </a:schemeClr>
                </a:gs>
              </a:gsLst>
              <a:lin ang="13499551" scaled="1"/>
            </a:gradFill>
            <a:ln w="9525" cap="flat">
              <a:noFill/>
              <a:prstDash val="solid"/>
              <a:miter/>
            </a:ln>
          </p:spPr>
          <p:txBody>
            <a:bodyPr rtlCol="0" anchor="ctr"/>
            <a:lstStyle/>
            <a:p>
              <a:endParaRPr lang="en-US" dirty="0"/>
            </a:p>
          </p:txBody>
        </p:sp>
        <p:sp>
          <p:nvSpPr>
            <p:cNvPr id="402" name="Freeform 401">
              <a:extLst>
                <a:ext uri="{FF2B5EF4-FFF2-40B4-BE49-F238E27FC236}">
                  <a16:creationId xmlns:a16="http://schemas.microsoft.com/office/drawing/2014/main" id="{AD8216CF-A52A-4E84-6FB6-CD7CA13AEF63}"/>
                </a:ext>
              </a:extLst>
            </p:cNvPr>
            <p:cNvSpPr/>
            <p:nvPr/>
          </p:nvSpPr>
          <p:spPr>
            <a:xfrm>
              <a:off x="8003673" y="1842992"/>
              <a:ext cx="304800" cy="304990"/>
            </a:xfrm>
            <a:custGeom>
              <a:avLst/>
              <a:gdLst>
                <a:gd name="connsiteX0" fmla="*/ 301276 w 304800"/>
                <a:gd name="connsiteY0" fmla="*/ 156210 h 304990"/>
                <a:gd name="connsiteX1" fmla="*/ 226600 w 304800"/>
                <a:gd name="connsiteY1" fmla="*/ 75248 h 304990"/>
                <a:gd name="connsiteX2" fmla="*/ 226600 w 304800"/>
                <a:gd name="connsiteY2" fmla="*/ 12764 h 304990"/>
                <a:gd name="connsiteX3" fmla="*/ 185547 w 304800"/>
                <a:gd name="connsiteY3" fmla="*/ 12764 h 304990"/>
                <a:gd name="connsiteX4" fmla="*/ 185547 w 304800"/>
                <a:gd name="connsiteY4" fmla="*/ 30575 h 304990"/>
                <a:gd name="connsiteX5" fmla="*/ 160687 w 304800"/>
                <a:gd name="connsiteY5" fmla="*/ 3715 h 304990"/>
                <a:gd name="connsiteX6" fmla="*/ 144113 w 304800"/>
                <a:gd name="connsiteY6" fmla="*/ 3715 h 304990"/>
                <a:gd name="connsiteX7" fmla="*/ 144113 w 304800"/>
                <a:gd name="connsiteY7" fmla="*/ 3715 h 304990"/>
                <a:gd name="connsiteX8" fmla="*/ 3429 w 304800"/>
                <a:gd name="connsiteY8" fmla="*/ 156115 h 304990"/>
                <a:gd name="connsiteX9" fmla="*/ 3429 w 304800"/>
                <a:gd name="connsiteY9" fmla="*/ 174117 h 304990"/>
                <a:gd name="connsiteX10" fmla="*/ 11716 w 304800"/>
                <a:gd name="connsiteY10" fmla="*/ 177832 h 304990"/>
                <a:gd name="connsiteX11" fmla="*/ 20003 w 304800"/>
                <a:gd name="connsiteY11" fmla="*/ 174117 h 304990"/>
                <a:gd name="connsiteX12" fmla="*/ 152400 w 304800"/>
                <a:gd name="connsiteY12" fmla="*/ 30670 h 304990"/>
                <a:gd name="connsiteX13" fmla="*/ 284798 w 304800"/>
                <a:gd name="connsiteY13" fmla="*/ 174117 h 304990"/>
                <a:gd name="connsiteX14" fmla="*/ 293084 w 304800"/>
                <a:gd name="connsiteY14" fmla="*/ 177832 h 304990"/>
                <a:gd name="connsiteX15" fmla="*/ 301371 w 304800"/>
                <a:gd name="connsiteY15" fmla="*/ 174117 h 304990"/>
                <a:gd name="connsiteX16" fmla="*/ 301371 w 304800"/>
                <a:gd name="connsiteY16" fmla="*/ 156115 h 304990"/>
                <a:gd name="connsiteX17" fmla="*/ 35052 w 304800"/>
                <a:gd name="connsiteY17" fmla="*/ 177927 h 304990"/>
                <a:gd name="connsiteX18" fmla="*/ 35052 w 304800"/>
                <a:gd name="connsiteY18" fmla="*/ 279559 h 304990"/>
                <a:gd name="connsiteX19" fmla="*/ 58483 w 304800"/>
                <a:gd name="connsiteY19" fmla="*/ 304991 h 304990"/>
                <a:gd name="connsiteX20" fmla="*/ 117062 w 304800"/>
                <a:gd name="connsiteY20" fmla="*/ 304991 h 304990"/>
                <a:gd name="connsiteX21" fmla="*/ 117062 w 304800"/>
                <a:gd name="connsiteY21" fmla="*/ 216122 h 304990"/>
                <a:gd name="connsiteX22" fmla="*/ 140494 w 304800"/>
                <a:gd name="connsiteY22" fmla="*/ 190690 h 304990"/>
                <a:gd name="connsiteX23" fmla="*/ 163925 w 304800"/>
                <a:gd name="connsiteY23" fmla="*/ 190690 h 304990"/>
                <a:gd name="connsiteX24" fmla="*/ 187357 w 304800"/>
                <a:gd name="connsiteY24" fmla="*/ 216122 h 304990"/>
                <a:gd name="connsiteX25" fmla="*/ 187357 w 304800"/>
                <a:gd name="connsiteY25" fmla="*/ 304991 h 304990"/>
                <a:gd name="connsiteX26" fmla="*/ 245936 w 304800"/>
                <a:gd name="connsiteY26" fmla="*/ 304991 h 304990"/>
                <a:gd name="connsiteX27" fmla="*/ 269367 w 304800"/>
                <a:gd name="connsiteY27" fmla="*/ 279559 h 304990"/>
                <a:gd name="connsiteX28" fmla="*/ 269367 w 304800"/>
                <a:gd name="connsiteY28" fmla="*/ 177927 h 304990"/>
                <a:gd name="connsiteX29" fmla="*/ 152114 w 304800"/>
                <a:gd name="connsiteY29" fmla="*/ 50959 h 304990"/>
                <a:gd name="connsiteX30" fmla="*/ 34861 w 304800"/>
                <a:gd name="connsiteY30" fmla="*/ 177927 h 3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990">
                  <a:moveTo>
                    <a:pt x="301276" y="156210"/>
                  </a:moveTo>
                  <a:lnTo>
                    <a:pt x="226600" y="75248"/>
                  </a:lnTo>
                  <a:lnTo>
                    <a:pt x="226600" y="12764"/>
                  </a:lnTo>
                  <a:lnTo>
                    <a:pt x="185547" y="12764"/>
                  </a:lnTo>
                  <a:lnTo>
                    <a:pt x="185547" y="30575"/>
                  </a:lnTo>
                  <a:cubicBezTo>
                    <a:pt x="185547" y="30575"/>
                    <a:pt x="160687" y="3715"/>
                    <a:pt x="160687" y="3715"/>
                  </a:cubicBezTo>
                  <a:cubicBezTo>
                    <a:pt x="156115" y="-1238"/>
                    <a:pt x="148685" y="-1238"/>
                    <a:pt x="144113" y="3715"/>
                  </a:cubicBezTo>
                  <a:cubicBezTo>
                    <a:pt x="144113" y="3715"/>
                    <a:pt x="144113" y="3715"/>
                    <a:pt x="144113" y="3715"/>
                  </a:cubicBezTo>
                  <a:lnTo>
                    <a:pt x="3429" y="156115"/>
                  </a:lnTo>
                  <a:cubicBezTo>
                    <a:pt x="-1143" y="161068"/>
                    <a:pt x="-1143" y="169069"/>
                    <a:pt x="3429" y="174117"/>
                  </a:cubicBezTo>
                  <a:cubicBezTo>
                    <a:pt x="5715" y="176594"/>
                    <a:pt x="8763" y="177832"/>
                    <a:pt x="11716" y="177832"/>
                  </a:cubicBezTo>
                  <a:cubicBezTo>
                    <a:pt x="14668" y="177832"/>
                    <a:pt x="17717" y="176594"/>
                    <a:pt x="20003" y="174117"/>
                  </a:cubicBezTo>
                  <a:lnTo>
                    <a:pt x="152400" y="30670"/>
                  </a:lnTo>
                  <a:lnTo>
                    <a:pt x="284798" y="174117"/>
                  </a:lnTo>
                  <a:cubicBezTo>
                    <a:pt x="287084" y="176594"/>
                    <a:pt x="290132" y="177832"/>
                    <a:pt x="293084" y="177832"/>
                  </a:cubicBezTo>
                  <a:cubicBezTo>
                    <a:pt x="296037" y="177832"/>
                    <a:pt x="299085" y="176594"/>
                    <a:pt x="301371" y="174117"/>
                  </a:cubicBezTo>
                  <a:cubicBezTo>
                    <a:pt x="305943" y="169164"/>
                    <a:pt x="305943" y="161163"/>
                    <a:pt x="301371" y="156115"/>
                  </a:cubicBezTo>
                  <a:close/>
                  <a:moveTo>
                    <a:pt x="35052" y="177927"/>
                  </a:moveTo>
                  <a:lnTo>
                    <a:pt x="35052" y="279559"/>
                  </a:lnTo>
                  <a:cubicBezTo>
                    <a:pt x="35052" y="293561"/>
                    <a:pt x="45625" y="304991"/>
                    <a:pt x="58483" y="304991"/>
                  </a:cubicBezTo>
                  <a:lnTo>
                    <a:pt x="117062" y="304991"/>
                  </a:lnTo>
                  <a:lnTo>
                    <a:pt x="117062" y="216122"/>
                  </a:lnTo>
                  <a:cubicBezTo>
                    <a:pt x="117062" y="202121"/>
                    <a:pt x="127635" y="190690"/>
                    <a:pt x="140494" y="190690"/>
                  </a:cubicBezTo>
                  <a:lnTo>
                    <a:pt x="163925" y="190690"/>
                  </a:lnTo>
                  <a:cubicBezTo>
                    <a:pt x="176784" y="190690"/>
                    <a:pt x="187357" y="202121"/>
                    <a:pt x="187357" y="216122"/>
                  </a:cubicBezTo>
                  <a:lnTo>
                    <a:pt x="187357" y="304991"/>
                  </a:lnTo>
                  <a:lnTo>
                    <a:pt x="245936" y="304991"/>
                  </a:lnTo>
                  <a:cubicBezTo>
                    <a:pt x="258794" y="304991"/>
                    <a:pt x="269367" y="293561"/>
                    <a:pt x="269367" y="279559"/>
                  </a:cubicBezTo>
                  <a:lnTo>
                    <a:pt x="269367" y="177927"/>
                  </a:lnTo>
                  <a:lnTo>
                    <a:pt x="152114" y="50959"/>
                  </a:lnTo>
                  <a:lnTo>
                    <a:pt x="34861" y="177927"/>
                  </a:lnTo>
                  <a:close/>
                </a:path>
              </a:pathLst>
            </a:custGeom>
            <a:solidFill>
              <a:srgbClr val="FFFFFF"/>
            </a:solidFill>
            <a:ln w="9525" cap="flat">
              <a:noFill/>
              <a:prstDash val="solid"/>
              <a:miter/>
            </a:ln>
          </p:spPr>
          <p:txBody>
            <a:bodyPr rtlCol="0" anchor="ctr"/>
            <a:lstStyle/>
            <a:p>
              <a:endParaRPr lang="en-US"/>
            </a:p>
          </p:txBody>
        </p:sp>
      </p:grpSp>
      <p:grpSp>
        <p:nvGrpSpPr>
          <p:cNvPr id="403" name="Graphic 165">
            <a:extLst>
              <a:ext uri="{FF2B5EF4-FFF2-40B4-BE49-F238E27FC236}">
                <a16:creationId xmlns:a16="http://schemas.microsoft.com/office/drawing/2014/main" id="{289B6122-1211-C322-769F-4FF3163C5CC3}"/>
              </a:ext>
            </a:extLst>
          </p:cNvPr>
          <p:cNvGrpSpPr/>
          <p:nvPr/>
        </p:nvGrpSpPr>
        <p:grpSpPr>
          <a:xfrm>
            <a:off x="8614469" y="3959497"/>
            <a:ext cx="609600" cy="609600"/>
            <a:chOff x="8614469" y="1686813"/>
            <a:chExt cx="609600" cy="609600"/>
          </a:xfrm>
        </p:grpSpPr>
        <p:sp>
          <p:nvSpPr>
            <p:cNvPr id="404" name="Freeform 403">
              <a:extLst>
                <a:ext uri="{FF2B5EF4-FFF2-40B4-BE49-F238E27FC236}">
                  <a16:creationId xmlns:a16="http://schemas.microsoft.com/office/drawing/2014/main" id="{A0D44E18-A61B-3B76-A343-26A33A5FF233}"/>
                </a:ext>
              </a:extLst>
            </p:cNvPr>
            <p:cNvSpPr/>
            <p:nvPr/>
          </p:nvSpPr>
          <p:spPr>
            <a:xfrm>
              <a:off x="8614469"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405" name="Freeform 404">
              <a:extLst>
                <a:ext uri="{FF2B5EF4-FFF2-40B4-BE49-F238E27FC236}">
                  <a16:creationId xmlns:a16="http://schemas.microsoft.com/office/drawing/2014/main" id="{AFFBF1CE-403E-E259-CA8C-857C5F9E5B8E}"/>
                </a:ext>
              </a:extLst>
            </p:cNvPr>
            <p:cNvSpPr/>
            <p:nvPr/>
          </p:nvSpPr>
          <p:spPr>
            <a:xfrm>
              <a:off x="8884121" y="1921223"/>
              <a:ext cx="339947" cy="375189"/>
            </a:xfrm>
            <a:custGeom>
              <a:avLst/>
              <a:gdLst>
                <a:gd name="connsiteX0" fmla="*/ 187547 w 339947"/>
                <a:gd name="connsiteY0" fmla="*/ 95 h 375189"/>
                <a:gd name="connsiteX1" fmla="*/ 0 w 339947"/>
                <a:gd name="connsiteY1" fmla="*/ 187643 h 375189"/>
                <a:gd name="connsiteX2" fmla="*/ 187547 w 339947"/>
                <a:gd name="connsiteY2" fmla="*/ 375190 h 375189"/>
                <a:gd name="connsiteX3" fmla="*/ 305086 w 339947"/>
                <a:gd name="connsiteY3" fmla="*/ 375190 h 375189"/>
                <a:gd name="connsiteX4" fmla="*/ 339947 w 339947"/>
                <a:gd name="connsiteY4" fmla="*/ 340328 h 375189"/>
                <a:gd name="connsiteX5" fmla="*/ 339947 w 339947"/>
                <a:gd name="connsiteY5" fmla="*/ 152400 h 375189"/>
                <a:gd name="connsiteX6" fmla="*/ 187547 w 339947"/>
                <a:gd name="connsiteY6" fmla="*/ 0 h 37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47" h="375189">
                  <a:moveTo>
                    <a:pt x="187547" y="95"/>
                  </a:moveTo>
                  <a:lnTo>
                    <a:pt x="0" y="187643"/>
                  </a:lnTo>
                  <a:lnTo>
                    <a:pt x="187547" y="375190"/>
                  </a:lnTo>
                  <a:lnTo>
                    <a:pt x="305086" y="375190"/>
                  </a:lnTo>
                  <a:cubicBezTo>
                    <a:pt x="324231" y="375190"/>
                    <a:pt x="339947" y="359473"/>
                    <a:pt x="339947" y="340328"/>
                  </a:cubicBezTo>
                  <a:lnTo>
                    <a:pt x="339947" y="152400"/>
                  </a:lnTo>
                  <a:lnTo>
                    <a:pt x="187547" y="0"/>
                  </a:lnTo>
                  <a:close/>
                </a:path>
              </a:pathLst>
            </a:custGeom>
            <a:gradFill>
              <a:gsLst>
                <a:gs pos="0">
                  <a:schemeClr val="accent5"/>
                </a:gs>
                <a:gs pos="100000">
                  <a:schemeClr val="accent5">
                    <a:lumMod val="50000"/>
                  </a:schemeClr>
                </a:gs>
              </a:gsLst>
              <a:lin ang="13500000" scaled="1"/>
            </a:gradFill>
            <a:ln w="9525" cap="flat">
              <a:noFill/>
              <a:prstDash val="solid"/>
              <a:miter/>
            </a:ln>
          </p:spPr>
          <p:txBody>
            <a:bodyPr rtlCol="0" anchor="ctr"/>
            <a:lstStyle/>
            <a:p>
              <a:endParaRPr lang="en-US" dirty="0"/>
            </a:p>
          </p:txBody>
        </p:sp>
        <p:sp>
          <p:nvSpPr>
            <p:cNvPr id="406" name="Freeform 405">
              <a:extLst>
                <a:ext uri="{FF2B5EF4-FFF2-40B4-BE49-F238E27FC236}">
                  <a16:creationId xmlns:a16="http://schemas.microsoft.com/office/drawing/2014/main" id="{F9F802D9-88A5-92A7-672F-3AED606E304A}"/>
                </a:ext>
              </a:extLst>
            </p:cNvPr>
            <p:cNvSpPr/>
            <p:nvPr/>
          </p:nvSpPr>
          <p:spPr>
            <a:xfrm>
              <a:off x="8766869" y="1874360"/>
              <a:ext cx="304800" cy="234505"/>
            </a:xfrm>
            <a:custGeom>
              <a:avLst/>
              <a:gdLst>
                <a:gd name="connsiteX0" fmla="*/ 257937 w 304800"/>
                <a:gd name="connsiteY0" fmla="*/ 0 h 234505"/>
                <a:gd name="connsiteX1" fmla="*/ 117253 w 304800"/>
                <a:gd name="connsiteY1" fmla="*/ 140684 h 234505"/>
                <a:gd name="connsiteX2" fmla="*/ 46863 w 304800"/>
                <a:gd name="connsiteY2" fmla="*/ 70390 h 234505"/>
                <a:gd name="connsiteX3" fmla="*/ 0 w 304800"/>
                <a:gd name="connsiteY3" fmla="*/ 117253 h 234505"/>
                <a:gd name="connsiteX4" fmla="*/ 117253 w 304800"/>
                <a:gd name="connsiteY4" fmla="*/ 234506 h 234505"/>
                <a:gd name="connsiteX5" fmla="*/ 304800 w 304800"/>
                <a:gd name="connsiteY5" fmla="*/ 46958 h 234505"/>
                <a:gd name="connsiteX6" fmla="*/ 257937 w 304800"/>
                <a:gd name="connsiteY6" fmla="*/ 0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234505">
                  <a:moveTo>
                    <a:pt x="257937" y="0"/>
                  </a:moveTo>
                  <a:lnTo>
                    <a:pt x="117253" y="140684"/>
                  </a:lnTo>
                  <a:lnTo>
                    <a:pt x="46863" y="70390"/>
                  </a:lnTo>
                  <a:lnTo>
                    <a:pt x="0" y="117253"/>
                  </a:lnTo>
                  <a:lnTo>
                    <a:pt x="117253" y="234506"/>
                  </a:lnTo>
                  <a:lnTo>
                    <a:pt x="304800" y="46958"/>
                  </a:lnTo>
                  <a:lnTo>
                    <a:pt x="257937" y="0"/>
                  </a:lnTo>
                  <a:close/>
                </a:path>
              </a:pathLst>
            </a:custGeom>
            <a:solidFill>
              <a:srgbClr val="FFFFFF"/>
            </a:solidFill>
            <a:ln w="9525" cap="flat">
              <a:noFill/>
              <a:prstDash val="solid"/>
              <a:miter/>
            </a:ln>
          </p:spPr>
          <p:txBody>
            <a:bodyPr rtlCol="0" anchor="ctr"/>
            <a:lstStyle/>
            <a:p>
              <a:endParaRPr lang="en-US"/>
            </a:p>
          </p:txBody>
        </p:sp>
      </p:grpSp>
      <p:grpSp>
        <p:nvGrpSpPr>
          <p:cNvPr id="407" name="Graphic 163">
            <a:extLst>
              <a:ext uri="{FF2B5EF4-FFF2-40B4-BE49-F238E27FC236}">
                <a16:creationId xmlns:a16="http://schemas.microsoft.com/office/drawing/2014/main" id="{AADF9A94-620E-B410-2012-0B93070391EE}"/>
              </a:ext>
            </a:extLst>
          </p:cNvPr>
          <p:cNvGrpSpPr/>
          <p:nvPr/>
        </p:nvGrpSpPr>
        <p:grpSpPr>
          <a:xfrm>
            <a:off x="9372594" y="3959497"/>
            <a:ext cx="609600" cy="609600"/>
            <a:chOff x="9372594" y="1686813"/>
            <a:chExt cx="609600" cy="609600"/>
          </a:xfrm>
        </p:grpSpPr>
        <p:sp>
          <p:nvSpPr>
            <p:cNvPr id="408" name="Freeform 407">
              <a:extLst>
                <a:ext uri="{FF2B5EF4-FFF2-40B4-BE49-F238E27FC236}">
                  <a16:creationId xmlns:a16="http://schemas.microsoft.com/office/drawing/2014/main" id="{AFE3144A-2B3C-2080-4E0C-8B7EE62C5104}"/>
                </a:ext>
              </a:extLst>
            </p:cNvPr>
            <p:cNvSpPr/>
            <p:nvPr/>
          </p:nvSpPr>
          <p:spPr>
            <a:xfrm>
              <a:off x="9372594"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409" name="Freeform 408">
              <a:extLst>
                <a:ext uri="{FF2B5EF4-FFF2-40B4-BE49-F238E27FC236}">
                  <a16:creationId xmlns:a16="http://schemas.microsoft.com/office/drawing/2014/main" id="{D8FD1678-E63D-DD9E-6EF1-3058907A42E7}"/>
                </a:ext>
              </a:extLst>
            </p:cNvPr>
            <p:cNvSpPr/>
            <p:nvPr/>
          </p:nvSpPr>
          <p:spPr>
            <a:xfrm>
              <a:off x="9677394" y="1839213"/>
              <a:ext cx="304800" cy="457200"/>
            </a:xfrm>
            <a:custGeom>
              <a:avLst/>
              <a:gdLst>
                <a:gd name="connsiteX0" fmla="*/ 152400 w 304800"/>
                <a:gd name="connsiteY0" fmla="*/ 0 h 457200"/>
                <a:gd name="connsiteX1" fmla="*/ 0 w 304800"/>
                <a:gd name="connsiteY1" fmla="*/ 177832 h 457200"/>
                <a:gd name="connsiteX2" fmla="*/ 58579 w 304800"/>
                <a:gd name="connsiteY2" fmla="*/ 236411 h 457200"/>
                <a:gd name="connsiteX3" fmla="*/ 0 w 304800"/>
                <a:gd name="connsiteY3" fmla="*/ 304800 h 457200"/>
                <a:gd name="connsiteX4" fmla="*/ 152400 w 304800"/>
                <a:gd name="connsiteY4" fmla="*/ 457200 h 457200"/>
                <a:gd name="connsiteX5" fmla="*/ 269939 w 304800"/>
                <a:gd name="connsiteY5" fmla="*/ 457200 h 457200"/>
                <a:gd name="connsiteX6" fmla="*/ 304800 w 304800"/>
                <a:gd name="connsiteY6" fmla="*/ 422339 h 457200"/>
                <a:gd name="connsiteX7" fmla="*/ 304800 w 304800"/>
                <a:gd name="connsiteY7" fmla="*/ 152400 h 457200"/>
                <a:gd name="connsiteX8" fmla="*/ 152400 w 304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457200">
                  <a:moveTo>
                    <a:pt x="152400" y="0"/>
                  </a:moveTo>
                  <a:lnTo>
                    <a:pt x="0" y="177832"/>
                  </a:lnTo>
                  <a:lnTo>
                    <a:pt x="58579" y="236411"/>
                  </a:lnTo>
                  <a:lnTo>
                    <a:pt x="0" y="304800"/>
                  </a:lnTo>
                  <a:lnTo>
                    <a:pt x="152400" y="457200"/>
                  </a:lnTo>
                  <a:lnTo>
                    <a:pt x="269939" y="457200"/>
                  </a:lnTo>
                  <a:cubicBezTo>
                    <a:pt x="289084" y="457200"/>
                    <a:pt x="304800" y="441484"/>
                    <a:pt x="304800" y="422339"/>
                  </a:cubicBezTo>
                  <a:lnTo>
                    <a:pt x="304800" y="152400"/>
                  </a:lnTo>
                  <a:lnTo>
                    <a:pt x="152400" y="0"/>
                  </a:lnTo>
                  <a:close/>
                </a:path>
              </a:pathLst>
            </a:custGeom>
            <a:gradFill>
              <a:gsLst>
                <a:gs pos="0">
                  <a:schemeClr val="accent5"/>
                </a:gs>
                <a:gs pos="100000">
                  <a:schemeClr val="accent5">
                    <a:lumMod val="50000"/>
                  </a:schemeClr>
                </a:gs>
              </a:gsLst>
              <a:lin ang="13500000" scaled="1"/>
            </a:gradFill>
            <a:ln w="9525" cap="flat">
              <a:noFill/>
              <a:prstDash val="solid"/>
              <a:miter/>
            </a:ln>
          </p:spPr>
          <p:txBody>
            <a:bodyPr rtlCol="0" anchor="ctr"/>
            <a:lstStyle/>
            <a:p>
              <a:endParaRPr lang="en-US" dirty="0"/>
            </a:p>
          </p:txBody>
        </p:sp>
        <p:sp>
          <p:nvSpPr>
            <p:cNvPr id="410" name="Freeform 409">
              <a:extLst>
                <a:ext uri="{FF2B5EF4-FFF2-40B4-BE49-F238E27FC236}">
                  <a16:creationId xmlns:a16="http://schemas.microsoft.com/office/drawing/2014/main" id="{82CC9794-964A-5252-ED2D-5F6DF5C947E8}"/>
                </a:ext>
              </a:extLst>
            </p:cNvPr>
            <p:cNvSpPr/>
            <p:nvPr/>
          </p:nvSpPr>
          <p:spPr>
            <a:xfrm>
              <a:off x="9524994" y="1839213"/>
              <a:ext cx="304800" cy="304800"/>
            </a:xfrm>
            <a:custGeom>
              <a:avLst/>
              <a:gdLst>
                <a:gd name="connsiteX0" fmla="*/ 152400 w 304800"/>
                <a:gd name="connsiteY0" fmla="*/ 228600 h 304800"/>
                <a:gd name="connsiteX1" fmla="*/ 65342 w 304800"/>
                <a:gd name="connsiteY1" fmla="*/ 126968 h 304800"/>
                <a:gd name="connsiteX2" fmla="*/ 0 w 304800"/>
                <a:gd name="connsiteY2" fmla="*/ 126968 h 304800"/>
                <a:gd name="connsiteX3" fmla="*/ 152400 w 304800"/>
                <a:gd name="connsiteY3" fmla="*/ 304800 h 304800"/>
                <a:gd name="connsiteX4" fmla="*/ 304800 w 304800"/>
                <a:gd name="connsiteY4" fmla="*/ 126968 h 304800"/>
                <a:gd name="connsiteX5" fmla="*/ 239459 w 304800"/>
                <a:gd name="connsiteY5" fmla="*/ 126968 h 304800"/>
                <a:gd name="connsiteX6" fmla="*/ 152400 w 304800"/>
                <a:gd name="connsiteY6" fmla="*/ 228600 h 304800"/>
                <a:gd name="connsiteX7" fmla="*/ 304800 w 304800"/>
                <a:gd name="connsiteY7" fmla="*/ 0 h 304800"/>
                <a:gd name="connsiteX8" fmla="*/ 239459 w 304800"/>
                <a:gd name="connsiteY8" fmla="*/ 0 h 304800"/>
                <a:gd name="connsiteX9" fmla="*/ 152400 w 304800"/>
                <a:gd name="connsiteY9" fmla="*/ 101632 h 304800"/>
                <a:gd name="connsiteX10" fmla="*/ 65342 w 304800"/>
                <a:gd name="connsiteY10" fmla="*/ 0 h 304800"/>
                <a:gd name="connsiteX11" fmla="*/ 0 w 304800"/>
                <a:gd name="connsiteY11" fmla="*/ 0 h 304800"/>
                <a:gd name="connsiteX12" fmla="*/ 152400 w 304800"/>
                <a:gd name="connsiteY12" fmla="*/ 177832 h 304800"/>
                <a:gd name="connsiteX13" fmla="*/ 304800 w 304800"/>
                <a:gd name="connsiteY13"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800" h="304800">
                  <a:moveTo>
                    <a:pt x="152400" y="228600"/>
                  </a:moveTo>
                  <a:lnTo>
                    <a:pt x="65342" y="126968"/>
                  </a:lnTo>
                  <a:lnTo>
                    <a:pt x="0" y="126968"/>
                  </a:lnTo>
                  <a:lnTo>
                    <a:pt x="152400" y="304800"/>
                  </a:lnTo>
                  <a:lnTo>
                    <a:pt x="304800" y="126968"/>
                  </a:lnTo>
                  <a:lnTo>
                    <a:pt x="239459" y="126968"/>
                  </a:lnTo>
                  <a:lnTo>
                    <a:pt x="152400" y="228600"/>
                  </a:lnTo>
                  <a:close/>
                  <a:moveTo>
                    <a:pt x="304800" y="0"/>
                  </a:moveTo>
                  <a:lnTo>
                    <a:pt x="239459" y="0"/>
                  </a:lnTo>
                  <a:lnTo>
                    <a:pt x="152400" y="101632"/>
                  </a:lnTo>
                  <a:lnTo>
                    <a:pt x="65342" y="0"/>
                  </a:lnTo>
                  <a:lnTo>
                    <a:pt x="0" y="0"/>
                  </a:lnTo>
                  <a:lnTo>
                    <a:pt x="152400" y="177832"/>
                  </a:lnTo>
                  <a:lnTo>
                    <a:pt x="304800" y="0"/>
                  </a:lnTo>
                  <a:close/>
                </a:path>
              </a:pathLst>
            </a:custGeom>
            <a:solidFill>
              <a:srgbClr val="FFFFFF"/>
            </a:solidFill>
            <a:ln w="9525" cap="flat">
              <a:noFill/>
              <a:prstDash val="solid"/>
              <a:miter/>
            </a:ln>
          </p:spPr>
          <p:txBody>
            <a:bodyPr rtlCol="0" anchor="ctr"/>
            <a:lstStyle/>
            <a:p>
              <a:endParaRPr lang="en-US"/>
            </a:p>
          </p:txBody>
        </p:sp>
      </p:grpSp>
      <p:grpSp>
        <p:nvGrpSpPr>
          <p:cNvPr id="411" name="Graphic 161">
            <a:extLst>
              <a:ext uri="{FF2B5EF4-FFF2-40B4-BE49-F238E27FC236}">
                <a16:creationId xmlns:a16="http://schemas.microsoft.com/office/drawing/2014/main" id="{01EBD113-4335-EDF9-123A-56C4EDEC8391}"/>
              </a:ext>
            </a:extLst>
          </p:cNvPr>
          <p:cNvGrpSpPr/>
          <p:nvPr/>
        </p:nvGrpSpPr>
        <p:grpSpPr>
          <a:xfrm>
            <a:off x="10130719" y="3978869"/>
            <a:ext cx="609695" cy="609600"/>
            <a:chOff x="10130719" y="1706185"/>
            <a:chExt cx="609695" cy="609600"/>
          </a:xfrm>
        </p:grpSpPr>
        <p:sp>
          <p:nvSpPr>
            <p:cNvPr id="412" name="Freeform 411">
              <a:extLst>
                <a:ext uri="{FF2B5EF4-FFF2-40B4-BE49-F238E27FC236}">
                  <a16:creationId xmlns:a16="http://schemas.microsoft.com/office/drawing/2014/main" id="{991F2EBA-336A-1519-51B5-8813890D7853}"/>
                </a:ext>
              </a:extLst>
            </p:cNvPr>
            <p:cNvSpPr/>
            <p:nvPr/>
          </p:nvSpPr>
          <p:spPr>
            <a:xfrm>
              <a:off x="10130719"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413" name="Freeform 412">
              <a:extLst>
                <a:ext uri="{FF2B5EF4-FFF2-40B4-BE49-F238E27FC236}">
                  <a16:creationId xmlns:a16="http://schemas.microsoft.com/office/drawing/2014/main" id="{DDB818DB-EB30-E351-B0A4-3241FE8175B4}"/>
                </a:ext>
              </a:extLst>
            </p:cNvPr>
            <p:cNvSpPr/>
            <p:nvPr/>
          </p:nvSpPr>
          <p:spPr>
            <a:xfrm>
              <a:off x="10283119" y="2010985"/>
              <a:ext cx="457295" cy="304800"/>
            </a:xfrm>
            <a:custGeom>
              <a:avLst/>
              <a:gdLst>
                <a:gd name="connsiteX0" fmla="*/ 304800 w 457295"/>
                <a:gd name="connsiteY0" fmla="*/ 0 h 304800"/>
                <a:gd name="connsiteX1" fmla="*/ 152495 w 457295"/>
                <a:gd name="connsiteY1" fmla="*/ 152400 h 304800"/>
                <a:gd name="connsiteX2" fmla="*/ 98584 w 457295"/>
                <a:gd name="connsiteY2" fmla="*/ 98489 h 304800"/>
                <a:gd name="connsiteX3" fmla="*/ 158877 w 457295"/>
                <a:gd name="connsiteY3" fmla="*/ 38100 h 304800"/>
                <a:gd name="connsiteX4" fmla="*/ 0 w 457295"/>
                <a:gd name="connsiteY4" fmla="*/ 38100 h 304800"/>
                <a:gd name="connsiteX5" fmla="*/ 266700 w 457295"/>
                <a:gd name="connsiteY5" fmla="*/ 304800 h 304800"/>
                <a:gd name="connsiteX6" fmla="*/ 422434 w 457295"/>
                <a:gd name="connsiteY6" fmla="*/ 304800 h 304800"/>
                <a:gd name="connsiteX7" fmla="*/ 457295 w 457295"/>
                <a:gd name="connsiteY7" fmla="*/ 269939 h 304800"/>
                <a:gd name="connsiteX8" fmla="*/ 457295 w 457295"/>
                <a:gd name="connsiteY8" fmla="*/ 152400 h 304800"/>
                <a:gd name="connsiteX9" fmla="*/ 304895 w 45729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95" h="304800">
                  <a:moveTo>
                    <a:pt x="304800" y="0"/>
                  </a:moveTo>
                  <a:lnTo>
                    <a:pt x="152495" y="152400"/>
                  </a:lnTo>
                  <a:lnTo>
                    <a:pt x="98584" y="98489"/>
                  </a:lnTo>
                  <a:lnTo>
                    <a:pt x="158877" y="38100"/>
                  </a:lnTo>
                  <a:lnTo>
                    <a:pt x="0" y="38100"/>
                  </a:lnTo>
                  <a:lnTo>
                    <a:pt x="266700" y="304800"/>
                  </a:lnTo>
                  <a:lnTo>
                    <a:pt x="422434" y="304800"/>
                  </a:lnTo>
                  <a:cubicBezTo>
                    <a:pt x="441579" y="304800"/>
                    <a:pt x="457295" y="289084"/>
                    <a:pt x="457295" y="269939"/>
                  </a:cubicBezTo>
                  <a:lnTo>
                    <a:pt x="457295" y="152400"/>
                  </a:lnTo>
                  <a:lnTo>
                    <a:pt x="304895" y="0"/>
                  </a:lnTo>
                  <a:close/>
                </a:path>
              </a:pathLst>
            </a:custGeom>
            <a:gradFill>
              <a:gsLst>
                <a:gs pos="0">
                  <a:schemeClr val="accent5"/>
                </a:gs>
                <a:gs pos="100000">
                  <a:schemeClr val="accent5">
                    <a:lumMod val="50000"/>
                  </a:schemeClr>
                </a:gs>
              </a:gsLst>
              <a:lin ang="13500465" scaled="1"/>
            </a:gradFill>
            <a:ln w="9525"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D0EB6564-EF26-9ED8-2FFF-5D298A63C3C6}"/>
                </a:ext>
              </a:extLst>
            </p:cNvPr>
            <p:cNvSpPr/>
            <p:nvPr/>
          </p:nvSpPr>
          <p:spPr>
            <a:xfrm>
              <a:off x="10283119" y="1858585"/>
              <a:ext cx="304800" cy="304800"/>
            </a:xfrm>
            <a:custGeom>
              <a:avLst/>
              <a:gdLst>
                <a:gd name="connsiteX0" fmla="*/ 304800 w 304800"/>
                <a:gd name="connsiteY0" fmla="*/ 152400 h 304800"/>
                <a:gd name="connsiteX1" fmla="*/ 152495 w 304800"/>
                <a:gd name="connsiteY1" fmla="*/ 0 h 304800"/>
                <a:gd name="connsiteX2" fmla="*/ 98584 w 304800"/>
                <a:gd name="connsiteY2" fmla="*/ 53912 h 304800"/>
                <a:gd name="connsiteX3" fmla="*/ 158972 w 304800"/>
                <a:gd name="connsiteY3" fmla="*/ 114300 h 304800"/>
                <a:gd name="connsiteX4" fmla="*/ 0 w 304800"/>
                <a:gd name="connsiteY4" fmla="*/ 114300 h 304800"/>
                <a:gd name="connsiteX5" fmla="*/ 0 w 304800"/>
                <a:gd name="connsiteY5" fmla="*/ 190500 h 304800"/>
                <a:gd name="connsiteX6" fmla="*/ 158972 w 304800"/>
                <a:gd name="connsiteY6" fmla="*/ 190500 h 304800"/>
                <a:gd name="connsiteX7" fmla="*/ 98584 w 304800"/>
                <a:gd name="connsiteY7" fmla="*/ 250889 h 304800"/>
                <a:gd name="connsiteX8" fmla="*/ 152495 w 304800"/>
                <a:gd name="connsiteY8" fmla="*/ 304800 h 304800"/>
                <a:gd name="connsiteX9" fmla="*/ 304800 w 304800"/>
                <a:gd name="connsiteY9"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4800">
                  <a:moveTo>
                    <a:pt x="304800" y="152400"/>
                  </a:moveTo>
                  <a:lnTo>
                    <a:pt x="152495" y="0"/>
                  </a:lnTo>
                  <a:lnTo>
                    <a:pt x="98584" y="53912"/>
                  </a:lnTo>
                  <a:lnTo>
                    <a:pt x="158972" y="114300"/>
                  </a:lnTo>
                  <a:lnTo>
                    <a:pt x="0" y="114300"/>
                  </a:lnTo>
                  <a:lnTo>
                    <a:pt x="0" y="190500"/>
                  </a:lnTo>
                  <a:lnTo>
                    <a:pt x="158972" y="190500"/>
                  </a:lnTo>
                  <a:lnTo>
                    <a:pt x="98584" y="250889"/>
                  </a:lnTo>
                  <a:lnTo>
                    <a:pt x="152495" y="304800"/>
                  </a:lnTo>
                  <a:lnTo>
                    <a:pt x="304800" y="152400"/>
                  </a:lnTo>
                  <a:close/>
                </a:path>
              </a:pathLst>
            </a:custGeom>
            <a:solidFill>
              <a:srgbClr val="FFFFFF"/>
            </a:solidFill>
            <a:ln w="9525" cap="flat">
              <a:noFill/>
              <a:prstDash val="solid"/>
              <a:miter/>
            </a:ln>
          </p:spPr>
          <p:txBody>
            <a:bodyPr rtlCol="0" anchor="ctr"/>
            <a:lstStyle/>
            <a:p>
              <a:endParaRPr lang="en-US"/>
            </a:p>
          </p:txBody>
        </p:sp>
      </p:grpSp>
      <p:grpSp>
        <p:nvGrpSpPr>
          <p:cNvPr id="415" name="Graphic 159">
            <a:extLst>
              <a:ext uri="{FF2B5EF4-FFF2-40B4-BE49-F238E27FC236}">
                <a16:creationId xmlns:a16="http://schemas.microsoft.com/office/drawing/2014/main" id="{964987AC-60A4-AFA8-C3C1-B425C7ADB4D2}"/>
              </a:ext>
            </a:extLst>
          </p:cNvPr>
          <p:cNvGrpSpPr/>
          <p:nvPr/>
        </p:nvGrpSpPr>
        <p:grpSpPr>
          <a:xfrm>
            <a:off x="10888844" y="3978869"/>
            <a:ext cx="609600" cy="609600"/>
            <a:chOff x="10888844" y="1706185"/>
            <a:chExt cx="609600" cy="609600"/>
          </a:xfrm>
        </p:grpSpPr>
        <p:sp>
          <p:nvSpPr>
            <p:cNvPr id="416" name="Freeform 415">
              <a:extLst>
                <a:ext uri="{FF2B5EF4-FFF2-40B4-BE49-F238E27FC236}">
                  <a16:creationId xmlns:a16="http://schemas.microsoft.com/office/drawing/2014/main" id="{F2B19F4F-E319-47BC-E68B-EA6A03094B57}"/>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417" name="Freeform 416">
              <a:extLst>
                <a:ext uri="{FF2B5EF4-FFF2-40B4-BE49-F238E27FC236}">
                  <a16:creationId xmlns:a16="http://schemas.microsoft.com/office/drawing/2014/main" id="{53AEE0B8-8E33-86FF-64D2-45D90F32E7C7}"/>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accent5"/>
                </a:gs>
                <a:gs pos="100000">
                  <a:schemeClr val="accent5">
                    <a:lumMod val="50000"/>
                  </a:schemeClr>
                </a:gs>
              </a:gsLst>
              <a:lin ang="13500000" scaled="1"/>
            </a:gradFill>
            <a:ln w="9525" cap="flat">
              <a:noFill/>
              <a:prstDash val="solid"/>
              <a:miter/>
            </a:ln>
          </p:spPr>
          <p:txBody>
            <a:bodyPr rtlCol="0" anchor="ctr"/>
            <a:lstStyle/>
            <a:p>
              <a:endParaRPr lang="en-US" dirty="0"/>
            </a:p>
          </p:txBody>
        </p:sp>
        <p:sp>
          <p:nvSpPr>
            <p:cNvPr id="418" name="Freeform 417">
              <a:extLst>
                <a:ext uri="{FF2B5EF4-FFF2-40B4-BE49-F238E27FC236}">
                  <a16:creationId xmlns:a16="http://schemas.microsoft.com/office/drawing/2014/main" id="{C70B915A-E47F-8F76-B93D-46961BC97F59}"/>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nvGrpSpPr>
          <p:cNvPr id="419" name="Graphic 189">
            <a:extLst>
              <a:ext uri="{FF2B5EF4-FFF2-40B4-BE49-F238E27FC236}">
                <a16:creationId xmlns:a16="http://schemas.microsoft.com/office/drawing/2014/main" id="{8C20B03C-10F4-188B-14D5-391274836B0F}"/>
              </a:ext>
            </a:extLst>
          </p:cNvPr>
          <p:cNvGrpSpPr/>
          <p:nvPr/>
        </p:nvGrpSpPr>
        <p:grpSpPr>
          <a:xfrm>
            <a:off x="986725" y="4709096"/>
            <a:ext cx="609600" cy="609695"/>
            <a:chOff x="986725" y="1690688"/>
            <a:chExt cx="609600" cy="609695"/>
          </a:xfrm>
        </p:grpSpPr>
        <p:sp>
          <p:nvSpPr>
            <p:cNvPr id="420" name="Freeform 419">
              <a:extLst>
                <a:ext uri="{FF2B5EF4-FFF2-40B4-BE49-F238E27FC236}">
                  <a16:creationId xmlns:a16="http://schemas.microsoft.com/office/drawing/2014/main" id="{E9181BEF-AFA4-D3D6-0876-8B46EBA6EB71}"/>
                </a:ext>
              </a:extLst>
            </p:cNvPr>
            <p:cNvSpPr/>
            <p:nvPr/>
          </p:nvSpPr>
          <p:spPr>
            <a:xfrm>
              <a:off x="98672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21" name="Freeform 420">
              <a:extLst>
                <a:ext uri="{FF2B5EF4-FFF2-40B4-BE49-F238E27FC236}">
                  <a16:creationId xmlns:a16="http://schemas.microsoft.com/office/drawing/2014/main" id="{2D895729-DB28-BA1E-D3E5-C872414F24B0}"/>
                </a:ext>
              </a:extLst>
            </p:cNvPr>
            <p:cNvSpPr/>
            <p:nvPr/>
          </p:nvSpPr>
          <p:spPr>
            <a:xfrm>
              <a:off x="1173182" y="1869853"/>
              <a:ext cx="422856" cy="430530"/>
            </a:xfrm>
            <a:custGeom>
              <a:avLst/>
              <a:gdLst>
                <a:gd name="connsiteX0" fmla="*/ 72051 w 422856"/>
                <a:gd name="connsiteY0" fmla="*/ 140780 h 430530"/>
                <a:gd name="connsiteX1" fmla="*/ 103865 w 422856"/>
                <a:gd name="connsiteY1" fmla="*/ 169164 h 430530"/>
                <a:gd name="connsiteX2" fmla="*/ 151585 w 422856"/>
                <a:gd name="connsiteY2" fmla="*/ 121158 h 430530"/>
                <a:gd name="connsiteX3" fmla="*/ 157109 w 422856"/>
                <a:gd name="connsiteY3" fmla="*/ 77724 h 430530"/>
                <a:gd name="connsiteX4" fmla="*/ 138440 w 422856"/>
                <a:gd name="connsiteY4" fmla="*/ 75914 h 430530"/>
                <a:gd name="connsiteX5" fmla="*/ 72051 w 422856"/>
                <a:gd name="connsiteY5" fmla="*/ 140875 h 430530"/>
                <a:gd name="connsiteX6" fmla="*/ 237596 w 422856"/>
                <a:gd name="connsiteY6" fmla="*/ 19336 h 430530"/>
                <a:gd name="connsiteX7" fmla="*/ 270457 w 422856"/>
                <a:gd name="connsiteY7" fmla="*/ 99822 h 430530"/>
                <a:gd name="connsiteX8" fmla="*/ 268647 w 422856"/>
                <a:gd name="connsiteY8" fmla="*/ 131826 h 430530"/>
                <a:gd name="connsiteX9" fmla="*/ 236834 w 422856"/>
                <a:gd name="connsiteY9" fmla="*/ 100013 h 430530"/>
                <a:gd name="connsiteX10" fmla="*/ 205306 w 422856"/>
                <a:gd name="connsiteY10" fmla="*/ 29242 h 430530"/>
                <a:gd name="connsiteX11" fmla="*/ 123200 w 422856"/>
                <a:gd name="connsiteY11" fmla="*/ 0 h 430530"/>
                <a:gd name="connsiteX12" fmla="*/ 34046 w 422856"/>
                <a:gd name="connsiteY12" fmla="*/ 36767 h 430530"/>
                <a:gd name="connsiteX13" fmla="*/ 233 w 422856"/>
                <a:gd name="connsiteY13" fmla="*/ 136208 h 430530"/>
                <a:gd name="connsiteX14" fmla="*/ 37380 w 422856"/>
                <a:gd name="connsiteY14" fmla="*/ 220980 h 430530"/>
                <a:gd name="connsiteX15" fmla="*/ 115485 w 422856"/>
                <a:gd name="connsiteY15" fmla="*/ 250698 h 430530"/>
                <a:gd name="connsiteX16" fmla="*/ 141584 w 422856"/>
                <a:gd name="connsiteY16" fmla="*/ 276797 h 430530"/>
                <a:gd name="connsiteX17" fmla="*/ 114628 w 422856"/>
                <a:gd name="connsiteY17" fmla="*/ 278130 h 430530"/>
                <a:gd name="connsiteX18" fmla="*/ 13758 w 422856"/>
                <a:gd name="connsiteY18" fmla="*/ 241364 h 430530"/>
                <a:gd name="connsiteX19" fmla="*/ 202925 w 422856"/>
                <a:gd name="connsiteY19" fmla="*/ 430530 h 430530"/>
                <a:gd name="connsiteX20" fmla="*/ 387995 w 422856"/>
                <a:gd name="connsiteY20" fmla="*/ 430530 h 430530"/>
                <a:gd name="connsiteX21" fmla="*/ 422857 w 422856"/>
                <a:gd name="connsiteY21" fmla="*/ 395669 h 430530"/>
                <a:gd name="connsiteX22" fmla="*/ 422857 w 422856"/>
                <a:gd name="connsiteY22" fmla="*/ 204978 h 430530"/>
                <a:gd name="connsiteX23" fmla="*/ 237310 w 422856"/>
                <a:gd name="connsiteY23" fmla="*/ 19431 h 430530"/>
                <a:gd name="connsiteX24" fmla="*/ 189875 w 422856"/>
                <a:gd name="connsiteY24" fmla="*/ 204026 h 430530"/>
                <a:gd name="connsiteX25" fmla="*/ 162824 w 422856"/>
                <a:gd name="connsiteY25" fmla="*/ 195834 h 430530"/>
                <a:gd name="connsiteX26" fmla="*/ 149108 w 422856"/>
                <a:gd name="connsiteY26" fmla="*/ 170307 h 430530"/>
                <a:gd name="connsiteX27" fmla="*/ 148251 w 422856"/>
                <a:gd name="connsiteY27" fmla="*/ 170307 h 430530"/>
                <a:gd name="connsiteX28" fmla="*/ 124058 w 422856"/>
                <a:gd name="connsiteY28" fmla="*/ 195548 h 430530"/>
                <a:gd name="connsiteX29" fmla="*/ 91482 w 422856"/>
                <a:gd name="connsiteY29" fmla="*/ 204026 h 430530"/>
                <a:gd name="connsiteX30" fmla="*/ 53573 w 422856"/>
                <a:gd name="connsiteY30" fmla="*/ 188500 h 430530"/>
                <a:gd name="connsiteX31" fmla="*/ 37761 w 422856"/>
                <a:gd name="connsiteY31" fmla="*/ 143542 h 430530"/>
                <a:gd name="connsiteX32" fmla="*/ 82243 w 422856"/>
                <a:gd name="connsiteY32" fmla="*/ 60103 h 430530"/>
                <a:gd name="connsiteX33" fmla="*/ 192923 w 422856"/>
                <a:gd name="connsiteY33" fmla="*/ 56007 h 430530"/>
                <a:gd name="connsiteX34" fmla="*/ 183589 w 422856"/>
                <a:gd name="connsiteY34" fmla="*/ 137065 h 430530"/>
                <a:gd name="connsiteX35" fmla="*/ 184351 w 422856"/>
                <a:gd name="connsiteY35" fmla="*/ 165640 h 430530"/>
                <a:gd name="connsiteX36" fmla="*/ 197019 w 422856"/>
                <a:gd name="connsiteY36" fmla="*/ 175165 h 430530"/>
                <a:gd name="connsiteX37" fmla="*/ 220070 w 422856"/>
                <a:gd name="connsiteY37" fmla="*/ 198215 h 430530"/>
                <a:gd name="connsiteX38" fmla="*/ 189875 w 422856"/>
                <a:gd name="connsiteY38" fmla="*/ 204026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856" h="430530">
                  <a:moveTo>
                    <a:pt x="72051" y="140780"/>
                  </a:moveTo>
                  <a:cubicBezTo>
                    <a:pt x="73194" y="158115"/>
                    <a:pt x="84148" y="169164"/>
                    <a:pt x="103865" y="169164"/>
                  </a:cubicBezTo>
                  <a:cubicBezTo>
                    <a:pt x="126058" y="169164"/>
                    <a:pt x="147965" y="147638"/>
                    <a:pt x="151585" y="121158"/>
                  </a:cubicBezTo>
                  <a:lnTo>
                    <a:pt x="157109" y="77724"/>
                  </a:lnTo>
                  <a:cubicBezTo>
                    <a:pt x="152252" y="76772"/>
                    <a:pt x="146156" y="75914"/>
                    <a:pt x="138440" y="75914"/>
                  </a:cubicBezTo>
                  <a:cubicBezTo>
                    <a:pt x="98912" y="75914"/>
                    <a:pt x="69765" y="105632"/>
                    <a:pt x="72051" y="140875"/>
                  </a:cubicBezTo>
                  <a:close/>
                  <a:moveTo>
                    <a:pt x="237596" y="19336"/>
                  </a:moveTo>
                  <a:cubicBezTo>
                    <a:pt x="256931" y="40767"/>
                    <a:pt x="268838" y="68390"/>
                    <a:pt x="270457" y="99822"/>
                  </a:cubicBezTo>
                  <a:cubicBezTo>
                    <a:pt x="271028" y="111252"/>
                    <a:pt x="270457" y="121920"/>
                    <a:pt x="268647" y="131826"/>
                  </a:cubicBezTo>
                  <a:lnTo>
                    <a:pt x="236834" y="100013"/>
                  </a:lnTo>
                  <a:cubicBezTo>
                    <a:pt x="235119" y="72009"/>
                    <a:pt x="224356" y="47149"/>
                    <a:pt x="205306" y="29242"/>
                  </a:cubicBezTo>
                  <a:cubicBezTo>
                    <a:pt x="186065" y="11049"/>
                    <a:pt x="158348" y="0"/>
                    <a:pt x="123200" y="0"/>
                  </a:cubicBezTo>
                  <a:cubicBezTo>
                    <a:pt x="88053" y="0"/>
                    <a:pt x="56716" y="13145"/>
                    <a:pt x="34046" y="36767"/>
                  </a:cubicBezTo>
                  <a:cubicBezTo>
                    <a:pt x="11472" y="60389"/>
                    <a:pt x="-1958" y="94393"/>
                    <a:pt x="233" y="136208"/>
                  </a:cubicBezTo>
                  <a:cubicBezTo>
                    <a:pt x="2138" y="172784"/>
                    <a:pt x="15758" y="201454"/>
                    <a:pt x="37380" y="220980"/>
                  </a:cubicBezTo>
                  <a:cubicBezTo>
                    <a:pt x="57478" y="239173"/>
                    <a:pt x="84624" y="249365"/>
                    <a:pt x="115485" y="250698"/>
                  </a:cubicBezTo>
                  <a:lnTo>
                    <a:pt x="141584" y="276797"/>
                  </a:lnTo>
                  <a:cubicBezTo>
                    <a:pt x="133106" y="277654"/>
                    <a:pt x="124153" y="278130"/>
                    <a:pt x="114628" y="278130"/>
                  </a:cubicBezTo>
                  <a:cubicBezTo>
                    <a:pt x="77004" y="278130"/>
                    <a:pt x="41000" y="265081"/>
                    <a:pt x="13758" y="241364"/>
                  </a:cubicBezTo>
                  <a:lnTo>
                    <a:pt x="202925" y="430530"/>
                  </a:lnTo>
                  <a:lnTo>
                    <a:pt x="387995" y="430530"/>
                  </a:lnTo>
                  <a:cubicBezTo>
                    <a:pt x="407141" y="430530"/>
                    <a:pt x="422857" y="414814"/>
                    <a:pt x="422857" y="395669"/>
                  </a:cubicBezTo>
                  <a:lnTo>
                    <a:pt x="422857" y="204978"/>
                  </a:lnTo>
                  <a:lnTo>
                    <a:pt x="237310" y="19431"/>
                  </a:lnTo>
                  <a:close/>
                  <a:moveTo>
                    <a:pt x="189875" y="204026"/>
                  </a:moveTo>
                  <a:cubicBezTo>
                    <a:pt x="179207" y="204026"/>
                    <a:pt x="169873" y="201359"/>
                    <a:pt x="162824" y="195834"/>
                  </a:cubicBezTo>
                  <a:cubicBezTo>
                    <a:pt x="155776" y="190310"/>
                    <a:pt x="150918" y="181832"/>
                    <a:pt x="149108" y="170307"/>
                  </a:cubicBezTo>
                  <a:lnTo>
                    <a:pt x="148251" y="170307"/>
                  </a:lnTo>
                  <a:cubicBezTo>
                    <a:pt x="141774" y="181451"/>
                    <a:pt x="133678" y="189929"/>
                    <a:pt x="124058" y="195548"/>
                  </a:cubicBezTo>
                  <a:cubicBezTo>
                    <a:pt x="114533" y="201168"/>
                    <a:pt x="103579" y="204026"/>
                    <a:pt x="91482" y="204026"/>
                  </a:cubicBezTo>
                  <a:cubicBezTo>
                    <a:pt x="76718" y="204026"/>
                    <a:pt x="63288" y="198691"/>
                    <a:pt x="53573" y="188500"/>
                  </a:cubicBezTo>
                  <a:cubicBezTo>
                    <a:pt x="43857" y="178308"/>
                    <a:pt x="37761" y="163163"/>
                    <a:pt x="37761" y="143542"/>
                  </a:cubicBezTo>
                  <a:cubicBezTo>
                    <a:pt x="37761" y="107347"/>
                    <a:pt x="54525" y="77153"/>
                    <a:pt x="82243" y="60103"/>
                  </a:cubicBezTo>
                  <a:cubicBezTo>
                    <a:pt x="110056" y="43148"/>
                    <a:pt x="148823" y="39338"/>
                    <a:pt x="192923" y="56007"/>
                  </a:cubicBezTo>
                  <a:lnTo>
                    <a:pt x="183589" y="137065"/>
                  </a:lnTo>
                  <a:cubicBezTo>
                    <a:pt x="181970" y="150019"/>
                    <a:pt x="182160" y="159449"/>
                    <a:pt x="184351" y="165640"/>
                  </a:cubicBezTo>
                  <a:cubicBezTo>
                    <a:pt x="186446" y="171926"/>
                    <a:pt x="190637" y="174974"/>
                    <a:pt x="197019" y="175165"/>
                  </a:cubicBezTo>
                  <a:lnTo>
                    <a:pt x="220070" y="198215"/>
                  </a:lnTo>
                  <a:cubicBezTo>
                    <a:pt x="210830" y="202025"/>
                    <a:pt x="200734" y="204026"/>
                    <a:pt x="189875" y="204026"/>
                  </a:cubicBezTo>
                  <a:close/>
                </a:path>
              </a:pathLst>
            </a:custGeom>
            <a:gradFill>
              <a:gsLst>
                <a:gs pos="0">
                  <a:schemeClr val="accent6"/>
                </a:gs>
                <a:gs pos="100000">
                  <a:schemeClr val="accent6">
                    <a:lumMod val="50000"/>
                  </a:schemeClr>
                </a:gs>
              </a:gsLst>
              <a:lin ang="13500000" scaled="1"/>
            </a:gradFill>
            <a:ln w="9525" cap="flat">
              <a:noFill/>
              <a:prstDash val="solid"/>
              <a:miter/>
            </a:ln>
          </p:spPr>
          <p:txBody>
            <a:bodyPr rtlCol="0" anchor="ctr"/>
            <a:lstStyle/>
            <a:p>
              <a:endParaRPr lang="en-US" dirty="0"/>
            </a:p>
          </p:txBody>
        </p:sp>
        <p:sp>
          <p:nvSpPr>
            <p:cNvPr id="422" name="Freeform 421">
              <a:extLst>
                <a:ext uri="{FF2B5EF4-FFF2-40B4-BE49-F238E27FC236}">
                  <a16:creationId xmlns:a16="http://schemas.microsoft.com/office/drawing/2014/main" id="{0AD54918-07F4-B3B4-C358-5FC85E3A33C4}"/>
                </a:ext>
              </a:extLst>
            </p:cNvPr>
            <p:cNvSpPr/>
            <p:nvPr/>
          </p:nvSpPr>
          <p:spPr>
            <a:xfrm>
              <a:off x="1139168" y="1843088"/>
              <a:ext cx="304785" cy="304800"/>
            </a:xfrm>
            <a:custGeom>
              <a:avLst/>
              <a:gdLst>
                <a:gd name="connsiteX0" fmla="*/ 231033 w 304785"/>
                <a:gd name="connsiteY0" fmla="*/ 287274 h 304800"/>
                <a:gd name="connsiteX1" fmla="*/ 148928 w 304785"/>
                <a:gd name="connsiteY1" fmla="*/ 304800 h 304800"/>
                <a:gd name="connsiteX2" fmla="*/ 243 w 304785"/>
                <a:gd name="connsiteY2" fmla="*/ 166878 h 304800"/>
                <a:gd name="connsiteX3" fmla="*/ 161025 w 304785"/>
                <a:gd name="connsiteY3" fmla="*/ 0 h 304800"/>
                <a:gd name="connsiteX4" fmla="*/ 304567 w 304785"/>
                <a:gd name="connsiteY4" fmla="*/ 126587 h 304800"/>
                <a:gd name="connsiteX5" fmla="*/ 223890 w 304785"/>
                <a:gd name="connsiteY5" fmla="*/ 230791 h 304800"/>
                <a:gd name="connsiteX6" fmla="*/ 183123 w 304785"/>
                <a:gd name="connsiteY6" fmla="*/ 197072 h 304800"/>
                <a:gd name="connsiteX7" fmla="*/ 182265 w 304785"/>
                <a:gd name="connsiteY7" fmla="*/ 197072 h 304800"/>
                <a:gd name="connsiteX8" fmla="*/ 125592 w 304785"/>
                <a:gd name="connsiteY8" fmla="*/ 230791 h 304800"/>
                <a:gd name="connsiteX9" fmla="*/ 71776 w 304785"/>
                <a:gd name="connsiteY9" fmla="*/ 170212 h 304800"/>
                <a:gd name="connsiteX10" fmla="*/ 227033 w 304785"/>
                <a:gd name="connsiteY10" fmla="*/ 82677 h 304800"/>
                <a:gd name="connsiteX11" fmla="*/ 217699 w 304785"/>
                <a:gd name="connsiteY11" fmla="*/ 163735 h 304800"/>
                <a:gd name="connsiteX12" fmla="*/ 231033 w 304785"/>
                <a:gd name="connsiteY12" fmla="*/ 201835 h 304800"/>
                <a:gd name="connsiteX13" fmla="*/ 271134 w 304785"/>
                <a:gd name="connsiteY13" fmla="*/ 127826 h 304800"/>
                <a:gd name="connsiteX14" fmla="*/ 157501 w 304785"/>
                <a:gd name="connsiteY14" fmla="*/ 26670 h 304800"/>
                <a:gd name="connsiteX15" fmla="*/ 34533 w 304785"/>
                <a:gd name="connsiteY15" fmla="*/ 162877 h 304800"/>
                <a:gd name="connsiteX16" fmla="*/ 156643 w 304785"/>
                <a:gd name="connsiteY16" fmla="*/ 277654 h 304800"/>
                <a:gd name="connsiteX17" fmla="*/ 221699 w 304785"/>
                <a:gd name="connsiteY17" fmla="*/ 264033 h 304800"/>
                <a:gd name="connsiteX18" fmla="*/ 231129 w 304785"/>
                <a:gd name="connsiteY18" fmla="*/ 287179 h 304800"/>
                <a:gd name="connsiteX19" fmla="*/ 191124 w 304785"/>
                <a:gd name="connsiteY19" fmla="*/ 104394 h 304800"/>
                <a:gd name="connsiteX20" fmla="*/ 172455 w 304785"/>
                <a:gd name="connsiteY20" fmla="*/ 102584 h 304800"/>
                <a:gd name="connsiteX21" fmla="*/ 106065 w 304785"/>
                <a:gd name="connsiteY21" fmla="*/ 167545 h 304800"/>
                <a:gd name="connsiteX22" fmla="*/ 137879 w 304785"/>
                <a:gd name="connsiteY22" fmla="*/ 195929 h 304800"/>
                <a:gd name="connsiteX23" fmla="*/ 185599 w 304785"/>
                <a:gd name="connsiteY23" fmla="*/ 147923 h 304800"/>
                <a:gd name="connsiteX24" fmla="*/ 191124 w 304785"/>
                <a:gd name="connsiteY24" fmla="*/ 1044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785" h="304800">
                  <a:moveTo>
                    <a:pt x="231033" y="287274"/>
                  </a:moveTo>
                  <a:cubicBezTo>
                    <a:pt x="206745" y="300514"/>
                    <a:pt x="181123" y="304800"/>
                    <a:pt x="148928" y="304800"/>
                  </a:cubicBezTo>
                  <a:cubicBezTo>
                    <a:pt x="73680" y="304800"/>
                    <a:pt x="4719" y="252698"/>
                    <a:pt x="243" y="166878"/>
                  </a:cubicBezTo>
                  <a:cubicBezTo>
                    <a:pt x="-4425" y="77533"/>
                    <a:pt x="58536" y="0"/>
                    <a:pt x="161025" y="0"/>
                  </a:cubicBezTo>
                  <a:cubicBezTo>
                    <a:pt x="240844" y="0"/>
                    <a:pt x="300757" y="52959"/>
                    <a:pt x="304567" y="126587"/>
                  </a:cubicBezTo>
                  <a:cubicBezTo>
                    <a:pt x="307900" y="190500"/>
                    <a:pt x="272848" y="230791"/>
                    <a:pt x="223890" y="230791"/>
                  </a:cubicBezTo>
                  <a:cubicBezTo>
                    <a:pt x="202554" y="230791"/>
                    <a:pt x="186647" y="220313"/>
                    <a:pt x="183123" y="197072"/>
                  </a:cubicBezTo>
                  <a:lnTo>
                    <a:pt x="182265" y="197072"/>
                  </a:lnTo>
                  <a:cubicBezTo>
                    <a:pt x="169407" y="219361"/>
                    <a:pt x="149595" y="230791"/>
                    <a:pt x="125592" y="230791"/>
                  </a:cubicBezTo>
                  <a:cubicBezTo>
                    <a:pt x="96159" y="230791"/>
                    <a:pt x="71776" y="209550"/>
                    <a:pt x="71776" y="170212"/>
                  </a:cubicBezTo>
                  <a:cubicBezTo>
                    <a:pt x="71776" y="97822"/>
                    <a:pt x="138736" y="49340"/>
                    <a:pt x="227033" y="82677"/>
                  </a:cubicBezTo>
                  <a:lnTo>
                    <a:pt x="217699" y="163735"/>
                  </a:lnTo>
                  <a:cubicBezTo>
                    <a:pt x="214555" y="189548"/>
                    <a:pt x="218365" y="201454"/>
                    <a:pt x="231033" y="201835"/>
                  </a:cubicBezTo>
                  <a:cubicBezTo>
                    <a:pt x="250560" y="202216"/>
                    <a:pt x="273801" y="178213"/>
                    <a:pt x="271134" y="127826"/>
                  </a:cubicBezTo>
                  <a:cubicBezTo>
                    <a:pt x="268181" y="70866"/>
                    <a:pt x="227700" y="26670"/>
                    <a:pt x="157501" y="26670"/>
                  </a:cubicBezTo>
                  <a:cubicBezTo>
                    <a:pt x="87301" y="26670"/>
                    <a:pt x="30151" y="79248"/>
                    <a:pt x="34533" y="162877"/>
                  </a:cubicBezTo>
                  <a:cubicBezTo>
                    <a:pt x="38343" y="236029"/>
                    <a:pt x="89111" y="277654"/>
                    <a:pt x="156643" y="277654"/>
                  </a:cubicBezTo>
                  <a:cubicBezTo>
                    <a:pt x="179789" y="277654"/>
                    <a:pt x="203982" y="272796"/>
                    <a:pt x="221699" y="264033"/>
                  </a:cubicBezTo>
                  <a:cubicBezTo>
                    <a:pt x="221699" y="264033"/>
                    <a:pt x="222366" y="265748"/>
                    <a:pt x="231129" y="287179"/>
                  </a:cubicBezTo>
                  <a:close/>
                  <a:moveTo>
                    <a:pt x="191124" y="104394"/>
                  </a:moveTo>
                  <a:cubicBezTo>
                    <a:pt x="186266" y="103442"/>
                    <a:pt x="180170" y="102584"/>
                    <a:pt x="172455" y="102584"/>
                  </a:cubicBezTo>
                  <a:cubicBezTo>
                    <a:pt x="132926" y="102584"/>
                    <a:pt x="103779" y="132302"/>
                    <a:pt x="106065" y="167545"/>
                  </a:cubicBezTo>
                  <a:cubicBezTo>
                    <a:pt x="107208" y="184880"/>
                    <a:pt x="118162" y="195929"/>
                    <a:pt x="137879" y="195929"/>
                  </a:cubicBezTo>
                  <a:cubicBezTo>
                    <a:pt x="160072" y="195929"/>
                    <a:pt x="181980" y="174403"/>
                    <a:pt x="185599" y="147923"/>
                  </a:cubicBezTo>
                  <a:lnTo>
                    <a:pt x="191124" y="104489"/>
                  </a:lnTo>
                  <a:close/>
                </a:path>
              </a:pathLst>
            </a:custGeom>
            <a:solidFill>
              <a:srgbClr val="FFFFFF"/>
            </a:solidFill>
            <a:ln w="9525" cap="flat">
              <a:noFill/>
              <a:prstDash val="solid"/>
              <a:miter/>
            </a:ln>
          </p:spPr>
          <p:txBody>
            <a:bodyPr rtlCol="0" anchor="ctr"/>
            <a:lstStyle/>
            <a:p>
              <a:endParaRPr lang="en-US"/>
            </a:p>
          </p:txBody>
        </p:sp>
      </p:grpSp>
      <p:grpSp>
        <p:nvGrpSpPr>
          <p:cNvPr id="423" name="Graphic 187">
            <a:extLst>
              <a:ext uri="{FF2B5EF4-FFF2-40B4-BE49-F238E27FC236}">
                <a16:creationId xmlns:a16="http://schemas.microsoft.com/office/drawing/2014/main" id="{A04AB693-3D69-D68C-7C22-49B481B878E2}"/>
              </a:ext>
            </a:extLst>
          </p:cNvPr>
          <p:cNvGrpSpPr/>
          <p:nvPr/>
        </p:nvGrpSpPr>
        <p:grpSpPr>
          <a:xfrm>
            <a:off x="1744850" y="4709096"/>
            <a:ext cx="609600" cy="609600"/>
            <a:chOff x="1744850" y="1690688"/>
            <a:chExt cx="609600" cy="609600"/>
          </a:xfrm>
        </p:grpSpPr>
        <p:sp>
          <p:nvSpPr>
            <p:cNvPr id="424" name="Freeform 423">
              <a:extLst>
                <a:ext uri="{FF2B5EF4-FFF2-40B4-BE49-F238E27FC236}">
                  <a16:creationId xmlns:a16="http://schemas.microsoft.com/office/drawing/2014/main" id="{7D221133-F209-17AD-D231-85694339EC90}"/>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25" name="Freeform 424">
              <a:extLst>
                <a:ext uri="{FF2B5EF4-FFF2-40B4-BE49-F238E27FC236}">
                  <a16:creationId xmlns:a16="http://schemas.microsoft.com/office/drawing/2014/main" id="{6174ECAB-90A4-F41F-30B5-87C5546A785E}"/>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accent6"/>
                </a:gs>
                <a:gs pos="100000">
                  <a:schemeClr val="accent6">
                    <a:lumMod val="50000"/>
                  </a:schemeClr>
                </a:gs>
              </a:gsLst>
              <a:lin ang="13499559" scaled="1"/>
            </a:gradFill>
            <a:ln w="9525" cap="flat">
              <a:noFill/>
              <a:prstDash val="solid"/>
              <a:miter/>
            </a:ln>
          </p:spPr>
          <p:txBody>
            <a:bodyPr rtlCol="0" anchor="ctr"/>
            <a:lstStyle/>
            <a:p>
              <a:endParaRPr lang="en-US" dirty="0"/>
            </a:p>
          </p:txBody>
        </p:sp>
        <p:sp>
          <p:nvSpPr>
            <p:cNvPr id="426" name="Freeform 425">
              <a:extLst>
                <a:ext uri="{FF2B5EF4-FFF2-40B4-BE49-F238E27FC236}">
                  <a16:creationId xmlns:a16="http://schemas.microsoft.com/office/drawing/2014/main" id="{A928F837-95F0-D566-8CE6-6BBCA399F2C7}"/>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427" name="Graphic 185">
            <a:extLst>
              <a:ext uri="{FF2B5EF4-FFF2-40B4-BE49-F238E27FC236}">
                <a16:creationId xmlns:a16="http://schemas.microsoft.com/office/drawing/2014/main" id="{B08BC532-90A8-515C-4ABC-BDC49E0115BD}"/>
              </a:ext>
            </a:extLst>
          </p:cNvPr>
          <p:cNvGrpSpPr/>
          <p:nvPr/>
        </p:nvGrpSpPr>
        <p:grpSpPr>
          <a:xfrm>
            <a:off x="2508141" y="4709096"/>
            <a:ext cx="609600" cy="609600"/>
            <a:chOff x="2508141" y="1690688"/>
            <a:chExt cx="609600" cy="609600"/>
          </a:xfrm>
        </p:grpSpPr>
        <p:sp>
          <p:nvSpPr>
            <p:cNvPr id="428" name="Freeform 427">
              <a:extLst>
                <a:ext uri="{FF2B5EF4-FFF2-40B4-BE49-F238E27FC236}">
                  <a16:creationId xmlns:a16="http://schemas.microsoft.com/office/drawing/2014/main" id="{7B067457-DEA1-55A0-DB10-52BB4D746C32}"/>
                </a:ext>
              </a:extLst>
            </p:cNvPr>
            <p:cNvSpPr/>
            <p:nvPr/>
          </p:nvSpPr>
          <p:spPr>
            <a:xfrm>
              <a:off x="2508141"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29" name="Freeform 428">
              <a:extLst>
                <a:ext uri="{FF2B5EF4-FFF2-40B4-BE49-F238E27FC236}">
                  <a16:creationId xmlns:a16="http://schemas.microsoft.com/office/drawing/2014/main" id="{42D22A1E-F652-A9FE-FB61-8B95E4E3E05F}"/>
                </a:ext>
              </a:extLst>
            </p:cNvPr>
            <p:cNvSpPr/>
            <p:nvPr/>
          </p:nvSpPr>
          <p:spPr>
            <a:xfrm>
              <a:off x="2660541" y="1880235"/>
              <a:ext cx="457200" cy="419957"/>
            </a:xfrm>
            <a:custGeom>
              <a:avLst/>
              <a:gdLst>
                <a:gd name="connsiteX0" fmla="*/ 243840 w 457200"/>
                <a:gd name="connsiteY0" fmla="*/ 120301 h 419957"/>
                <a:gd name="connsiteX1" fmla="*/ 274320 w 457200"/>
                <a:gd name="connsiteY1" fmla="*/ 89821 h 419957"/>
                <a:gd name="connsiteX2" fmla="*/ 243840 w 457200"/>
                <a:gd name="connsiteY2" fmla="*/ 59341 h 419957"/>
                <a:gd name="connsiteX3" fmla="*/ 213360 w 457200"/>
                <a:gd name="connsiteY3" fmla="*/ 89821 h 419957"/>
                <a:gd name="connsiteX4" fmla="*/ 243840 w 457200"/>
                <a:gd name="connsiteY4" fmla="*/ 120301 h 419957"/>
                <a:gd name="connsiteX5" fmla="*/ 260128 w 457200"/>
                <a:gd name="connsiteY5" fmla="*/ 0 h 419957"/>
                <a:gd name="connsiteX6" fmla="*/ 277082 w 457200"/>
                <a:gd name="connsiteY6" fmla="*/ 16955 h 419957"/>
                <a:gd name="connsiteX7" fmla="*/ 260128 w 457200"/>
                <a:gd name="connsiteY7" fmla="*/ 0 h 419957"/>
                <a:gd name="connsiteX8" fmla="*/ 277082 w 457200"/>
                <a:gd name="connsiteY8" fmla="*/ 16955 h 419957"/>
                <a:gd name="connsiteX9" fmla="*/ 304800 w 457200"/>
                <a:gd name="connsiteY9" fmla="*/ 89821 h 419957"/>
                <a:gd name="connsiteX10" fmla="*/ 260128 w 457200"/>
                <a:gd name="connsiteY10" fmla="*/ 179641 h 419957"/>
                <a:gd name="connsiteX11" fmla="*/ 152400 w 457200"/>
                <a:gd name="connsiteY11" fmla="*/ 216789 h 419957"/>
                <a:gd name="connsiteX12" fmla="*/ 125540 w 457200"/>
                <a:gd name="connsiteY12" fmla="*/ 214789 h 419957"/>
                <a:gd name="connsiteX13" fmla="*/ 100203 w 457200"/>
                <a:gd name="connsiteY13" fmla="*/ 209074 h 419957"/>
                <a:gd name="connsiteX14" fmla="*/ 0 w 457200"/>
                <a:gd name="connsiteY14" fmla="*/ 267557 h 419957"/>
                <a:gd name="connsiteX15" fmla="*/ 152400 w 457200"/>
                <a:gd name="connsiteY15" fmla="*/ 419957 h 419957"/>
                <a:gd name="connsiteX16" fmla="*/ 422339 w 457200"/>
                <a:gd name="connsiteY16" fmla="*/ 419957 h 419957"/>
                <a:gd name="connsiteX17" fmla="*/ 457200 w 457200"/>
                <a:gd name="connsiteY17" fmla="*/ 385096 h 419957"/>
                <a:gd name="connsiteX18" fmla="*/ 457200 w 457200"/>
                <a:gd name="connsiteY18" fmla="*/ 196977 h 419957"/>
                <a:gd name="connsiteX19" fmla="*/ 277082 w 457200"/>
                <a:gd name="connsiteY19" fmla="*/ 16859 h 419957"/>
                <a:gd name="connsiteX20" fmla="*/ 152400 w 457200"/>
                <a:gd name="connsiteY20" fmla="*/ 120301 h 419957"/>
                <a:gd name="connsiteX21" fmla="*/ 182880 w 457200"/>
                <a:gd name="connsiteY21" fmla="*/ 89821 h 419957"/>
                <a:gd name="connsiteX22" fmla="*/ 152400 w 457200"/>
                <a:gd name="connsiteY22" fmla="*/ 59341 h 419957"/>
                <a:gd name="connsiteX23" fmla="*/ 121920 w 457200"/>
                <a:gd name="connsiteY23" fmla="*/ 89821 h 419957"/>
                <a:gd name="connsiteX24" fmla="*/ 152400 w 457200"/>
                <a:gd name="connsiteY24" fmla="*/ 120301 h 419957"/>
                <a:gd name="connsiteX25" fmla="*/ 60960 w 457200"/>
                <a:gd name="connsiteY25" fmla="*/ 120301 h 419957"/>
                <a:gd name="connsiteX26" fmla="*/ 91440 w 457200"/>
                <a:gd name="connsiteY26" fmla="*/ 89821 h 419957"/>
                <a:gd name="connsiteX27" fmla="*/ 60960 w 457200"/>
                <a:gd name="connsiteY27" fmla="*/ 59341 h 419957"/>
                <a:gd name="connsiteX28" fmla="*/ 30480 w 457200"/>
                <a:gd name="connsiteY28" fmla="*/ 89821 h 419957"/>
                <a:gd name="connsiteX29" fmla="*/ 60960 w 457200"/>
                <a:gd name="connsiteY29" fmla="*/ 120301 h 4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7200" h="419957">
                  <a:moveTo>
                    <a:pt x="243840" y="120301"/>
                  </a:moveTo>
                  <a:cubicBezTo>
                    <a:pt x="260699" y="120301"/>
                    <a:pt x="274320" y="106680"/>
                    <a:pt x="274320" y="89821"/>
                  </a:cubicBezTo>
                  <a:cubicBezTo>
                    <a:pt x="274320" y="72962"/>
                    <a:pt x="260699" y="59341"/>
                    <a:pt x="243840" y="59341"/>
                  </a:cubicBezTo>
                  <a:cubicBezTo>
                    <a:pt x="226981" y="59341"/>
                    <a:pt x="213360" y="72962"/>
                    <a:pt x="213360" y="89821"/>
                  </a:cubicBezTo>
                  <a:cubicBezTo>
                    <a:pt x="213360" y="106680"/>
                    <a:pt x="226981" y="120301"/>
                    <a:pt x="243840" y="120301"/>
                  </a:cubicBezTo>
                  <a:close/>
                  <a:moveTo>
                    <a:pt x="260128" y="0"/>
                  </a:moveTo>
                  <a:lnTo>
                    <a:pt x="277082" y="16955"/>
                  </a:lnTo>
                  <a:cubicBezTo>
                    <a:pt x="272034" y="10954"/>
                    <a:pt x="266414" y="5239"/>
                    <a:pt x="260128" y="0"/>
                  </a:cubicBezTo>
                  <a:close/>
                  <a:moveTo>
                    <a:pt x="277082" y="16955"/>
                  </a:moveTo>
                  <a:cubicBezTo>
                    <a:pt x="294513" y="37624"/>
                    <a:pt x="304800" y="62675"/>
                    <a:pt x="304800" y="89821"/>
                  </a:cubicBezTo>
                  <a:cubicBezTo>
                    <a:pt x="304800" y="124873"/>
                    <a:pt x="287750" y="156686"/>
                    <a:pt x="260128" y="179641"/>
                  </a:cubicBezTo>
                  <a:cubicBezTo>
                    <a:pt x="232505" y="202597"/>
                    <a:pt x="194405" y="216789"/>
                    <a:pt x="152400" y="216789"/>
                  </a:cubicBezTo>
                  <a:cubicBezTo>
                    <a:pt x="143256" y="216789"/>
                    <a:pt x="134207" y="216122"/>
                    <a:pt x="125540" y="214789"/>
                  </a:cubicBezTo>
                  <a:cubicBezTo>
                    <a:pt x="116777" y="213455"/>
                    <a:pt x="108394" y="211550"/>
                    <a:pt x="100203" y="209074"/>
                  </a:cubicBezTo>
                  <a:lnTo>
                    <a:pt x="0" y="267557"/>
                  </a:lnTo>
                  <a:lnTo>
                    <a:pt x="152400" y="419957"/>
                  </a:lnTo>
                  <a:lnTo>
                    <a:pt x="422339" y="419957"/>
                  </a:lnTo>
                  <a:cubicBezTo>
                    <a:pt x="441484" y="419957"/>
                    <a:pt x="457200" y="404241"/>
                    <a:pt x="457200" y="385096"/>
                  </a:cubicBezTo>
                  <a:lnTo>
                    <a:pt x="457200" y="196977"/>
                  </a:lnTo>
                  <a:lnTo>
                    <a:pt x="277082" y="16859"/>
                  </a:lnTo>
                  <a:close/>
                  <a:moveTo>
                    <a:pt x="152400" y="120301"/>
                  </a:moveTo>
                  <a:cubicBezTo>
                    <a:pt x="169259" y="120301"/>
                    <a:pt x="182880" y="106680"/>
                    <a:pt x="182880" y="89821"/>
                  </a:cubicBezTo>
                  <a:cubicBezTo>
                    <a:pt x="182880" y="72962"/>
                    <a:pt x="169259" y="59341"/>
                    <a:pt x="152400" y="59341"/>
                  </a:cubicBezTo>
                  <a:cubicBezTo>
                    <a:pt x="135541" y="59341"/>
                    <a:pt x="121920" y="72962"/>
                    <a:pt x="121920" y="89821"/>
                  </a:cubicBezTo>
                  <a:cubicBezTo>
                    <a:pt x="121920" y="106680"/>
                    <a:pt x="135541" y="120301"/>
                    <a:pt x="152400" y="120301"/>
                  </a:cubicBezTo>
                  <a:close/>
                  <a:moveTo>
                    <a:pt x="60960" y="120301"/>
                  </a:moveTo>
                  <a:cubicBezTo>
                    <a:pt x="77819" y="120301"/>
                    <a:pt x="91440" y="106680"/>
                    <a:pt x="91440" y="89821"/>
                  </a:cubicBezTo>
                  <a:cubicBezTo>
                    <a:pt x="91440" y="72962"/>
                    <a:pt x="77819" y="59341"/>
                    <a:pt x="60960" y="59341"/>
                  </a:cubicBezTo>
                  <a:cubicBezTo>
                    <a:pt x="44101" y="59341"/>
                    <a:pt x="30480" y="72962"/>
                    <a:pt x="30480" y="89821"/>
                  </a:cubicBezTo>
                  <a:cubicBezTo>
                    <a:pt x="30480" y="106680"/>
                    <a:pt x="44101" y="120301"/>
                    <a:pt x="60960" y="120301"/>
                  </a:cubicBezTo>
                  <a:close/>
                </a:path>
              </a:pathLst>
            </a:custGeom>
            <a:gradFill>
              <a:gsLst>
                <a:gs pos="0">
                  <a:schemeClr val="accent6"/>
                </a:gs>
                <a:gs pos="100000">
                  <a:schemeClr val="accent6">
                    <a:lumMod val="50000"/>
                  </a:schemeClr>
                </a:gs>
              </a:gsLst>
              <a:lin ang="13500000" scaled="1"/>
            </a:gradFill>
            <a:ln w="9525" cap="flat">
              <a:noFill/>
              <a:prstDash val="solid"/>
              <a:miter/>
            </a:ln>
          </p:spPr>
          <p:txBody>
            <a:bodyPr rtlCol="0" anchor="ctr"/>
            <a:lstStyle/>
            <a:p>
              <a:endParaRPr lang="en-US" dirty="0"/>
            </a:p>
          </p:txBody>
        </p:sp>
        <p:sp>
          <p:nvSpPr>
            <p:cNvPr id="430" name="Freeform 429">
              <a:extLst>
                <a:ext uri="{FF2B5EF4-FFF2-40B4-BE49-F238E27FC236}">
                  <a16:creationId xmlns:a16="http://schemas.microsoft.com/office/drawing/2014/main" id="{097AEAE5-3DEE-8808-0C6C-ED38B692EB3E}"/>
                </a:ext>
              </a:extLst>
            </p:cNvPr>
            <p:cNvSpPr/>
            <p:nvPr/>
          </p:nvSpPr>
          <p:spPr>
            <a:xfrm>
              <a:off x="2660541" y="1843088"/>
              <a:ext cx="304800" cy="304800"/>
            </a:xfrm>
            <a:custGeom>
              <a:avLst/>
              <a:gdLst>
                <a:gd name="connsiteX0" fmla="*/ 152400 w 304800"/>
                <a:gd name="connsiteY0" fmla="*/ 0 h 304800"/>
                <a:gd name="connsiteX1" fmla="*/ 0 w 304800"/>
                <a:gd name="connsiteY1" fmla="*/ 126968 h 304800"/>
                <a:gd name="connsiteX2" fmla="*/ 44196 w 304800"/>
                <a:gd name="connsiteY2" fmla="*/ 216408 h 304800"/>
                <a:gd name="connsiteX3" fmla="*/ 0 w 304800"/>
                <a:gd name="connsiteY3" fmla="*/ 304800 h 304800"/>
                <a:gd name="connsiteX4" fmla="*/ 100203 w 304800"/>
                <a:gd name="connsiteY4" fmla="*/ 246317 h 304800"/>
                <a:gd name="connsiteX5" fmla="*/ 152400 w 304800"/>
                <a:gd name="connsiteY5" fmla="*/ 253937 h 304800"/>
                <a:gd name="connsiteX6" fmla="*/ 304800 w 304800"/>
                <a:gd name="connsiteY6" fmla="*/ 126968 h 304800"/>
                <a:gd name="connsiteX7" fmla="*/ 152400 w 304800"/>
                <a:gd name="connsiteY7" fmla="*/ 0 h 304800"/>
                <a:gd name="connsiteX8" fmla="*/ 60960 w 304800"/>
                <a:gd name="connsiteY8" fmla="*/ 157448 h 304800"/>
                <a:gd name="connsiteX9" fmla="*/ 30480 w 304800"/>
                <a:gd name="connsiteY9" fmla="*/ 126968 h 304800"/>
                <a:gd name="connsiteX10" fmla="*/ 60960 w 304800"/>
                <a:gd name="connsiteY10" fmla="*/ 96488 h 304800"/>
                <a:gd name="connsiteX11" fmla="*/ 91440 w 304800"/>
                <a:gd name="connsiteY11" fmla="*/ 126968 h 304800"/>
                <a:gd name="connsiteX12" fmla="*/ 60960 w 304800"/>
                <a:gd name="connsiteY12" fmla="*/ 157448 h 304800"/>
                <a:gd name="connsiteX13" fmla="*/ 152400 w 304800"/>
                <a:gd name="connsiteY13" fmla="*/ 157448 h 304800"/>
                <a:gd name="connsiteX14" fmla="*/ 121920 w 304800"/>
                <a:gd name="connsiteY14" fmla="*/ 126968 h 304800"/>
                <a:gd name="connsiteX15" fmla="*/ 152400 w 304800"/>
                <a:gd name="connsiteY15" fmla="*/ 96488 h 304800"/>
                <a:gd name="connsiteX16" fmla="*/ 182880 w 304800"/>
                <a:gd name="connsiteY16" fmla="*/ 126968 h 304800"/>
                <a:gd name="connsiteX17" fmla="*/ 152400 w 304800"/>
                <a:gd name="connsiteY17" fmla="*/ 157448 h 304800"/>
                <a:gd name="connsiteX18" fmla="*/ 243840 w 304800"/>
                <a:gd name="connsiteY18" fmla="*/ 157448 h 304800"/>
                <a:gd name="connsiteX19" fmla="*/ 213360 w 304800"/>
                <a:gd name="connsiteY19" fmla="*/ 126968 h 304800"/>
                <a:gd name="connsiteX20" fmla="*/ 243840 w 304800"/>
                <a:gd name="connsiteY20" fmla="*/ 96488 h 304800"/>
                <a:gd name="connsiteX21" fmla="*/ 274320 w 304800"/>
                <a:gd name="connsiteY21" fmla="*/ 126968 h 304800"/>
                <a:gd name="connsiteX22" fmla="*/ 243840 w 304800"/>
                <a:gd name="connsiteY22" fmla="*/ 15744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800" h="304800">
                  <a:moveTo>
                    <a:pt x="152400" y="0"/>
                  </a:moveTo>
                  <a:cubicBezTo>
                    <a:pt x="68199" y="0"/>
                    <a:pt x="0" y="56864"/>
                    <a:pt x="0" y="126968"/>
                  </a:cubicBezTo>
                  <a:cubicBezTo>
                    <a:pt x="0" y="161830"/>
                    <a:pt x="16859" y="193453"/>
                    <a:pt x="44196" y="216408"/>
                  </a:cubicBezTo>
                  <a:lnTo>
                    <a:pt x="0" y="304800"/>
                  </a:lnTo>
                  <a:lnTo>
                    <a:pt x="100203" y="246317"/>
                  </a:lnTo>
                  <a:cubicBezTo>
                    <a:pt x="116491" y="251270"/>
                    <a:pt x="134017" y="253937"/>
                    <a:pt x="152400" y="253937"/>
                  </a:cubicBezTo>
                  <a:cubicBezTo>
                    <a:pt x="236601" y="253937"/>
                    <a:pt x="304800" y="197072"/>
                    <a:pt x="304800" y="126968"/>
                  </a:cubicBezTo>
                  <a:cubicBezTo>
                    <a:pt x="304800" y="56864"/>
                    <a:pt x="236601" y="0"/>
                    <a:pt x="152400" y="0"/>
                  </a:cubicBezTo>
                  <a:close/>
                  <a:moveTo>
                    <a:pt x="60960" y="157448"/>
                  </a:moveTo>
                  <a:cubicBezTo>
                    <a:pt x="44101" y="157448"/>
                    <a:pt x="30480" y="143828"/>
                    <a:pt x="30480" y="126968"/>
                  </a:cubicBezTo>
                  <a:cubicBezTo>
                    <a:pt x="30480" y="110109"/>
                    <a:pt x="44101" y="96488"/>
                    <a:pt x="60960" y="96488"/>
                  </a:cubicBezTo>
                  <a:cubicBezTo>
                    <a:pt x="77819" y="96488"/>
                    <a:pt x="91440" y="110109"/>
                    <a:pt x="91440" y="126968"/>
                  </a:cubicBezTo>
                  <a:cubicBezTo>
                    <a:pt x="91440" y="143828"/>
                    <a:pt x="77819" y="157448"/>
                    <a:pt x="60960" y="157448"/>
                  </a:cubicBezTo>
                  <a:close/>
                  <a:moveTo>
                    <a:pt x="152400" y="157448"/>
                  </a:moveTo>
                  <a:cubicBezTo>
                    <a:pt x="135541" y="157448"/>
                    <a:pt x="121920" y="143828"/>
                    <a:pt x="121920" y="126968"/>
                  </a:cubicBezTo>
                  <a:cubicBezTo>
                    <a:pt x="121920" y="110109"/>
                    <a:pt x="135541" y="96488"/>
                    <a:pt x="152400" y="96488"/>
                  </a:cubicBezTo>
                  <a:cubicBezTo>
                    <a:pt x="169259" y="96488"/>
                    <a:pt x="182880" y="110109"/>
                    <a:pt x="182880" y="126968"/>
                  </a:cubicBezTo>
                  <a:cubicBezTo>
                    <a:pt x="182880" y="143828"/>
                    <a:pt x="169259" y="157448"/>
                    <a:pt x="152400" y="157448"/>
                  </a:cubicBezTo>
                  <a:close/>
                  <a:moveTo>
                    <a:pt x="243840" y="157448"/>
                  </a:moveTo>
                  <a:cubicBezTo>
                    <a:pt x="226981" y="157448"/>
                    <a:pt x="213360" y="143828"/>
                    <a:pt x="213360" y="126968"/>
                  </a:cubicBezTo>
                  <a:cubicBezTo>
                    <a:pt x="213360" y="110109"/>
                    <a:pt x="226981" y="96488"/>
                    <a:pt x="243840" y="96488"/>
                  </a:cubicBezTo>
                  <a:cubicBezTo>
                    <a:pt x="260699" y="96488"/>
                    <a:pt x="274320" y="110109"/>
                    <a:pt x="274320" y="126968"/>
                  </a:cubicBezTo>
                  <a:cubicBezTo>
                    <a:pt x="274320" y="143828"/>
                    <a:pt x="260699" y="157448"/>
                    <a:pt x="243840" y="157448"/>
                  </a:cubicBezTo>
                  <a:close/>
                </a:path>
              </a:pathLst>
            </a:custGeom>
            <a:solidFill>
              <a:srgbClr val="FFFFFF"/>
            </a:solidFill>
            <a:ln w="9525" cap="flat">
              <a:noFill/>
              <a:prstDash val="solid"/>
              <a:miter/>
            </a:ln>
          </p:spPr>
          <p:txBody>
            <a:bodyPr rtlCol="0" anchor="ctr"/>
            <a:lstStyle/>
            <a:p>
              <a:endParaRPr lang="en-US"/>
            </a:p>
          </p:txBody>
        </p:sp>
      </p:grpSp>
      <p:grpSp>
        <p:nvGrpSpPr>
          <p:cNvPr id="431" name="Graphic 183">
            <a:extLst>
              <a:ext uri="{FF2B5EF4-FFF2-40B4-BE49-F238E27FC236}">
                <a16:creationId xmlns:a16="http://schemas.microsoft.com/office/drawing/2014/main" id="{9136A982-E516-7248-F503-A00D7A6A7DBC}"/>
              </a:ext>
            </a:extLst>
          </p:cNvPr>
          <p:cNvGrpSpPr/>
          <p:nvPr/>
        </p:nvGrpSpPr>
        <p:grpSpPr>
          <a:xfrm>
            <a:off x="3271432" y="4709096"/>
            <a:ext cx="609695" cy="609600"/>
            <a:chOff x="3271432" y="1690688"/>
            <a:chExt cx="609695" cy="609600"/>
          </a:xfrm>
        </p:grpSpPr>
        <p:sp>
          <p:nvSpPr>
            <p:cNvPr id="432" name="Freeform 431">
              <a:extLst>
                <a:ext uri="{FF2B5EF4-FFF2-40B4-BE49-F238E27FC236}">
                  <a16:creationId xmlns:a16="http://schemas.microsoft.com/office/drawing/2014/main" id="{70273CFE-CF95-0E9E-6DF7-F1DD4630008C}"/>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33" name="Freeform 432">
              <a:extLst>
                <a:ext uri="{FF2B5EF4-FFF2-40B4-BE49-F238E27FC236}">
                  <a16:creationId xmlns:a16="http://schemas.microsoft.com/office/drawing/2014/main" id="{E4802D21-5D76-9981-8EA7-09C831F89297}"/>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accent6"/>
                </a:gs>
                <a:gs pos="100000">
                  <a:schemeClr val="accent6">
                    <a:lumMod val="50000"/>
                  </a:schemeClr>
                </a:gs>
              </a:gsLst>
              <a:lin ang="13500000" scaled="1"/>
            </a:gradFill>
            <a:ln w="9525" cap="flat">
              <a:noFill/>
              <a:prstDash val="solid"/>
              <a:miter/>
            </a:ln>
          </p:spPr>
          <p:txBody>
            <a:bodyPr rtlCol="0" anchor="ctr"/>
            <a:lstStyle/>
            <a:p>
              <a:endParaRPr lang="en-US" dirty="0"/>
            </a:p>
          </p:txBody>
        </p:sp>
        <p:sp>
          <p:nvSpPr>
            <p:cNvPr id="434" name="Freeform 433">
              <a:extLst>
                <a:ext uri="{FF2B5EF4-FFF2-40B4-BE49-F238E27FC236}">
                  <a16:creationId xmlns:a16="http://schemas.microsoft.com/office/drawing/2014/main" id="{54922B6C-8EFF-7B21-C7B5-3501026920AF}"/>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435" name="Graphic 179">
            <a:extLst>
              <a:ext uri="{FF2B5EF4-FFF2-40B4-BE49-F238E27FC236}">
                <a16:creationId xmlns:a16="http://schemas.microsoft.com/office/drawing/2014/main" id="{CABF3519-7819-8151-A7B7-CDD85E3ECEF7}"/>
              </a:ext>
            </a:extLst>
          </p:cNvPr>
          <p:cNvGrpSpPr/>
          <p:nvPr/>
        </p:nvGrpSpPr>
        <p:grpSpPr>
          <a:xfrm>
            <a:off x="4034723" y="4709096"/>
            <a:ext cx="609695" cy="609600"/>
            <a:chOff x="4034723" y="1690688"/>
            <a:chExt cx="609695" cy="609600"/>
          </a:xfrm>
        </p:grpSpPr>
        <p:sp>
          <p:nvSpPr>
            <p:cNvPr id="436" name="Freeform 435">
              <a:extLst>
                <a:ext uri="{FF2B5EF4-FFF2-40B4-BE49-F238E27FC236}">
                  <a16:creationId xmlns:a16="http://schemas.microsoft.com/office/drawing/2014/main" id="{20A635FC-E660-1CB9-1816-0D4FAADCF695}"/>
                </a:ext>
              </a:extLst>
            </p:cNvPr>
            <p:cNvSpPr/>
            <p:nvPr/>
          </p:nvSpPr>
          <p:spPr>
            <a:xfrm>
              <a:off x="4034723"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37" name="Freeform 436">
              <a:extLst>
                <a:ext uri="{FF2B5EF4-FFF2-40B4-BE49-F238E27FC236}">
                  <a16:creationId xmlns:a16="http://schemas.microsoft.com/office/drawing/2014/main" id="{875BBA85-CD1A-7B2A-BF67-AE4FF6CFA769}"/>
                </a:ext>
              </a:extLst>
            </p:cNvPr>
            <p:cNvSpPr/>
            <p:nvPr/>
          </p:nvSpPr>
          <p:spPr>
            <a:xfrm>
              <a:off x="4187218" y="1865376"/>
              <a:ext cx="457200" cy="434911"/>
            </a:xfrm>
            <a:custGeom>
              <a:avLst/>
              <a:gdLst>
                <a:gd name="connsiteX0" fmla="*/ 206216 w 457200"/>
                <a:gd name="connsiteY0" fmla="*/ 0 h 434911"/>
                <a:gd name="connsiteX1" fmla="*/ 206216 w 457200"/>
                <a:gd name="connsiteY1" fmla="*/ 107728 h 434911"/>
                <a:gd name="connsiteX2" fmla="*/ 98489 w 457200"/>
                <a:gd name="connsiteY2" fmla="*/ 107728 h 434911"/>
                <a:gd name="connsiteX3" fmla="*/ 232601 w 457200"/>
                <a:gd name="connsiteY3" fmla="*/ 241840 h 434911"/>
                <a:gd name="connsiteX4" fmla="*/ 228600 w 457200"/>
                <a:gd name="connsiteY4" fmla="*/ 241840 h 434911"/>
                <a:gd name="connsiteX5" fmla="*/ 228600 w 457200"/>
                <a:gd name="connsiteY5" fmla="*/ 282512 h 434911"/>
                <a:gd name="connsiteX6" fmla="*/ 76200 w 457200"/>
                <a:gd name="connsiteY6" fmla="*/ 282512 h 434911"/>
                <a:gd name="connsiteX7" fmla="*/ 76200 w 457200"/>
                <a:gd name="connsiteY7" fmla="*/ 241840 h 434911"/>
                <a:gd name="connsiteX8" fmla="*/ 60960 w 457200"/>
                <a:gd name="connsiteY8" fmla="*/ 241840 h 434911"/>
                <a:gd name="connsiteX9" fmla="*/ 60960 w 457200"/>
                <a:gd name="connsiteY9" fmla="*/ 282512 h 434911"/>
                <a:gd name="connsiteX10" fmla="*/ 0 w 457200"/>
                <a:gd name="connsiteY10" fmla="*/ 282512 h 434911"/>
                <a:gd name="connsiteX11" fmla="*/ 152400 w 457200"/>
                <a:gd name="connsiteY11" fmla="*/ 434912 h 434911"/>
                <a:gd name="connsiteX12" fmla="*/ 422338 w 457200"/>
                <a:gd name="connsiteY12" fmla="*/ 434912 h 434911"/>
                <a:gd name="connsiteX13" fmla="*/ 457200 w 457200"/>
                <a:gd name="connsiteY13" fmla="*/ 400050 h 434911"/>
                <a:gd name="connsiteX14" fmla="*/ 457200 w 457200"/>
                <a:gd name="connsiteY14" fmla="*/ 250889 h 434911"/>
                <a:gd name="connsiteX15" fmla="*/ 206311 w 457200"/>
                <a:gd name="connsiteY15" fmla="*/ 0 h 434911"/>
                <a:gd name="connsiteX16" fmla="*/ 243745 w 457200"/>
                <a:gd name="connsiteY16" fmla="*/ 282512 h 434911"/>
                <a:gd name="connsiteX17" fmla="*/ 243745 w 457200"/>
                <a:gd name="connsiteY17" fmla="*/ 253079 h 434911"/>
                <a:gd name="connsiteX18" fmla="*/ 273177 w 457200"/>
                <a:gd name="connsiteY18" fmla="*/ 282512 h 434911"/>
                <a:gd name="connsiteX19" fmla="*/ 243745 w 457200"/>
                <a:gd name="connsiteY19" fmla="*/ 282512 h 43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200" h="434911">
                  <a:moveTo>
                    <a:pt x="206216" y="0"/>
                  </a:moveTo>
                  <a:cubicBezTo>
                    <a:pt x="235934" y="29718"/>
                    <a:pt x="235934" y="78010"/>
                    <a:pt x="206216" y="107728"/>
                  </a:cubicBezTo>
                  <a:cubicBezTo>
                    <a:pt x="176498" y="137446"/>
                    <a:pt x="128206" y="137446"/>
                    <a:pt x="98489" y="107728"/>
                  </a:cubicBezTo>
                  <a:lnTo>
                    <a:pt x="232601" y="241840"/>
                  </a:lnTo>
                  <a:lnTo>
                    <a:pt x="228600" y="241840"/>
                  </a:lnTo>
                  <a:lnTo>
                    <a:pt x="228600" y="282512"/>
                  </a:lnTo>
                  <a:lnTo>
                    <a:pt x="76200" y="282512"/>
                  </a:lnTo>
                  <a:lnTo>
                    <a:pt x="76200" y="241840"/>
                  </a:lnTo>
                  <a:lnTo>
                    <a:pt x="60960" y="241840"/>
                  </a:lnTo>
                  <a:lnTo>
                    <a:pt x="60960" y="282512"/>
                  </a:lnTo>
                  <a:lnTo>
                    <a:pt x="0" y="282512"/>
                  </a:lnTo>
                  <a:lnTo>
                    <a:pt x="152400" y="434912"/>
                  </a:lnTo>
                  <a:lnTo>
                    <a:pt x="422338" y="434912"/>
                  </a:lnTo>
                  <a:cubicBezTo>
                    <a:pt x="441484" y="434912"/>
                    <a:pt x="457200" y="419195"/>
                    <a:pt x="457200" y="400050"/>
                  </a:cubicBezTo>
                  <a:lnTo>
                    <a:pt x="457200" y="250889"/>
                  </a:lnTo>
                  <a:lnTo>
                    <a:pt x="206311" y="0"/>
                  </a:lnTo>
                  <a:close/>
                  <a:moveTo>
                    <a:pt x="243745" y="282512"/>
                  </a:moveTo>
                  <a:lnTo>
                    <a:pt x="243745" y="253079"/>
                  </a:lnTo>
                  <a:lnTo>
                    <a:pt x="273177" y="282512"/>
                  </a:lnTo>
                  <a:lnTo>
                    <a:pt x="243745" y="282512"/>
                  </a:lnTo>
                  <a:close/>
                </a:path>
              </a:pathLst>
            </a:custGeom>
            <a:gradFill>
              <a:gsLst>
                <a:gs pos="0">
                  <a:schemeClr val="accent6"/>
                </a:gs>
                <a:gs pos="100000">
                  <a:schemeClr val="accent6">
                    <a:lumMod val="50000"/>
                  </a:schemeClr>
                </a:gs>
              </a:gsLst>
              <a:lin ang="13500493" scaled="1"/>
            </a:gradFill>
            <a:ln w="9525" cap="flat">
              <a:noFill/>
              <a:prstDash val="solid"/>
              <a:miter/>
            </a:ln>
          </p:spPr>
          <p:txBody>
            <a:bodyPr rtlCol="0" anchor="ctr"/>
            <a:lstStyle/>
            <a:p>
              <a:endParaRPr lang="en-US" dirty="0"/>
            </a:p>
          </p:txBody>
        </p:sp>
        <p:sp>
          <p:nvSpPr>
            <p:cNvPr id="438" name="Freeform 437">
              <a:extLst>
                <a:ext uri="{FF2B5EF4-FFF2-40B4-BE49-F238E27FC236}">
                  <a16:creationId xmlns:a16="http://schemas.microsoft.com/office/drawing/2014/main" id="{0135096E-5B71-C4E6-1BFE-1850791F74E9}"/>
                </a:ext>
              </a:extLst>
            </p:cNvPr>
            <p:cNvSpPr/>
            <p:nvPr/>
          </p:nvSpPr>
          <p:spPr>
            <a:xfrm>
              <a:off x="4187123" y="1843088"/>
              <a:ext cx="304800" cy="304800"/>
            </a:xfrm>
            <a:custGeom>
              <a:avLst/>
              <a:gdLst>
                <a:gd name="connsiteX0" fmla="*/ 152400 w 304800"/>
                <a:gd name="connsiteY0" fmla="*/ 152400 h 304800"/>
                <a:gd name="connsiteX1" fmla="*/ 228600 w 304800"/>
                <a:gd name="connsiteY1" fmla="*/ 76200 h 304800"/>
                <a:gd name="connsiteX2" fmla="*/ 152400 w 304800"/>
                <a:gd name="connsiteY2" fmla="*/ 0 h 304800"/>
                <a:gd name="connsiteX3" fmla="*/ 76200 w 304800"/>
                <a:gd name="connsiteY3" fmla="*/ 76200 h 304800"/>
                <a:gd name="connsiteX4" fmla="*/ 152400 w 304800"/>
                <a:gd name="connsiteY4" fmla="*/ 152400 h 304800"/>
                <a:gd name="connsiteX5" fmla="*/ 304800 w 304800"/>
                <a:gd name="connsiteY5" fmla="*/ 304800 h 304800"/>
                <a:gd name="connsiteX6" fmla="*/ 200120 w 304800"/>
                <a:gd name="connsiteY6" fmla="*/ 160020 h 304800"/>
                <a:gd name="connsiteX7" fmla="*/ 152400 w 304800"/>
                <a:gd name="connsiteY7" fmla="*/ 172688 h 304800"/>
                <a:gd name="connsiteX8" fmla="*/ 104680 w 304800"/>
                <a:gd name="connsiteY8" fmla="*/ 160020 h 304800"/>
                <a:gd name="connsiteX9" fmla="*/ 0 w 304800"/>
                <a:gd name="connsiteY9" fmla="*/ 304800 h 304800"/>
                <a:gd name="connsiteX10" fmla="*/ 60960 w 304800"/>
                <a:gd name="connsiteY10" fmla="*/ 304800 h 304800"/>
                <a:gd name="connsiteX11" fmla="*/ 60960 w 304800"/>
                <a:gd name="connsiteY11" fmla="*/ 264128 h 304800"/>
                <a:gd name="connsiteX12" fmla="*/ 76200 w 304800"/>
                <a:gd name="connsiteY12" fmla="*/ 264128 h 304800"/>
                <a:gd name="connsiteX13" fmla="*/ 76200 w 304800"/>
                <a:gd name="connsiteY13" fmla="*/ 304800 h 304800"/>
                <a:gd name="connsiteX14" fmla="*/ 228600 w 304800"/>
                <a:gd name="connsiteY14" fmla="*/ 304800 h 304800"/>
                <a:gd name="connsiteX15" fmla="*/ 228600 w 304800"/>
                <a:gd name="connsiteY15" fmla="*/ 264128 h 304800"/>
                <a:gd name="connsiteX16" fmla="*/ 243840 w 304800"/>
                <a:gd name="connsiteY16" fmla="*/ 264128 h 304800"/>
                <a:gd name="connsiteX17" fmla="*/ 243840 w 304800"/>
                <a:gd name="connsiteY17" fmla="*/ 304800 h 304800"/>
                <a:gd name="connsiteX18" fmla="*/ 304800 w 304800"/>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304800">
                  <a:moveTo>
                    <a:pt x="152400" y="152400"/>
                  </a:moveTo>
                  <a:cubicBezTo>
                    <a:pt x="194500" y="152400"/>
                    <a:pt x="228600" y="118301"/>
                    <a:pt x="228600" y="76200"/>
                  </a:cubicBezTo>
                  <a:cubicBezTo>
                    <a:pt x="228600" y="34100"/>
                    <a:pt x="194500" y="0"/>
                    <a:pt x="152400" y="0"/>
                  </a:cubicBezTo>
                  <a:cubicBezTo>
                    <a:pt x="110300" y="0"/>
                    <a:pt x="76200" y="34100"/>
                    <a:pt x="76200" y="76200"/>
                  </a:cubicBezTo>
                  <a:cubicBezTo>
                    <a:pt x="76200" y="118301"/>
                    <a:pt x="110300" y="152400"/>
                    <a:pt x="152400" y="152400"/>
                  </a:cubicBezTo>
                  <a:close/>
                  <a:moveTo>
                    <a:pt x="304800" y="304800"/>
                  </a:moveTo>
                  <a:cubicBezTo>
                    <a:pt x="304800" y="237268"/>
                    <a:pt x="260890" y="180118"/>
                    <a:pt x="200120" y="160020"/>
                  </a:cubicBezTo>
                  <a:cubicBezTo>
                    <a:pt x="186023" y="168021"/>
                    <a:pt x="169736" y="172688"/>
                    <a:pt x="152400" y="172688"/>
                  </a:cubicBezTo>
                  <a:cubicBezTo>
                    <a:pt x="135065" y="172688"/>
                    <a:pt x="118777" y="168021"/>
                    <a:pt x="104680" y="160020"/>
                  </a:cubicBezTo>
                  <a:cubicBezTo>
                    <a:pt x="43910" y="180023"/>
                    <a:pt x="0" y="237268"/>
                    <a:pt x="0" y="304800"/>
                  </a:cubicBezTo>
                  <a:lnTo>
                    <a:pt x="60960" y="304800"/>
                  </a:lnTo>
                  <a:lnTo>
                    <a:pt x="60960" y="264128"/>
                  </a:lnTo>
                  <a:lnTo>
                    <a:pt x="76200" y="264128"/>
                  </a:lnTo>
                  <a:lnTo>
                    <a:pt x="76200" y="304800"/>
                  </a:lnTo>
                  <a:lnTo>
                    <a:pt x="228600" y="304800"/>
                  </a:lnTo>
                  <a:lnTo>
                    <a:pt x="228600" y="264128"/>
                  </a:lnTo>
                  <a:lnTo>
                    <a:pt x="243840" y="264128"/>
                  </a:lnTo>
                  <a:lnTo>
                    <a:pt x="243840" y="304800"/>
                  </a:lnTo>
                  <a:lnTo>
                    <a:pt x="304800" y="304800"/>
                  </a:lnTo>
                  <a:close/>
                </a:path>
              </a:pathLst>
            </a:custGeom>
            <a:solidFill>
              <a:srgbClr val="FFFFFF"/>
            </a:solidFill>
            <a:ln w="9525" cap="flat">
              <a:noFill/>
              <a:prstDash val="solid"/>
              <a:miter/>
            </a:ln>
          </p:spPr>
          <p:txBody>
            <a:bodyPr rtlCol="0" anchor="ctr"/>
            <a:lstStyle/>
            <a:p>
              <a:endParaRPr lang="en-US"/>
            </a:p>
          </p:txBody>
        </p:sp>
      </p:grpSp>
      <p:grpSp>
        <p:nvGrpSpPr>
          <p:cNvPr id="439" name="Graphic 177">
            <a:extLst>
              <a:ext uri="{FF2B5EF4-FFF2-40B4-BE49-F238E27FC236}">
                <a16:creationId xmlns:a16="http://schemas.microsoft.com/office/drawing/2014/main" id="{95E79676-6711-B78F-D45E-5FBB9CEFC588}"/>
              </a:ext>
            </a:extLst>
          </p:cNvPr>
          <p:cNvGrpSpPr/>
          <p:nvPr/>
        </p:nvGrpSpPr>
        <p:grpSpPr>
          <a:xfrm>
            <a:off x="4798014" y="4709096"/>
            <a:ext cx="609600" cy="609695"/>
            <a:chOff x="4798014" y="1690688"/>
            <a:chExt cx="609600" cy="609695"/>
          </a:xfrm>
        </p:grpSpPr>
        <p:sp>
          <p:nvSpPr>
            <p:cNvPr id="440" name="Freeform 439">
              <a:extLst>
                <a:ext uri="{FF2B5EF4-FFF2-40B4-BE49-F238E27FC236}">
                  <a16:creationId xmlns:a16="http://schemas.microsoft.com/office/drawing/2014/main" id="{D3D32898-DBCB-B0BB-C363-64A777F29D19}"/>
                </a:ext>
              </a:extLst>
            </p:cNvPr>
            <p:cNvSpPr/>
            <p:nvPr/>
          </p:nvSpPr>
          <p:spPr>
            <a:xfrm>
              <a:off x="4798014"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41" name="Freeform 440">
              <a:extLst>
                <a:ext uri="{FF2B5EF4-FFF2-40B4-BE49-F238E27FC236}">
                  <a16:creationId xmlns:a16="http://schemas.microsoft.com/office/drawing/2014/main" id="{54F9EB3E-BC85-8CF0-B188-B18F8384EB97}"/>
                </a:ext>
              </a:extLst>
            </p:cNvPr>
            <p:cNvSpPr/>
            <p:nvPr/>
          </p:nvSpPr>
          <p:spPr>
            <a:xfrm>
              <a:off x="4988514" y="1881188"/>
              <a:ext cx="152400" cy="152400"/>
            </a:xfrm>
            <a:custGeom>
              <a:avLst/>
              <a:gdLst>
                <a:gd name="connsiteX0" fmla="*/ 76200 w 152400"/>
                <a:gd name="connsiteY0" fmla="*/ 152400 h 152400"/>
                <a:gd name="connsiteX1" fmla="*/ 0 w 152400"/>
                <a:gd name="connsiteY1" fmla="*/ 76200 h 152400"/>
                <a:gd name="connsiteX2" fmla="*/ 76200 w 152400"/>
                <a:gd name="connsiteY2" fmla="*/ 0 h 152400"/>
                <a:gd name="connsiteX3" fmla="*/ 152400 w 152400"/>
                <a:gd name="connsiteY3" fmla="*/ 76200 h 152400"/>
                <a:gd name="connsiteX4" fmla="*/ 76200 w 15240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76200" y="152400"/>
                  </a:moveTo>
                  <a:cubicBezTo>
                    <a:pt x="34100" y="152400"/>
                    <a:pt x="0" y="118300"/>
                    <a:pt x="0" y="76200"/>
                  </a:cubicBezTo>
                  <a:cubicBezTo>
                    <a:pt x="0" y="34100"/>
                    <a:pt x="34100" y="0"/>
                    <a:pt x="76200" y="0"/>
                  </a:cubicBezTo>
                  <a:cubicBezTo>
                    <a:pt x="118300" y="0"/>
                    <a:pt x="152400" y="34100"/>
                    <a:pt x="152400" y="76200"/>
                  </a:cubicBezTo>
                  <a:cubicBezTo>
                    <a:pt x="152400" y="118300"/>
                    <a:pt x="118300" y="152400"/>
                    <a:pt x="76200" y="152400"/>
                  </a:cubicBezTo>
                  <a:close/>
                </a:path>
              </a:pathLst>
            </a:custGeom>
            <a:gradFill>
              <a:gsLst>
                <a:gs pos="0">
                  <a:schemeClr val="accent6"/>
                </a:gs>
                <a:gs pos="100000">
                  <a:schemeClr val="accent6">
                    <a:lumMod val="50000"/>
                  </a:schemeClr>
                </a:gs>
              </a:gsLst>
              <a:lin ang="13500000" scaled="1"/>
            </a:gradFill>
            <a:ln w="9525" cap="flat">
              <a:noFill/>
              <a:prstDash val="solid"/>
              <a:miter/>
            </a:ln>
          </p:spPr>
          <p:txBody>
            <a:bodyPr rtlCol="0" anchor="ctr"/>
            <a:lstStyle/>
            <a:p>
              <a:endParaRPr lang="en-US" dirty="0"/>
            </a:p>
          </p:txBody>
        </p:sp>
        <p:sp>
          <p:nvSpPr>
            <p:cNvPr id="442" name="Freeform 441">
              <a:extLst>
                <a:ext uri="{FF2B5EF4-FFF2-40B4-BE49-F238E27FC236}">
                  <a16:creationId xmlns:a16="http://schemas.microsoft.com/office/drawing/2014/main" id="{D869C960-9757-9E27-E70A-515A340F4126}"/>
                </a:ext>
              </a:extLst>
            </p:cNvPr>
            <p:cNvSpPr/>
            <p:nvPr/>
          </p:nvSpPr>
          <p:spPr>
            <a:xfrm>
              <a:off x="4983751" y="1876520"/>
              <a:ext cx="423671" cy="423862"/>
            </a:xfrm>
            <a:custGeom>
              <a:avLst/>
              <a:gdLst>
                <a:gd name="connsiteX0" fmla="*/ 161830 w 423671"/>
                <a:gd name="connsiteY0" fmla="*/ 0 h 423862"/>
                <a:gd name="connsiteX1" fmla="*/ 195263 w 423671"/>
                <a:gd name="connsiteY1" fmla="*/ 80867 h 423862"/>
                <a:gd name="connsiteX2" fmla="*/ 189833 w 423671"/>
                <a:gd name="connsiteY2" fmla="*/ 115633 h 423862"/>
                <a:gd name="connsiteX3" fmla="*/ 174784 w 423671"/>
                <a:gd name="connsiteY3" fmla="*/ 146018 h 423862"/>
                <a:gd name="connsiteX4" fmla="*/ 220123 w 423671"/>
                <a:gd name="connsiteY4" fmla="*/ 191357 h 423862"/>
                <a:gd name="connsiteX5" fmla="*/ 265462 w 423671"/>
                <a:gd name="connsiteY5" fmla="*/ 236696 h 423862"/>
                <a:gd name="connsiteX6" fmla="*/ 271367 w 423671"/>
                <a:gd name="connsiteY6" fmla="*/ 251079 h 423862"/>
                <a:gd name="connsiteX7" fmla="*/ 265462 w 423671"/>
                <a:gd name="connsiteY7" fmla="*/ 265462 h 423862"/>
                <a:gd name="connsiteX8" fmla="*/ 251079 w 423671"/>
                <a:gd name="connsiteY8" fmla="*/ 271367 h 423862"/>
                <a:gd name="connsiteX9" fmla="*/ 236696 w 423671"/>
                <a:gd name="connsiteY9" fmla="*/ 265462 h 423862"/>
                <a:gd name="connsiteX10" fmla="*/ 146018 w 423671"/>
                <a:gd name="connsiteY10" fmla="*/ 174784 h 423862"/>
                <a:gd name="connsiteX11" fmla="*/ 115633 w 423671"/>
                <a:gd name="connsiteY11" fmla="*/ 189833 h 423862"/>
                <a:gd name="connsiteX12" fmla="*/ 80867 w 423671"/>
                <a:gd name="connsiteY12" fmla="*/ 195262 h 423862"/>
                <a:gd name="connsiteX13" fmla="*/ 0 w 423671"/>
                <a:gd name="connsiteY13" fmla="*/ 161830 h 423862"/>
                <a:gd name="connsiteX14" fmla="*/ 262033 w 423671"/>
                <a:gd name="connsiteY14" fmla="*/ 423863 h 423862"/>
                <a:gd name="connsiteX15" fmla="*/ 388811 w 423671"/>
                <a:gd name="connsiteY15" fmla="*/ 423863 h 423862"/>
                <a:gd name="connsiteX16" fmla="*/ 423672 w 423671"/>
                <a:gd name="connsiteY16" fmla="*/ 389001 h 423862"/>
                <a:gd name="connsiteX17" fmla="*/ 423672 w 423671"/>
                <a:gd name="connsiteY17" fmla="*/ 262223 h 423862"/>
                <a:gd name="connsiteX18" fmla="*/ 161639 w 423671"/>
                <a:gd name="connsiteY18" fmla="*/ 191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671" h="423862">
                  <a:moveTo>
                    <a:pt x="161830" y="0"/>
                  </a:moveTo>
                  <a:cubicBezTo>
                    <a:pt x="182499" y="20669"/>
                    <a:pt x="195263" y="49244"/>
                    <a:pt x="195263" y="80867"/>
                  </a:cubicBezTo>
                  <a:cubicBezTo>
                    <a:pt x="195263" y="92964"/>
                    <a:pt x="193358" y="104680"/>
                    <a:pt x="189833" y="115633"/>
                  </a:cubicBezTo>
                  <a:cubicBezTo>
                    <a:pt x="186309" y="126587"/>
                    <a:pt x="181261" y="136779"/>
                    <a:pt x="174784" y="146018"/>
                  </a:cubicBezTo>
                  <a:lnTo>
                    <a:pt x="220123" y="191357"/>
                  </a:lnTo>
                  <a:lnTo>
                    <a:pt x="265462" y="236696"/>
                  </a:lnTo>
                  <a:cubicBezTo>
                    <a:pt x="269462" y="240602"/>
                    <a:pt x="271367" y="245840"/>
                    <a:pt x="271367" y="251079"/>
                  </a:cubicBezTo>
                  <a:cubicBezTo>
                    <a:pt x="271367" y="256318"/>
                    <a:pt x="269367" y="261461"/>
                    <a:pt x="265462" y="265462"/>
                  </a:cubicBezTo>
                  <a:cubicBezTo>
                    <a:pt x="261556" y="269367"/>
                    <a:pt x="256318" y="271367"/>
                    <a:pt x="251079" y="271367"/>
                  </a:cubicBezTo>
                  <a:cubicBezTo>
                    <a:pt x="245840" y="271367"/>
                    <a:pt x="240697" y="269367"/>
                    <a:pt x="236696" y="265462"/>
                  </a:cubicBezTo>
                  <a:lnTo>
                    <a:pt x="146018" y="174784"/>
                  </a:lnTo>
                  <a:cubicBezTo>
                    <a:pt x="136779" y="181165"/>
                    <a:pt x="126587" y="186309"/>
                    <a:pt x="115633" y="189833"/>
                  </a:cubicBezTo>
                  <a:cubicBezTo>
                    <a:pt x="104680" y="193358"/>
                    <a:pt x="93059" y="195262"/>
                    <a:pt x="80867" y="195262"/>
                  </a:cubicBezTo>
                  <a:cubicBezTo>
                    <a:pt x="49340" y="195262"/>
                    <a:pt x="20765" y="182499"/>
                    <a:pt x="0" y="161830"/>
                  </a:cubicBezTo>
                  <a:lnTo>
                    <a:pt x="262033" y="423863"/>
                  </a:lnTo>
                  <a:lnTo>
                    <a:pt x="388811" y="423863"/>
                  </a:lnTo>
                  <a:cubicBezTo>
                    <a:pt x="407956" y="423863"/>
                    <a:pt x="423672" y="408146"/>
                    <a:pt x="423672" y="389001"/>
                  </a:cubicBezTo>
                  <a:lnTo>
                    <a:pt x="423672" y="262223"/>
                  </a:lnTo>
                  <a:lnTo>
                    <a:pt x="161639" y="191"/>
                  </a:lnTo>
                  <a:close/>
                </a:path>
              </a:pathLst>
            </a:custGeom>
            <a:gradFill>
              <a:gsLst>
                <a:gs pos="0">
                  <a:schemeClr val="accent6"/>
                </a:gs>
                <a:gs pos="100000">
                  <a:schemeClr val="accent6">
                    <a:lumMod val="50000"/>
                  </a:schemeClr>
                </a:gs>
              </a:gsLst>
              <a:lin ang="13500000" scaled="1"/>
            </a:gradFill>
            <a:ln w="9525" cap="flat">
              <a:noFill/>
              <a:prstDash val="solid"/>
              <a:miter/>
            </a:ln>
          </p:spPr>
          <p:txBody>
            <a:bodyPr rtlCol="0" anchor="ctr"/>
            <a:lstStyle/>
            <a:p>
              <a:endParaRPr lang="en-US" dirty="0"/>
            </a:p>
          </p:txBody>
        </p:sp>
        <p:sp>
          <p:nvSpPr>
            <p:cNvPr id="443" name="Freeform 442">
              <a:extLst>
                <a:ext uri="{FF2B5EF4-FFF2-40B4-BE49-F238E27FC236}">
                  <a16:creationId xmlns:a16="http://schemas.microsoft.com/office/drawing/2014/main" id="{915BC5E5-A92F-AECF-F287-489832B6CA1F}"/>
                </a:ext>
              </a:extLst>
            </p:cNvPr>
            <p:cNvSpPr/>
            <p:nvPr/>
          </p:nvSpPr>
          <p:spPr>
            <a:xfrm>
              <a:off x="4950414" y="1843088"/>
              <a:ext cx="304823" cy="304823"/>
            </a:xfrm>
            <a:custGeom>
              <a:avLst/>
              <a:gdLst>
                <a:gd name="connsiteX0" fmla="*/ 298895 w 304823"/>
                <a:gd name="connsiteY0" fmla="*/ 270129 h 304823"/>
                <a:gd name="connsiteX1" fmla="*/ 208217 w 304823"/>
                <a:gd name="connsiteY1" fmla="*/ 179451 h 304823"/>
                <a:gd name="connsiteX2" fmla="*/ 228600 w 304823"/>
                <a:gd name="connsiteY2" fmla="*/ 114300 h 304823"/>
                <a:gd name="connsiteX3" fmla="*/ 114300 w 304823"/>
                <a:gd name="connsiteY3" fmla="*/ 0 h 304823"/>
                <a:gd name="connsiteX4" fmla="*/ 0 w 304823"/>
                <a:gd name="connsiteY4" fmla="*/ 114300 h 304823"/>
                <a:gd name="connsiteX5" fmla="*/ 114300 w 304823"/>
                <a:gd name="connsiteY5" fmla="*/ 228600 h 304823"/>
                <a:gd name="connsiteX6" fmla="*/ 179451 w 304823"/>
                <a:gd name="connsiteY6" fmla="*/ 208217 h 304823"/>
                <a:gd name="connsiteX7" fmla="*/ 270129 w 304823"/>
                <a:gd name="connsiteY7" fmla="*/ 298895 h 304823"/>
                <a:gd name="connsiteX8" fmla="*/ 298895 w 304823"/>
                <a:gd name="connsiteY8" fmla="*/ 298895 h 304823"/>
                <a:gd name="connsiteX9" fmla="*/ 298895 w 304823"/>
                <a:gd name="connsiteY9" fmla="*/ 270129 h 304823"/>
                <a:gd name="connsiteX10" fmla="*/ 114300 w 304823"/>
                <a:gd name="connsiteY10" fmla="*/ 190500 h 304823"/>
                <a:gd name="connsiteX11" fmla="*/ 38100 w 304823"/>
                <a:gd name="connsiteY11" fmla="*/ 114300 h 304823"/>
                <a:gd name="connsiteX12" fmla="*/ 114300 w 304823"/>
                <a:gd name="connsiteY12" fmla="*/ 38100 h 304823"/>
                <a:gd name="connsiteX13" fmla="*/ 190500 w 304823"/>
                <a:gd name="connsiteY13" fmla="*/ 114300 h 304823"/>
                <a:gd name="connsiteX14" fmla="*/ 114300 w 304823"/>
                <a:gd name="connsiteY14" fmla="*/ 190500 h 30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23" h="304823">
                  <a:moveTo>
                    <a:pt x="298895" y="270129"/>
                  </a:moveTo>
                  <a:lnTo>
                    <a:pt x="208217" y="179451"/>
                  </a:lnTo>
                  <a:cubicBezTo>
                    <a:pt x="221075" y="160973"/>
                    <a:pt x="228600" y="138494"/>
                    <a:pt x="228600" y="114300"/>
                  </a:cubicBezTo>
                  <a:cubicBezTo>
                    <a:pt x="228600" y="51149"/>
                    <a:pt x="177451" y="0"/>
                    <a:pt x="114300" y="0"/>
                  </a:cubicBezTo>
                  <a:cubicBezTo>
                    <a:pt x="51149" y="0"/>
                    <a:pt x="0" y="51149"/>
                    <a:pt x="0" y="114300"/>
                  </a:cubicBezTo>
                  <a:cubicBezTo>
                    <a:pt x="0" y="177451"/>
                    <a:pt x="51149" y="228600"/>
                    <a:pt x="114300" y="228600"/>
                  </a:cubicBezTo>
                  <a:cubicBezTo>
                    <a:pt x="138494" y="228600"/>
                    <a:pt x="160973" y="221075"/>
                    <a:pt x="179451" y="208217"/>
                  </a:cubicBezTo>
                  <a:lnTo>
                    <a:pt x="270129" y="298895"/>
                  </a:lnTo>
                  <a:cubicBezTo>
                    <a:pt x="278035" y="306800"/>
                    <a:pt x="290989" y="306800"/>
                    <a:pt x="298895" y="298895"/>
                  </a:cubicBezTo>
                  <a:cubicBezTo>
                    <a:pt x="306800" y="290989"/>
                    <a:pt x="306800" y="278035"/>
                    <a:pt x="298895" y="270129"/>
                  </a:cubicBezTo>
                  <a:close/>
                  <a:moveTo>
                    <a:pt x="114300" y="190500"/>
                  </a:moveTo>
                  <a:cubicBezTo>
                    <a:pt x="72200" y="190500"/>
                    <a:pt x="38100" y="156400"/>
                    <a:pt x="38100" y="114300"/>
                  </a:cubicBezTo>
                  <a:cubicBezTo>
                    <a:pt x="38100" y="72200"/>
                    <a:pt x="72200" y="38100"/>
                    <a:pt x="114300" y="38100"/>
                  </a:cubicBezTo>
                  <a:cubicBezTo>
                    <a:pt x="156400" y="38100"/>
                    <a:pt x="190500" y="72200"/>
                    <a:pt x="190500" y="114300"/>
                  </a:cubicBezTo>
                  <a:cubicBezTo>
                    <a:pt x="190500" y="156400"/>
                    <a:pt x="156400" y="190500"/>
                    <a:pt x="114300" y="190500"/>
                  </a:cubicBezTo>
                  <a:close/>
                </a:path>
              </a:pathLst>
            </a:custGeom>
            <a:solidFill>
              <a:srgbClr val="FFFFFF"/>
            </a:solidFill>
            <a:ln w="9525" cap="flat">
              <a:noFill/>
              <a:prstDash val="solid"/>
              <a:miter/>
            </a:ln>
          </p:spPr>
          <p:txBody>
            <a:bodyPr rtlCol="0" anchor="ctr"/>
            <a:lstStyle/>
            <a:p>
              <a:endParaRPr lang="en-US"/>
            </a:p>
          </p:txBody>
        </p:sp>
      </p:grpSp>
      <p:grpSp>
        <p:nvGrpSpPr>
          <p:cNvPr id="444" name="Graphic 175">
            <a:extLst>
              <a:ext uri="{FF2B5EF4-FFF2-40B4-BE49-F238E27FC236}">
                <a16:creationId xmlns:a16="http://schemas.microsoft.com/office/drawing/2014/main" id="{A9C2D878-D33F-D45D-626B-2A92B7AD7741}"/>
              </a:ext>
            </a:extLst>
          </p:cNvPr>
          <p:cNvGrpSpPr/>
          <p:nvPr/>
        </p:nvGrpSpPr>
        <p:grpSpPr>
          <a:xfrm>
            <a:off x="5561305" y="4709096"/>
            <a:ext cx="609695" cy="609600"/>
            <a:chOff x="5561305" y="1690688"/>
            <a:chExt cx="609695" cy="609600"/>
          </a:xfrm>
        </p:grpSpPr>
        <p:sp>
          <p:nvSpPr>
            <p:cNvPr id="445" name="Freeform 444">
              <a:extLst>
                <a:ext uri="{FF2B5EF4-FFF2-40B4-BE49-F238E27FC236}">
                  <a16:creationId xmlns:a16="http://schemas.microsoft.com/office/drawing/2014/main" id="{AE9E45C3-69C8-DF74-9096-263E384AB6DA}"/>
                </a:ext>
              </a:extLst>
            </p:cNvPr>
            <p:cNvSpPr/>
            <p:nvPr/>
          </p:nvSpPr>
          <p:spPr>
            <a:xfrm>
              <a:off x="556130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46" name="Freeform 445">
              <a:extLst>
                <a:ext uri="{FF2B5EF4-FFF2-40B4-BE49-F238E27FC236}">
                  <a16:creationId xmlns:a16="http://schemas.microsoft.com/office/drawing/2014/main" id="{998EC47D-9E28-9E50-2A77-04A336B9968C}"/>
                </a:ext>
              </a:extLst>
            </p:cNvPr>
            <p:cNvSpPr/>
            <p:nvPr/>
          </p:nvSpPr>
          <p:spPr>
            <a:xfrm>
              <a:off x="5721229" y="1868424"/>
              <a:ext cx="449770" cy="431863"/>
            </a:xfrm>
            <a:custGeom>
              <a:avLst/>
              <a:gdLst>
                <a:gd name="connsiteX0" fmla="*/ 225743 w 449770"/>
                <a:gd name="connsiteY0" fmla="*/ 8096 h 431863"/>
                <a:gd name="connsiteX1" fmla="*/ 259175 w 449770"/>
                <a:gd name="connsiteY1" fmla="*/ 88868 h 431863"/>
                <a:gd name="connsiteX2" fmla="*/ 233744 w 449770"/>
                <a:gd name="connsiteY2" fmla="*/ 88868 h 431863"/>
                <a:gd name="connsiteX3" fmla="*/ 207740 w 449770"/>
                <a:gd name="connsiteY3" fmla="*/ 26003 h 431863"/>
                <a:gd name="connsiteX4" fmla="*/ 144875 w 449770"/>
                <a:gd name="connsiteY4" fmla="*/ 0 h 431863"/>
                <a:gd name="connsiteX5" fmla="*/ 82010 w 449770"/>
                <a:gd name="connsiteY5" fmla="*/ 26003 h 431863"/>
                <a:gd name="connsiteX6" fmla="*/ 56007 w 449770"/>
                <a:gd name="connsiteY6" fmla="*/ 88868 h 431863"/>
                <a:gd name="connsiteX7" fmla="*/ 30575 w 449770"/>
                <a:gd name="connsiteY7" fmla="*/ 88868 h 431863"/>
                <a:gd name="connsiteX8" fmla="*/ 94107 w 449770"/>
                <a:gd name="connsiteY8" fmla="*/ 152400 h 431863"/>
                <a:gd name="connsiteX9" fmla="*/ 17907 w 449770"/>
                <a:gd name="connsiteY9" fmla="*/ 152400 h 431863"/>
                <a:gd name="connsiteX10" fmla="*/ 0 w 449770"/>
                <a:gd name="connsiteY10" fmla="*/ 144971 h 431863"/>
                <a:gd name="connsiteX11" fmla="*/ 70961 w 449770"/>
                <a:gd name="connsiteY11" fmla="*/ 215932 h 431863"/>
                <a:gd name="connsiteX12" fmla="*/ 17907 w 449770"/>
                <a:gd name="connsiteY12" fmla="*/ 215932 h 431863"/>
                <a:gd name="connsiteX13" fmla="*/ 0 w 449770"/>
                <a:gd name="connsiteY13" fmla="*/ 208502 h 431863"/>
                <a:gd name="connsiteX14" fmla="*/ 70961 w 449770"/>
                <a:gd name="connsiteY14" fmla="*/ 279464 h 431863"/>
                <a:gd name="connsiteX15" fmla="*/ 17907 w 449770"/>
                <a:gd name="connsiteY15" fmla="*/ 279464 h 431863"/>
                <a:gd name="connsiteX16" fmla="*/ 0 w 449770"/>
                <a:gd name="connsiteY16" fmla="*/ 272034 h 431863"/>
                <a:gd name="connsiteX17" fmla="*/ 159829 w 449770"/>
                <a:gd name="connsiteY17" fmla="*/ 431864 h 431863"/>
                <a:gd name="connsiteX18" fmla="*/ 414909 w 449770"/>
                <a:gd name="connsiteY18" fmla="*/ 431864 h 431863"/>
                <a:gd name="connsiteX19" fmla="*/ 449771 w 449770"/>
                <a:gd name="connsiteY19" fmla="*/ 397002 h 431863"/>
                <a:gd name="connsiteX20" fmla="*/ 449771 w 449770"/>
                <a:gd name="connsiteY20" fmla="*/ 232124 h 431863"/>
                <a:gd name="connsiteX21" fmla="*/ 225838 w 449770"/>
                <a:gd name="connsiteY21" fmla="*/ 8096 h 4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770" h="431863">
                  <a:moveTo>
                    <a:pt x="225743" y="8096"/>
                  </a:moveTo>
                  <a:cubicBezTo>
                    <a:pt x="246412" y="28766"/>
                    <a:pt x="259175" y="57341"/>
                    <a:pt x="259175" y="88868"/>
                  </a:cubicBezTo>
                  <a:lnTo>
                    <a:pt x="233744" y="88868"/>
                  </a:lnTo>
                  <a:cubicBezTo>
                    <a:pt x="233744" y="64294"/>
                    <a:pt x="223838" y="42101"/>
                    <a:pt x="207740" y="26003"/>
                  </a:cubicBezTo>
                  <a:cubicBezTo>
                    <a:pt x="191643" y="9906"/>
                    <a:pt x="169450" y="0"/>
                    <a:pt x="144875" y="0"/>
                  </a:cubicBezTo>
                  <a:cubicBezTo>
                    <a:pt x="120301" y="0"/>
                    <a:pt x="98107" y="9906"/>
                    <a:pt x="82010" y="26003"/>
                  </a:cubicBezTo>
                  <a:cubicBezTo>
                    <a:pt x="65913" y="42101"/>
                    <a:pt x="56007" y="64294"/>
                    <a:pt x="56007" y="88868"/>
                  </a:cubicBezTo>
                  <a:lnTo>
                    <a:pt x="30575" y="88868"/>
                  </a:lnTo>
                  <a:lnTo>
                    <a:pt x="94107" y="152400"/>
                  </a:lnTo>
                  <a:lnTo>
                    <a:pt x="17907" y="152400"/>
                  </a:lnTo>
                  <a:cubicBezTo>
                    <a:pt x="10954" y="152400"/>
                    <a:pt x="4572" y="149543"/>
                    <a:pt x="0" y="144971"/>
                  </a:cubicBezTo>
                  <a:lnTo>
                    <a:pt x="70961" y="215932"/>
                  </a:lnTo>
                  <a:lnTo>
                    <a:pt x="17907" y="215932"/>
                  </a:lnTo>
                  <a:cubicBezTo>
                    <a:pt x="10954" y="215932"/>
                    <a:pt x="4572" y="213074"/>
                    <a:pt x="0" y="208502"/>
                  </a:cubicBezTo>
                  <a:lnTo>
                    <a:pt x="70961" y="279464"/>
                  </a:lnTo>
                  <a:lnTo>
                    <a:pt x="17907" y="279464"/>
                  </a:lnTo>
                  <a:cubicBezTo>
                    <a:pt x="10954" y="279464"/>
                    <a:pt x="4572" y="276606"/>
                    <a:pt x="0" y="272034"/>
                  </a:cubicBezTo>
                  <a:lnTo>
                    <a:pt x="159829" y="431864"/>
                  </a:lnTo>
                  <a:lnTo>
                    <a:pt x="414909" y="431864"/>
                  </a:lnTo>
                  <a:cubicBezTo>
                    <a:pt x="434054" y="431864"/>
                    <a:pt x="449771" y="416147"/>
                    <a:pt x="449771" y="397002"/>
                  </a:cubicBezTo>
                  <a:lnTo>
                    <a:pt x="449771" y="232124"/>
                  </a:lnTo>
                  <a:lnTo>
                    <a:pt x="225838" y="8096"/>
                  </a:lnTo>
                  <a:close/>
                </a:path>
              </a:pathLst>
            </a:custGeom>
            <a:gradFill>
              <a:gsLst>
                <a:gs pos="0">
                  <a:schemeClr val="accent6"/>
                </a:gs>
                <a:gs pos="100000">
                  <a:schemeClr val="accent6">
                    <a:lumMod val="50000"/>
                  </a:schemeClr>
                </a:gs>
              </a:gsLst>
              <a:lin ang="13499565" scaled="1"/>
            </a:gradFill>
            <a:ln w="9525" cap="flat">
              <a:noFill/>
              <a:prstDash val="solid"/>
              <a:miter/>
            </a:ln>
          </p:spPr>
          <p:txBody>
            <a:bodyPr rtlCol="0" anchor="ctr"/>
            <a:lstStyle/>
            <a:p>
              <a:endParaRPr lang="en-US" dirty="0"/>
            </a:p>
          </p:txBody>
        </p:sp>
        <p:sp>
          <p:nvSpPr>
            <p:cNvPr id="447" name="Freeform 446">
              <a:extLst>
                <a:ext uri="{FF2B5EF4-FFF2-40B4-BE49-F238E27FC236}">
                  <a16:creationId xmlns:a16="http://schemas.microsoft.com/office/drawing/2014/main" id="{F3061BD4-8696-15A2-F8F9-CAC037864E81}"/>
                </a:ext>
              </a:extLst>
            </p:cNvPr>
            <p:cNvSpPr/>
            <p:nvPr/>
          </p:nvSpPr>
          <p:spPr>
            <a:xfrm>
              <a:off x="5713705" y="1843088"/>
              <a:ext cx="305085" cy="304895"/>
            </a:xfrm>
            <a:custGeom>
              <a:avLst/>
              <a:gdLst>
                <a:gd name="connsiteX0" fmla="*/ 152400 w 305085"/>
                <a:gd name="connsiteY0" fmla="*/ 25432 h 304895"/>
                <a:gd name="connsiteX1" fmla="*/ 241268 w 305085"/>
                <a:gd name="connsiteY1" fmla="*/ 114300 h 304895"/>
                <a:gd name="connsiteX2" fmla="*/ 266700 w 305085"/>
                <a:gd name="connsiteY2" fmla="*/ 114300 h 304895"/>
                <a:gd name="connsiteX3" fmla="*/ 152400 w 305085"/>
                <a:gd name="connsiteY3" fmla="*/ 0 h 304895"/>
                <a:gd name="connsiteX4" fmla="*/ 38100 w 305085"/>
                <a:gd name="connsiteY4" fmla="*/ 114300 h 304895"/>
                <a:gd name="connsiteX5" fmla="*/ 63532 w 305085"/>
                <a:gd name="connsiteY5" fmla="*/ 114300 h 304895"/>
                <a:gd name="connsiteX6" fmla="*/ 152400 w 305085"/>
                <a:gd name="connsiteY6" fmla="*/ 25432 h 304895"/>
                <a:gd name="connsiteX7" fmla="*/ 304800 w 305085"/>
                <a:gd name="connsiteY7" fmla="*/ 152400 h 304895"/>
                <a:gd name="connsiteX8" fmla="*/ 304800 w 305085"/>
                <a:gd name="connsiteY8" fmla="*/ 152400 h 304895"/>
                <a:gd name="connsiteX9" fmla="*/ 279368 w 305085"/>
                <a:gd name="connsiteY9" fmla="*/ 126968 h 304895"/>
                <a:gd name="connsiteX10" fmla="*/ 25432 w 305085"/>
                <a:gd name="connsiteY10" fmla="*/ 126968 h 304895"/>
                <a:gd name="connsiteX11" fmla="*/ 0 w 305085"/>
                <a:gd name="connsiteY11" fmla="*/ 152400 h 304895"/>
                <a:gd name="connsiteX12" fmla="*/ 0 w 305085"/>
                <a:gd name="connsiteY12" fmla="*/ 152400 h 304895"/>
                <a:gd name="connsiteX13" fmla="*/ 25432 w 305085"/>
                <a:gd name="connsiteY13" fmla="*/ 177832 h 304895"/>
                <a:gd name="connsiteX14" fmla="*/ 116586 w 305085"/>
                <a:gd name="connsiteY14" fmla="*/ 177832 h 304895"/>
                <a:gd name="connsiteX15" fmla="*/ 114395 w 305085"/>
                <a:gd name="connsiteY15" fmla="*/ 190500 h 304895"/>
                <a:gd name="connsiteX16" fmla="*/ 25527 w 305085"/>
                <a:gd name="connsiteY16" fmla="*/ 190500 h 304895"/>
                <a:gd name="connsiteX17" fmla="*/ 95 w 305085"/>
                <a:gd name="connsiteY17" fmla="*/ 215932 h 304895"/>
                <a:gd name="connsiteX18" fmla="*/ 25527 w 305085"/>
                <a:gd name="connsiteY18" fmla="*/ 241364 h 304895"/>
                <a:gd name="connsiteX19" fmla="*/ 127159 w 305085"/>
                <a:gd name="connsiteY19" fmla="*/ 241364 h 304895"/>
                <a:gd name="connsiteX20" fmla="*/ 127159 w 305085"/>
                <a:gd name="connsiteY20" fmla="*/ 254032 h 304895"/>
                <a:gd name="connsiteX21" fmla="*/ 25527 w 305085"/>
                <a:gd name="connsiteY21" fmla="*/ 254032 h 304895"/>
                <a:gd name="connsiteX22" fmla="*/ 95 w 305085"/>
                <a:gd name="connsiteY22" fmla="*/ 279464 h 304895"/>
                <a:gd name="connsiteX23" fmla="*/ 25527 w 305085"/>
                <a:gd name="connsiteY23" fmla="*/ 304895 h 304895"/>
                <a:gd name="connsiteX24" fmla="*/ 279559 w 305085"/>
                <a:gd name="connsiteY24" fmla="*/ 304895 h 304895"/>
                <a:gd name="connsiteX25" fmla="*/ 304991 w 305085"/>
                <a:gd name="connsiteY25" fmla="*/ 279464 h 304895"/>
                <a:gd name="connsiteX26" fmla="*/ 279559 w 305085"/>
                <a:gd name="connsiteY26" fmla="*/ 254032 h 304895"/>
                <a:gd name="connsiteX27" fmla="*/ 177927 w 305085"/>
                <a:gd name="connsiteY27" fmla="*/ 254032 h 304895"/>
                <a:gd name="connsiteX28" fmla="*/ 177927 w 305085"/>
                <a:gd name="connsiteY28" fmla="*/ 241364 h 304895"/>
                <a:gd name="connsiteX29" fmla="*/ 279559 w 305085"/>
                <a:gd name="connsiteY29" fmla="*/ 241364 h 304895"/>
                <a:gd name="connsiteX30" fmla="*/ 304991 w 305085"/>
                <a:gd name="connsiteY30" fmla="*/ 215932 h 304895"/>
                <a:gd name="connsiteX31" fmla="*/ 279559 w 305085"/>
                <a:gd name="connsiteY31" fmla="*/ 190500 h 304895"/>
                <a:gd name="connsiteX32" fmla="*/ 190691 w 305085"/>
                <a:gd name="connsiteY32" fmla="*/ 190500 h 304895"/>
                <a:gd name="connsiteX33" fmla="*/ 188500 w 305085"/>
                <a:gd name="connsiteY33" fmla="*/ 177832 h 304895"/>
                <a:gd name="connsiteX34" fmla="*/ 279654 w 305085"/>
                <a:gd name="connsiteY34" fmla="*/ 177832 h 304895"/>
                <a:gd name="connsiteX35" fmla="*/ 305086 w 305085"/>
                <a:gd name="connsiteY35" fmla="*/ 152400 h 304895"/>
                <a:gd name="connsiteX36" fmla="*/ 165068 w 305085"/>
                <a:gd name="connsiteY36" fmla="*/ 212503 h 304895"/>
                <a:gd name="connsiteX37" fmla="*/ 165068 w 305085"/>
                <a:gd name="connsiteY37" fmla="*/ 254032 h 304895"/>
                <a:gd name="connsiteX38" fmla="*/ 152400 w 305085"/>
                <a:gd name="connsiteY38" fmla="*/ 266700 h 304895"/>
                <a:gd name="connsiteX39" fmla="*/ 139732 w 305085"/>
                <a:gd name="connsiteY39" fmla="*/ 254032 h 304895"/>
                <a:gd name="connsiteX40" fmla="*/ 139732 w 305085"/>
                <a:gd name="connsiteY40" fmla="*/ 212503 h 304895"/>
                <a:gd name="connsiteX41" fmla="*/ 127064 w 305085"/>
                <a:gd name="connsiteY41" fmla="*/ 190500 h 304895"/>
                <a:gd name="connsiteX42" fmla="*/ 152495 w 305085"/>
                <a:gd name="connsiteY42" fmla="*/ 165068 h 304895"/>
                <a:gd name="connsiteX43" fmla="*/ 177927 w 305085"/>
                <a:gd name="connsiteY43" fmla="*/ 190500 h 304895"/>
                <a:gd name="connsiteX44" fmla="*/ 165259 w 305085"/>
                <a:gd name="connsiteY44" fmla="*/ 212503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085" h="304895">
                  <a:moveTo>
                    <a:pt x="152400" y="25432"/>
                  </a:moveTo>
                  <a:cubicBezTo>
                    <a:pt x="201454" y="25432"/>
                    <a:pt x="241268" y="65246"/>
                    <a:pt x="241268" y="114300"/>
                  </a:cubicBezTo>
                  <a:lnTo>
                    <a:pt x="266700" y="114300"/>
                  </a:lnTo>
                  <a:cubicBezTo>
                    <a:pt x="266700" y="51149"/>
                    <a:pt x="215551" y="0"/>
                    <a:pt x="152400" y="0"/>
                  </a:cubicBezTo>
                  <a:cubicBezTo>
                    <a:pt x="89249" y="0"/>
                    <a:pt x="38100" y="51149"/>
                    <a:pt x="38100" y="114300"/>
                  </a:cubicBezTo>
                  <a:lnTo>
                    <a:pt x="63532" y="114300"/>
                  </a:lnTo>
                  <a:cubicBezTo>
                    <a:pt x="63532" y="65151"/>
                    <a:pt x="103346" y="25432"/>
                    <a:pt x="152400" y="25432"/>
                  </a:cubicBezTo>
                  <a:close/>
                  <a:moveTo>
                    <a:pt x="304800" y="152400"/>
                  </a:moveTo>
                  <a:lnTo>
                    <a:pt x="304800" y="152400"/>
                  </a:lnTo>
                  <a:cubicBezTo>
                    <a:pt x="304800" y="138398"/>
                    <a:pt x="293370" y="126968"/>
                    <a:pt x="279368" y="126968"/>
                  </a:cubicBezTo>
                  <a:lnTo>
                    <a:pt x="25432" y="126968"/>
                  </a:lnTo>
                  <a:cubicBezTo>
                    <a:pt x="11430" y="126968"/>
                    <a:pt x="0" y="138398"/>
                    <a:pt x="0" y="152400"/>
                  </a:cubicBezTo>
                  <a:lnTo>
                    <a:pt x="0" y="152400"/>
                  </a:lnTo>
                  <a:cubicBezTo>
                    <a:pt x="0" y="166402"/>
                    <a:pt x="11430" y="177832"/>
                    <a:pt x="25432" y="177832"/>
                  </a:cubicBezTo>
                  <a:lnTo>
                    <a:pt x="116586" y="177832"/>
                  </a:lnTo>
                  <a:cubicBezTo>
                    <a:pt x="115157" y="181832"/>
                    <a:pt x="114395" y="186119"/>
                    <a:pt x="114395" y="190500"/>
                  </a:cubicBezTo>
                  <a:lnTo>
                    <a:pt x="25527" y="190500"/>
                  </a:lnTo>
                  <a:cubicBezTo>
                    <a:pt x="11525" y="190500"/>
                    <a:pt x="95" y="201930"/>
                    <a:pt x="95" y="215932"/>
                  </a:cubicBezTo>
                  <a:cubicBezTo>
                    <a:pt x="95" y="229934"/>
                    <a:pt x="11525" y="241364"/>
                    <a:pt x="25527" y="241364"/>
                  </a:cubicBezTo>
                  <a:lnTo>
                    <a:pt x="127159" y="241364"/>
                  </a:lnTo>
                  <a:lnTo>
                    <a:pt x="127159" y="254032"/>
                  </a:lnTo>
                  <a:lnTo>
                    <a:pt x="25527" y="254032"/>
                  </a:lnTo>
                  <a:cubicBezTo>
                    <a:pt x="11525" y="254032"/>
                    <a:pt x="95" y="265462"/>
                    <a:pt x="95" y="279464"/>
                  </a:cubicBezTo>
                  <a:cubicBezTo>
                    <a:pt x="95" y="293465"/>
                    <a:pt x="11525" y="304895"/>
                    <a:pt x="25527" y="304895"/>
                  </a:cubicBezTo>
                  <a:lnTo>
                    <a:pt x="279559" y="304895"/>
                  </a:lnTo>
                  <a:cubicBezTo>
                    <a:pt x="293561" y="304895"/>
                    <a:pt x="304991" y="293465"/>
                    <a:pt x="304991" y="279464"/>
                  </a:cubicBezTo>
                  <a:cubicBezTo>
                    <a:pt x="304991" y="265462"/>
                    <a:pt x="293561" y="254032"/>
                    <a:pt x="279559" y="254032"/>
                  </a:cubicBezTo>
                  <a:lnTo>
                    <a:pt x="177927" y="254032"/>
                  </a:lnTo>
                  <a:lnTo>
                    <a:pt x="177927" y="241364"/>
                  </a:lnTo>
                  <a:lnTo>
                    <a:pt x="279559" y="241364"/>
                  </a:lnTo>
                  <a:cubicBezTo>
                    <a:pt x="293561" y="241364"/>
                    <a:pt x="304991" y="229934"/>
                    <a:pt x="304991" y="215932"/>
                  </a:cubicBezTo>
                  <a:cubicBezTo>
                    <a:pt x="304991" y="201930"/>
                    <a:pt x="293561" y="190500"/>
                    <a:pt x="279559" y="190500"/>
                  </a:cubicBezTo>
                  <a:lnTo>
                    <a:pt x="190691" y="190500"/>
                  </a:lnTo>
                  <a:cubicBezTo>
                    <a:pt x="190691" y="186023"/>
                    <a:pt x="189928" y="181737"/>
                    <a:pt x="188500" y="177832"/>
                  </a:cubicBezTo>
                  <a:lnTo>
                    <a:pt x="279654" y="177832"/>
                  </a:lnTo>
                  <a:cubicBezTo>
                    <a:pt x="293656" y="177832"/>
                    <a:pt x="305086" y="166402"/>
                    <a:pt x="305086" y="152400"/>
                  </a:cubicBezTo>
                  <a:close/>
                  <a:moveTo>
                    <a:pt x="165068" y="212503"/>
                  </a:moveTo>
                  <a:lnTo>
                    <a:pt x="165068" y="254032"/>
                  </a:lnTo>
                  <a:cubicBezTo>
                    <a:pt x="165068" y="260985"/>
                    <a:pt x="159353" y="266700"/>
                    <a:pt x="152400" y="266700"/>
                  </a:cubicBezTo>
                  <a:cubicBezTo>
                    <a:pt x="145447" y="266700"/>
                    <a:pt x="139732" y="260985"/>
                    <a:pt x="139732" y="254032"/>
                  </a:cubicBezTo>
                  <a:lnTo>
                    <a:pt x="139732" y="212503"/>
                  </a:lnTo>
                  <a:cubicBezTo>
                    <a:pt x="132112" y="208121"/>
                    <a:pt x="127064" y="199930"/>
                    <a:pt x="127064" y="190500"/>
                  </a:cubicBezTo>
                  <a:cubicBezTo>
                    <a:pt x="127064" y="176498"/>
                    <a:pt x="138494" y="165068"/>
                    <a:pt x="152495" y="165068"/>
                  </a:cubicBezTo>
                  <a:cubicBezTo>
                    <a:pt x="166497" y="165068"/>
                    <a:pt x="177927" y="176403"/>
                    <a:pt x="177927" y="190500"/>
                  </a:cubicBezTo>
                  <a:cubicBezTo>
                    <a:pt x="177927" y="199930"/>
                    <a:pt x="172784" y="208121"/>
                    <a:pt x="165259" y="212503"/>
                  </a:cubicBezTo>
                  <a:close/>
                </a:path>
              </a:pathLst>
            </a:custGeom>
            <a:solidFill>
              <a:srgbClr val="FFFFFF"/>
            </a:solidFill>
            <a:ln w="9525" cap="flat">
              <a:noFill/>
              <a:prstDash val="solid"/>
              <a:miter/>
            </a:ln>
          </p:spPr>
          <p:txBody>
            <a:bodyPr rtlCol="0" anchor="ctr"/>
            <a:lstStyle/>
            <a:p>
              <a:endParaRPr lang="en-US"/>
            </a:p>
          </p:txBody>
        </p:sp>
      </p:grpSp>
      <p:grpSp>
        <p:nvGrpSpPr>
          <p:cNvPr id="448" name="Graphic 173">
            <a:extLst>
              <a:ext uri="{FF2B5EF4-FFF2-40B4-BE49-F238E27FC236}">
                <a16:creationId xmlns:a16="http://schemas.microsoft.com/office/drawing/2014/main" id="{A12407E9-C993-F2E5-6564-4881D37AB483}"/>
              </a:ext>
            </a:extLst>
          </p:cNvPr>
          <p:cNvGrpSpPr/>
          <p:nvPr/>
        </p:nvGrpSpPr>
        <p:grpSpPr>
          <a:xfrm>
            <a:off x="6324596" y="4709096"/>
            <a:ext cx="609600" cy="609600"/>
            <a:chOff x="6324596" y="1690688"/>
            <a:chExt cx="609600" cy="609600"/>
          </a:xfrm>
        </p:grpSpPr>
        <p:sp>
          <p:nvSpPr>
            <p:cNvPr id="449" name="Freeform 448">
              <a:extLst>
                <a:ext uri="{FF2B5EF4-FFF2-40B4-BE49-F238E27FC236}">
                  <a16:creationId xmlns:a16="http://schemas.microsoft.com/office/drawing/2014/main" id="{53840525-73DB-0C5F-B78C-3E56C2384C34}"/>
                </a:ext>
              </a:extLst>
            </p:cNvPr>
            <p:cNvSpPr/>
            <p:nvPr/>
          </p:nvSpPr>
          <p:spPr>
            <a:xfrm>
              <a:off x="6324596"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50" name="Freeform 449">
              <a:extLst>
                <a:ext uri="{FF2B5EF4-FFF2-40B4-BE49-F238E27FC236}">
                  <a16:creationId xmlns:a16="http://schemas.microsoft.com/office/drawing/2014/main" id="{A2AA7478-6221-0972-C3A0-781E8F19E721}"/>
                </a:ext>
              </a:extLst>
            </p:cNvPr>
            <p:cNvSpPr/>
            <p:nvPr/>
          </p:nvSpPr>
          <p:spPr>
            <a:xfrm>
              <a:off x="6553196" y="1854232"/>
              <a:ext cx="381000" cy="446055"/>
            </a:xfrm>
            <a:custGeom>
              <a:avLst/>
              <a:gdLst>
                <a:gd name="connsiteX0" fmla="*/ 103156 w 381000"/>
                <a:gd name="connsiteY0" fmla="*/ 0 h 446055"/>
                <a:gd name="connsiteX1" fmla="*/ 103156 w 381000"/>
                <a:gd name="connsiteY1" fmla="*/ 53912 h 446055"/>
                <a:gd name="connsiteX2" fmla="*/ 49244 w 381000"/>
                <a:gd name="connsiteY2" fmla="*/ 53912 h 446055"/>
                <a:gd name="connsiteX3" fmla="*/ 114300 w 381000"/>
                <a:gd name="connsiteY3" fmla="*/ 118967 h 446055"/>
                <a:gd name="connsiteX4" fmla="*/ 114300 w 381000"/>
                <a:gd name="connsiteY4" fmla="*/ 278416 h 446055"/>
                <a:gd name="connsiteX5" fmla="*/ 152400 w 381000"/>
                <a:gd name="connsiteY5" fmla="*/ 278416 h 446055"/>
                <a:gd name="connsiteX6" fmla="*/ 152400 w 381000"/>
                <a:gd name="connsiteY6" fmla="*/ 293656 h 446055"/>
                <a:gd name="connsiteX7" fmla="*/ 0 w 381000"/>
                <a:gd name="connsiteY7" fmla="*/ 293656 h 446055"/>
                <a:gd name="connsiteX8" fmla="*/ 152400 w 381000"/>
                <a:gd name="connsiteY8" fmla="*/ 446056 h 446055"/>
                <a:gd name="connsiteX9" fmla="*/ 346139 w 381000"/>
                <a:gd name="connsiteY9" fmla="*/ 446056 h 446055"/>
                <a:gd name="connsiteX10" fmla="*/ 381000 w 381000"/>
                <a:gd name="connsiteY10" fmla="*/ 411194 h 446055"/>
                <a:gd name="connsiteX11" fmla="*/ 381000 w 381000"/>
                <a:gd name="connsiteY11" fmla="*/ 277844 h 446055"/>
                <a:gd name="connsiteX12" fmla="*/ 103156 w 381000"/>
                <a:gd name="connsiteY12" fmla="*/ 0 h 446055"/>
                <a:gd name="connsiteX13" fmla="*/ 38100 w 381000"/>
                <a:gd name="connsiteY13" fmla="*/ 105632 h 446055"/>
                <a:gd name="connsiteX14" fmla="*/ 0 w 381000"/>
                <a:gd name="connsiteY14" fmla="*/ 105632 h 446055"/>
                <a:gd name="connsiteX15" fmla="*/ 38100 w 381000"/>
                <a:gd name="connsiteY15" fmla="*/ 143732 h 446055"/>
                <a:gd name="connsiteX16" fmla="*/ 38100 w 381000"/>
                <a:gd name="connsiteY16" fmla="*/ 105632 h 4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446055">
                  <a:moveTo>
                    <a:pt x="103156" y="0"/>
                  </a:moveTo>
                  <a:cubicBezTo>
                    <a:pt x="118015" y="14859"/>
                    <a:pt x="118015" y="38957"/>
                    <a:pt x="103156" y="53912"/>
                  </a:cubicBezTo>
                  <a:cubicBezTo>
                    <a:pt x="88297" y="68770"/>
                    <a:pt x="64198" y="68770"/>
                    <a:pt x="49244" y="53912"/>
                  </a:cubicBezTo>
                  <a:lnTo>
                    <a:pt x="114300" y="118967"/>
                  </a:lnTo>
                  <a:lnTo>
                    <a:pt x="114300" y="278416"/>
                  </a:lnTo>
                  <a:lnTo>
                    <a:pt x="152400" y="278416"/>
                  </a:lnTo>
                  <a:lnTo>
                    <a:pt x="152400" y="293656"/>
                  </a:lnTo>
                  <a:lnTo>
                    <a:pt x="0" y="293656"/>
                  </a:lnTo>
                  <a:lnTo>
                    <a:pt x="152400" y="446056"/>
                  </a:lnTo>
                  <a:lnTo>
                    <a:pt x="346139" y="446056"/>
                  </a:lnTo>
                  <a:cubicBezTo>
                    <a:pt x="365284" y="446056"/>
                    <a:pt x="381000" y="430340"/>
                    <a:pt x="381000" y="411194"/>
                  </a:cubicBezTo>
                  <a:lnTo>
                    <a:pt x="381000" y="277844"/>
                  </a:lnTo>
                  <a:lnTo>
                    <a:pt x="103156" y="0"/>
                  </a:lnTo>
                  <a:close/>
                  <a:moveTo>
                    <a:pt x="38100" y="105632"/>
                  </a:moveTo>
                  <a:lnTo>
                    <a:pt x="0" y="105632"/>
                  </a:lnTo>
                  <a:lnTo>
                    <a:pt x="38100" y="143732"/>
                  </a:lnTo>
                  <a:lnTo>
                    <a:pt x="38100" y="105632"/>
                  </a:lnTo>
                  <a:close/>
                </a:path>
              </a:pathLst>
            </a:custGeom>
            <a:gradFill>
              <a:gsLst>
                <a:gs pos="0">
                  <a:schemeClr val="accent6"/>
                </a:gs>
                <a:gs pos="100000">
                  <a:schemeClr val="accent6">
                    <a:lumMod val="50000"/>
                  </a:schemeClr>
                </a:gs>
              </a:gsLst>
              <a:lin ang="13499535" scaled="1"/>
            </a:gradFill>
            <a:ln w="9525" cap="flat">
              <a:noFill/>
              <a:prstDash val="solid"/>
              <a:miter/>
            </a:ln>
          </p:spPr>
          <p:txBody>
            <a:bodyPr rtlCol="0" anchor="ctr"/>
            <a:lstStyle/>
            <a:p>
              <a:endParaRPr lang="en-US"/>
            </a:p>
          </p:txBody>
        </p:sp>
        <p:sp>
          <p:nvSpPr>
            <p:cNvPr id="451" name="Freeform 450">
              <a:extLst>
                <a:ext uri="{FF2B5EF4-FFF2-40B4-BE49-F238E27FC236}">
                  <a16:creationId xmlns:a16="http://schemas.microsoft.com/office/drawing/2014/main" id="{A3F36A30-470A-46D8-F007-61A04AAA3CE5}"/>
                </a:ext>
              </a:extLst>
            </p:cNvPr>
            <p:cNvSpPr/>
            <p:nvPr/>
          </p:nvSpPr>
          <p:spPr>
            <a:xfrm>
              <a:off x="6553196" y="1843088"/>
              <a:ext cx="152400" cy="304800"/>
            </a:xfrm>
            <a:custGeom>
              <a:avLst/>
              <a:gdLst>
                <a:gd name="connsiteX0" fmla="*/ 114300 w 152400"/>
                <a:gd name="connsiteY0" fmla="*/ 289560 h 304800"/>
                <a:gd name="connsiteX1" fmla="*/ 114300 w 152400"/>
                <a:gd name="connsiteY1" fmla="*/ 101632 h 304800"/>
                <a:gd name="connsiteX2" fmla="*/ 0 w 152400"/>
                <a:gd name="connsiteY2" fmla="*/ 101632 h 304800"/>
                <a:gd name="connsiteX3" fmla="*/ 0 w 152400"/>
                <a:gd name="connsiteY3" fmla="*/ 116872 h 304800"/>
                <a:gd name="connsiteX4" fmla="*/ 38100 w 152400"/>
                <a:gd name="connsiteY4" fmla="*/ 116872 h 304800"/>
                <a:gd name="connsiteX5" fmla="*/ 38100 w 152400"/>
                <a:gd name="connsiteY5" fmla="*/ 289560 h 304800"/>
                <a:gd name="connsiteX6" fmla="*/ 0 w 152400"/>
                <a:gd name="connsiteY6" fmla="*/ 289560 h 304800"/>
                <a:gd name="connsiteX7" fmla="*/ 0 w 152400"/>
                <a:gd name="connsiteY7" fmla="*/ 304800 h 304800"/>
                <a:gd name="connsiteX8" fmla="*/ 152400 w 152400"/>
                <a:gd name="connsiteY8" fmla="*/ 304800 h 304800"/>
                <a:gd name="connsiteX9" fmla="*/ 152400 w 152400"/>
                <a:gd name="connsiteY9" fmla="*/ 289560 h 304800"/>
                <a:gd name="connsiteX10" fmla="*/ 114300 w 152400"/>
                <a:gd name="connsiteY10" fmla="*/ 289560 h 304800"/>
                <a:gd name="connsiteX11" fmla="*/ 76200 w 152400"/>
                <a:gd name="connsiteY11" fmla="*/ 76200 h 304800"/>
                <a:gd name="connsiteX12" fmla="*/ 114300 w 152400"/>
                <a:gd name="connsiteY12" fmla="*/ 38100 h 304800"/>
                <a:gd name="connsiteX13" fmla="*/ 76200 w 152400"/>
                <a:gd name="connsiteY13" fmla="*/ 0 h 304800"/>
                <a:gd name="connsiteX14" fmla="*/ 38100 w 152400"/>
                <a:gd name="connsiteY14" fmla="*/ 38100 h 304800"/>
                <a:gd name="connsiteX15" fmla="*/ 76200 w 152400"/>
                <a:gd name="connsiteY15" fmla="*/ 762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304800">
                  <a:moveTo>
                    <a:pt x="114300" y="289560"/>
                  </a:moveTo>
                  <a:lnTo>
                    <a:pt x="114300" y="101632"/>
                  </a:lnTo>
                  <a:lnTo>
                    <a:pt x="0" y="101632"/>
                  </a:lnTo>
                  <a:lnTo>
                    <a:pt x="0" y="116872"/>
                  </a:lnTo>
                  <a:lnTo>
                    <a:pt x="38100" y="116872"/>
                  </a:lnTo>
                  <a:lnTo>
                    <a:pt x="38100" y="289560"/>
                  </a:lnTo>
                  <a:lnTo>
                    <a:pt x="0" y="289560"/>
                  </a:lnTo>
                  <a:lnTo>
                    <a:pt x="0" y="304800"/>
                  </a:lnTo>
                  <a:lnTo>
                    <a:pt x="152400" y="304800"/>
                  </a:lnTo>
                  <a:lnTo>
                    <a:pt x="152400" y="289560"/>
                  </a:lnTo>
                  <a:lnTo>
                    <a:pt x="114300" y="289560"/>
                  </a:lnTo>
                  <a:close/>
                  <a:moveTo>
                    <a:pt x="76200" y="76200"/>
                  </a:moveTo>
                  <a:cubicBezTo>
                    <a:pt x="97250" y="76200"/>
                    <a:pt x="114300" y="59150"/>
                    <a:pt x="114300" y="38100"/>
                  </a:cubicBezTo>
                  <a:cubicBezTo>
                    <a:pt x="114300" y="17050"/>
                    <a:pt x="97250" y="0"/>
                    <a:pt x="76200" y="0"/>
                  </a:cubicBezTo>
                  <a:cubicBezTo>
                    <a:pt x="55150" y="0"/>
                    <a:pt x="38100" y="17050"/>
                    <a:pt x="38100" y="38100"/>
                  </a:cubicBezTo>
                  <a:cubicBezTo>
                    <a:pt x="38100" y="59150"/>
                    <a:pt x="55150" y="76200"/>
                    <a:pt x="76200" y="76200"/>
                  </a:cubicBezTo>
                  <a:close/>
                </a:path>
              </a:pathLst>
            </a:custGeom>
            <a:solidFill>
              <a:srgbClr val="FFFFFF"/>
            </a:solidFill>
            <a:ln w="9525" cap="flat">
              <a:noFill/>
              <a:prstDash val="solid"/>
              <a:miter/>
            </a:ln>
          </p:spPr>
          <p:txBody>
            <a:bodyPr rtlCol="0" anchor="ctr"/>
            <a:lstStyle/>
            <a:p>
              <a:endParaRPr lang="en-US"/>
            </a:p>
          </p:txBody>
        </p:sp>
      </p:grpSp>
      <p:grpSp>
        <p:nvGrpSpPr>
          <p:cNvPr id="452" name="Graphic 171">
            <a:extLst>
              <a:ext uri="{FF2B5EF4-FFF2-40B4-BE49-F238E27FC236}">
                <a16:creationId xmlns:a16="http://schemas.microsoft.com/office/drawing/2014/main" id="{32449BC2-60E5-CA7F-DFA2-F25E0F9B8CFA}"/>
              </a:ext>
            </a:extLst>
          </p:cNvPr>
          <p:cNvGrpSpPr/>
          <p:nvPr/>
        </p:nvGrpSpPr>
        <p:grpSpPr>
          <a:xfrm>
            <a:off x="7087887" y="4709096"/>
            <a:ext cx="609695" cy="609695"/>
            <a:chOff x="7087887" y="1690688"/>
            <a:chExt cx="609695" cy="609695"/>
          </a:xfrm>
        </p:grpSpPr>
        <p:sp>
          <p:nvSpPr>
            <p:cNvPr id="453" name="Freeform 452">
              <a:extLst>
                <a:ext uri="{FF2B5EF4-FFF2-40B4-BE49-F238E27FC236}">
                  <a16:creationId xmlns:a16="http://schemas.microsoft.com/office/drawing/2014/main" id="{98284274-100D-75E1-BDAC-23395B8E1C47}"/>
                </a:ext>
              </a:extLst>
            </p:cNvPr>
            <p:cNvSpPr/>
            <p:nvPr/>
          </p:nvSpPr>
          <p:spPr>
            <a:xfrm>
              <a:off x="7087887"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54" name="Freeform 453">
              <a:extLst>
                <a:ext uri="{FF2B5EF4-FFF2-40B4-BE49-F238E27FC236}">
                  <a16:creationId xmlns:a16="http://schemas.microsoft.com/office/drawing/2014/main" id="{6AE43784-A676-4609-8215-4D588AE2595D}"/>
                </a:ext>
              </a:extLst>
            </p:cNvPr>
            <p:cNvSpPr/>
            <p:nvPr/>
          </p:nvSpPr>
          <p:spPr>
            <a:xfrm>
              <a:off x="7365635" y="1859852"/>
              <a:ext cx="331946" cy="440531"/>
            </a:xfrm>
            <a:custGeom>
              <a:avLst/>
              <a:gdLst>
                <a:gd name="connsiteX0" fmla="*/ 67437 w 331946"/>
                <a:gd name="connsiteY0" fmla="*/ 0 h 440531"/>
                <a:gd name="connsiteX1" fmla="*/ 84201 w 331946"/>
                <a:gd name="connsiteY1" fmla="*/ 40386 h 440531"/>
                <a:gd name="connsiteX2" fmla="*/ 83058 w 331946"/>
                <a:gd name="connsiteY2" fmla="*/ 51911 h 440531"/>
                <a:gd name="connsiteX3" fmla="*/ 79724 w 331946"/>
                <a:gd name="connsiteY3" fmla="*/ 62675 h 440531"/>
                <a:gd name="connsiteX4" fmla="*/ 52292 w 331946"/>
                <a:gd name="connsiteY4" fmla="*/ 127159 h 440531"/>
                <a:gd name="connsiteX5" fmla="*/ 27051 w 331946"/>
                <a:gd name="connsiteY5" fmla="*/ 186500 h 440531"/>
                <a:gd name="connsiteX6" fmla="*/ 281083 w 331946"/>
                <a:gd name="connsiteY6" fmla="*/ 440531 h 440531"/>
                <a:gd name="connsiteX7" fmla="*/ 297085 w 331946"/>
                <a:gd name="connsiteY7" fmla="*/ 440531 h 440531"/>
                <a:gd name="connsiteX8" fmla="*/ 331946 w 331946"/>
                <a:gd name="connsiteY8" fmla="*/ 405670 h 440531"/>
                <a:gd name="connsiteX9" fmla="*/ 331946 w 331946"/>
                <a:gd name="connsiteY9" fmla="*/ 264414 h 440531"/>
                <a:gd name="connsiteX10" fmla="*/ 67532 w 331946"/>
                <a:gd name="connsiteY10" fmla="*/ 0 h 440531"/>
                <a:gd name="connsiteX11" fmla="*/ 53912 w 331946"/>
                <a:gd name="connsiteY11" fmla="*/ 276892 h 440531"/>
                <a:gd name="connsiteX12" fmla="*/ 0 w 331946"/>
                <a:gd name="connsiteY12" fmla="*/ 276892 h 440531"/>
                <a:gd name="connsiteX13" fmla="*/ 163544 w 331946"/>
                <a:gd name="connsiteY13" fmla="*/ 440436 h 440531"/>
                <a:gd name="connsiteX14" fmla="*/ 271272 w 331946"/>
                <a:gd name="connsiteY14" fmla="*/ 440436 h 440531"/>
                <a:gd name="connsiteX15" fmla="*/ 53816 w 331946"/>
                <a:gd name="connsiteY15" fmla="*/ 222980 h 440531"/>
                <a:gd name="connsiteX16" fmla="*/ 53816 w 331946"/>
                <a:gd name="connsiteY16" fmla="*/ 276892 h 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946" h="440531">
                  <a:moveTo>
                    <a:pt x="67437" y="0"/>
                  </a:moveTo>
                  <a:cubicBezTo>
                    <a:pt x="77724" y="10382"/>
                    <a:pt x="84201" y="24670"/>
                    <a:pt x="84201" y="40386"/>
                  </a:cubicBezTo>
                  <a:cubicBezTo>
                    <a:pt x="84201" y="44291"/>
                    <a:pt x="83820" y="48196"/>
                    <a:pt x="83058" y="51911"/>
                  </a:cubicBezTo>
                  <a:cubicBezTo>
                    <a:pt x="82296" y="55626"/>
                    <a:pt x="81153" y="59245"/>
                    <a:pt x="79724" y="62675"/>
                  </a:cubicBezTo>
                  <a:cubicBezTo>
                    <a:pt x="78296" y="66104"/>
                    <a:pt x="65151" y="97060"/>
                    <a:pt x="52292" y="127159"/>
                  </a:cubicBezTo>
                  <a:cubicBezTo>
                    <a:pt x="39529" y="157258"/>
                    <a:pt x="27051" y="186500"/>
                    <a:pt x="27051" y="186500"/>
                  </a:cubicBezTo>
                  <a:lnTo>
                    <a:pt x="281083" y="440531"/>
                  </a:lnTo>
                  <a:lnTo>
                    <a:pt x="297085" y="440531"/>
                  </a:lnTo>
                  <a:cubicBezTo>
                    <a:pt x="316230" y="440531"/>
                    <a:pt x="331946" y="424815"/>
                    <a:pt x="331946" y="405670"/>
                  </a:cubicBezTo>
                  <a:lnTo>
                    <a:pt x="331946" y="264414"/>
                  </a:lnTo>
                  <a:lnTo>
                    <a:pt x="67532" y="0"/>
                  </a:lnTo>
                  <a:close/>
                  <a:moveTo>
                    <a:pt x="53912" y="276892"/>
                  </a:moveTo>
                  <a:cubicBezTo>
                    <a:pt x="39052" y="291751"/>
                    <a:pt x="14859" y="291751"/>
                    <a:pt x="0" y="276892"/>
                  </a:cubicBezTo>
                  <a:lnTo>
                    <a:pt x="163544" y="440436"/>
                  </a:lnTo>
                  <a:lnTo>
                    <a:pt x="271272" y="440436"/>
                  </a:lnTo>
                  <a:lnTo>
                    <a:pt x="53816" y="222980"/>
                  </a:lnTo>
                  <a:cubicBezTo>
                    <a:pt x="68675" y="237839"/>
                    <a:pt x="68675" y="262033"/>
                    <a:pt x="53816" y="276892"/>
                  </a:cubicBezTo>
                  <a:close/>
                </a:path>
              </a:pathLst>
            </a:custGeom>
            <a:gradFill>
              <a:gsLst>
                <a:gs pos="0">
                  <a:schemeClr val="accent6"/>
                </a:gs>
                <a:gs pos="100000">
                  <a:schemeClr val="accent6">
                    <a:lumMod val="50000"/>
                  </a:schemeClr>
                </a:gs>
              </a:gsLst>
              <a:lin ang="13500479" scaled="1"/>
            </a:gradFill>
            <a:ln w="9525" cap="flat">
              <a:noFill/>
              <a:prstDash val="solid"/>
              <a:miter/>
            </a:ln>
          </p:spPr>
          <p:txBody>
            <a:bodyPr rtlCol="0" anchor="ctr"/>
            <a:lstStyle/>
            <a:p>
              <a:endParaRPr lang="en-US" dirty="0"/>
            </a:p>
          </p:txBody>
        </p:sp>
        <p:sp>
          <p:nvSpPr>
            <p:cNvPr id="455" name="Freeform 454">
              <a:extLst>
                <a:ext uri="{FF2B5EF4-FFF2-40B4-BE49-F238E27FC236}">
                  <a16:creationId xmlns:a16="http://schemas.microsoft.com/office/drawing/2014/main" id="{5A5D1EAE-325C-8615-0CAD-D14A7692202E}"/>
                </a:ext>
              </a:extLst>
            </p:cNvPr>
            <p:cNvSpPr/>
            <p:nvPr/>
          </p:nvSpPr>
          <p:spPr>
            <a:xfrm>
              <a:off x="7335537" y="1843088"/>
              <a:ext cx="114300" cy="304800"/>
            </a:xfrm>
            <a:custGeom>
              <a:avLst/>
              <a:gdLst>
                <a:gd name="connsiteX0" fmla="*/ 57150 w 114300"/>
                <a:gd name="connsiteY0" fmla="*/ 228600 h 304800"/>
                <a:gd name="connsiteX1" fmla="*/ 19050 w 114300"/>
                <a:gd name="connsiteY1" fmla="*/ 266700 h 304800"/>
                <a:gd name="connsiteX2" fmla="*/ 57150 w 114300"/>
                <a:gd name="connsiteY2" fmla="*/ 304800 h 304800"/>
                <a:gd name="connsiteX3" fmla="*/ 95250 w 114300"/>
                <a:gd name="connsiteY3" fmla="*/ 266700 h 304800"/>
                <a:gd name="connsiteX4" fmla="*/ 57150 w 114300"/>
                <a:gd name="connsiteY4" fmla="*/ 228600 h 304800"/>
                <a:gd name="connsiteX5" fmla="*/ 57150 w 114300"/>
                <a:gd name="connsiteY5" fmla="*/ 0 h 304800"/>
                <a:gd name="connsiteX6" fmla="*/ 0 w 114300"/>
                <a:gd name="connsiteY6" fmla="*/ 57150 h 304800"/>
                <a:gd name="connsiteX7" fmla="*/ 4477 w 114300"/>
                <a:gd name="connsiteY7" fmla="*/ 79439 h 304800"/>
                <a:gd name="connsiteX8" fmla="*/ 57150 w 114300"/>
                <a:gd name="connsiteY8" fmla="*/ 203264 h 304800"/>
                <a:gd name="connsiteX9" fmla="*/ 109823 w 114300"/>
                <a:gd name="connsiteY9" fmla="*/ 79439 h 304800"/>
                <a:gd name="connsiteX10" fmla="*/ 114300 w 114300"/>
                <a:gd name="connsiteY10" fmla="*/ 57150 h 304800"/>
                <a:gd name="connsiteX11" fmla="*/ 57150 w 114300"/>
                <a:gd name="connsiteY11"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304800">
                  <a:moveTo>
                    <a:pt x="57150" y="228600"/>
                  </a:moveTo>
                  <a:cubicBezTo>
                    <a:pt x="36195" y="228600"/>
                    <a:pt x="19050" y="245745"/>
                    <a:pt x="19050" y="266700"/>
                  </a:cubicBezTo>
                  <a:cubicBezTo>
                    <a:pt x="19050" y="287655"/>
                    <a:pt x="36195" y="304800"/>
                    <a:pt x="57150" y="304800"/>
                  </a:cubicBezTo>
                  <a:cubicBezTo>
                    <a:pt x="78105" y="304800"/>
                    <a:pt x="95250" y="287655"/>
                    <a:pt x="95250" y="266700"/>
                  </a:cubicBezTo>
                  <a:cubicBezTo>
                    <a:pt x="95250" y="245745"/>
                    <a:pt x="78105" y="228600"/>
                    <a:pt x="57150" y="228600"/>
                  </a:cubicBezTo>
                  <a:close/>
                  <a:moveTo>
                    <a:pt x="57150" y="0"/>
                  </a:moveTo>
                  <a:cubicBezTo>
                    <a:pt x="25622" y="0"/>
                    <a:pt x="0" y="25622"/>
                    <a:pt x="0" y="57150"/>
                  </a:cubicBezTo>
                  <a:cubicBezTo>
                    <a:pt x="0" y="65056"/>
                    <a:pt x="1810" y="72485"/>
                    <a:pt x="4477" y="79439"/>
                  </a:cubicBezTo>
                  <a:cubicBezTo>
                    <a:pt x="15621" y="108109"/>
                    <a:pt x="57150" y="203264"/>
                    <a:pt x="57150" y="203264"/>
                  </a:cubicBezTo>
                  <a:cubicBezTo>
                    <a:pt x="57150" y="203264"/>
                    <a:pt x="106871" y="86296"/>
                    <a:pt x="109823" y="79439"/>
                  </a:cubicBezTo>
                  <a:cubicBezTo>
                    <a:pt x="112681" y="72581"/>
                    <a:pt x="114300" y="65056"/>
                    <a:pt x="114300" y="57150"/>
                  </a:cubicBezTo>
                  <a:cubicBezTo>
                    <a:pt x="114300" y="25622"/>
                    <a:pt x="88678" y="0"/>
                    <a:pt x="57150" y="0"/>
                  </a:cubicBezTo>
                  <a:close/>
                </a:path>
              </a:pathLst>
            </a:custGeom>
            <a:solidFill>
              <a:srgbClr val="FFFFFF"/>
            </a:solidFill>
            <a:ln w="9525" cap="flat">
              <a:noFill/>
              <a:prstDash val="solid"/>
              <a:miter/>
            </a:ln>
          </p:spPr>
          <p:txBody>
            <a:bodyPr rtlCol="0" anchor="ctr"/>
            <a:lstStyle/>
            <a:p>
              <a:endParaRPr lang="en-US"/>
            </a:p>
          </p:txBody>
        </p:sp>
      </p:grpSp>
      <p:grpSp>
        <p:nvGrpSpPr>
          <p:cNvPr id="456" name="Graphic 169">
            <a:extLst>
              <a:ext uri="{FF2B5EF4-FFF2-40B4-BE49-F238E27FC236}">
                <a16:creationId xmlns:a16="http://schemas.microsoft.com/office/drawing/2014/main" id="{9DA119C2-84BF-1FCB-A286-432E2BFE1B74}"/>
              </a:ext>
            </a:extLst>
          </p:cNvPr>
          <p:cNvGrpSpPr/>
          <p:nvPr/>
        </p:nvGrpSpPr>
        <p:grpSpPr>
          <a:xfrm>
            <a:off x="7851178" y="4709096"/>
            <a:ext cx="609600" cy="609600"/>
            <a:chOff x="7851178" y="1690688"/>
            <a:chExt cx="609600" cy="609600"/>
          </a:xfrm>
        </p:grpSpPr>
        <p:sp>
          <p:nvSpPr>
            <p:cNvPr id="457" name="Freeform 456">
              <a:extLst>
                <a:ext uri="{FF2B5EF4-FFF2-40B4-BE49-F238E27FC236}">
                  <a16:creationId xmlns:a16="http://schemas.microsoft.com/office/drawing/2014/main" id="{76C428D3-FF2D-F142-550A-843C3AA65233}"/>
                </a:ext>
              </a:extLst>
            </p:cNvPr>
            <p:cNvSpPr/>
            <p:nvPr/>
          </p:nvSpPr>
          <p:spPr>
            <a:xfrm>
              <a:off x="7851178"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58" name="Freeform 457">
              <a:extLst>
                <a:ext uri="{FF2B5EF4-FFF2-40B4-BE49-F238E27FC236}">
                  <a16:creationId xmlns:a16="http://schemas.microsoft.com/office/drawing/2014/main" id="{24F10DB0-D1F9-2D82-322B-2E884174E84C}"/>
                </a:ext>
              </a:extLst>
            </p:cNvPr>
            <p:cNvSpPr/>
            <p:nvPr/>
          </p:nvSpPr>
          <p:spPr>
            <a:xfrm>
              <a:off x="8006911" y="1846802"/>
              <a:ext cx="453866" cy="453485"/>
            </a:xfrm>
            <a:custGeom>
              <a:avLst/>
              <a:gdLst>
                <a:gd name="connsiteX0" fmla="*/ 223266 w 453866"/>
                <a:gd name="connsiteY0" fmla="*/ 8954 h 453485"/>
                <a:gd name="connsiteX1" fmla="*/ 223266 w 453866"/>
                <a:gd name="connsiteY1" fmla="*/ 71438 h 453485"/>
                <a:gd name="connsiteX2" fmla="*/ 297942 w 453866"/>
                <a:gd name="connsiteY2" fmla="*/ 152400 h 453485"/>
                <a:gd name="connsiteX3" fmla="*/ 299942 w 453866"/>
                <a:gd name="connsiteY3" fmla="*/ 167069 h 453485"/>
                <a:gd name="connsiteX4" fmla="*/ 297942 w 453866"/>
                <a:gd name="connsiteY4" fmla="*/ 170307 h 453485"/>
                <a:gd name="connsiteX5" fmla="*/ 289655 w 453866"/>
                <a:gd name="connsiteY5" fmla="*/ 174022 h 453485"/>
                <a:gd name="connsiteX6" fmla="*/ 281369 w 453866"/>
                <a:gd name="connsiteY6" fmla="*/ 170307 h 453485"/>
                <a:gd name="connsiteX7" fmla="*/ 148971 w 453866"/>
                <a:gd name="connsiteY7" fmla="*/ 26860 h 453485"/>
                <a:gd name="connsiteX8" fmla="*/ 16573 w 453866"/>
                <a:gd name="connsiteY8" fmla="*/ 170307 h 453485"/>
                <a:gd name="connsiteX9" fmla="*/ 8287 w 453866"/>
                <a:gd name="connsiteY9" fmla="*/ 174022 h 453485"/>
                <a:gd name="connsiteX10" fmla="*/ 0 w 453866"/>
                <a:gd name="connsiteY10" fmla="*/ 170307 h 453485"/>
                <a:gd name="connsiteX11" fmla="*/ 31718 w 453866"/>
                <a:gd name="connsiteY11" fmla="*/ 202025 h 453485"/>
                <a:gd name="connsiteX12" fmla="*/ 31718 w 453866"/>
                <a:gd name="connsiteY12" fmla="*/ 174022 h 453485"/>
                <a:gd name="connsiteX13" fmla="*/ 148971 w 453866"/>
                <a:gd name="connsiteY13" fmla="*/ 47054 h 453485"/>
                <a:gd name="connsiteX14" fmla="*/ 266224 w 453866"/>
                <a:gd name="connsiteY14" fmla="*/ 174022 h 453485"/>
                <a:gd name="connsiteX15" fmla="*/ 266224 w 453866"/>
                <a:gd name="connsiteY15" fmla="*/ 275654 h 453485"/>
                <a:gd name="connsiteX16" fmla="*/ 242792 w 453866"/>
                <a:gd name="connsiteY16" fmla="*/ 301085 h 453485"/>
                <a:gd name="connsiteX17" fmla="*/ 184213 w 453866"/>
                <a:gd name="connsiteY17" fmla="*/ 301085 h 453485"/>
                <a:gd name="connsiteX18" fmla="*/ 184213 w 453866"/>
                <a:gd name="connsiteY18" fmla="*/ 212217 h 453485"/>
                <a:gd name="connsiteX19" fmla="*/ 160782 w 453866"/>
                <a:gd name="connsiteY19" fmla="*/ 186785 h 453485"/>
                <a:gd name="connsiteX20" fmla="*/ 137351 w 453866"/>
                <a:gd name="connsiteY20" fmla="*/ 186785 h 453485"/>
                <a:gd name="connsiteX21" fmla="*/ 113919 w 453866"/>
                <a:gd name="connsiteY21" fmla="*/ 212217 h 453485"/>
                <a:gd name="connsiteX22" fmla="*/ 113919 w 453866"/>
                <a:gd name="connsiteY22" fmla="*/ 301085 h 453485"/>
                <a:gd name="connsiteX23" fmla="*/ 55340 w 453866"/>
                <a:gd name="connsiteY23" fmla="*/ 301085 h 453485"/>
                <a:gd name="connsiteX24" fmla="*/ 38767 w 453866"/>
                <a:gd name="connsiteY24" fmla="*/ 293656 h 453485"/>
                <a:gd name="connsiteX25" fmla="*/ 198596 w 453866"/>
                <a:gd name="connsiteY25" fmla="*/ 453485 h 453485"/>
                <a:gd name="connsiteX26" fmla="*/ 419005 w 453866"/>
                <a:gd name="connsiteY26" fmla="*/ 453485 h 453485"/>
                <a:gd name="connsiteX27" fmla="*/ 453866 w 453866"/>
                <a:gd name="connsiteY27" fmla="*/ 418624 h 453485"/>
                <a:gd name="connsiteX28" fmla="*/ 453866 w 453866"/>
                <a:gd name="connsiteY28" fmla="*/ 239554 h 453485"/>
                <a:gd name="connsiteX29" fmla="*/ 223266 w 453866"/>
                <a:gd name="connsiteY29" fmla="*/ 9049 h 453485"/>
                <a:gd name="connsiteX30" fmla="*/ 182118 w 453866"/>
                <a:gd name="connsiteY30" fmla="*/ 24765 h 453485"/>
                <a:gd name="connsiteX31" fmla="*/ 157353 w 453866"/>
                <a:gd name="connsiteY31" fmla="*/ 0 h 453485"/>
                <a:gd name="connsiteX32" fmla="*/ 182118 w 453866"/>
                <a:gd name="connsiteY32" fmla="*/ 26860 h 453485"/>
                <a:gd name="connsiteX33" fmla="*/ 182118 w 453866"/>
                <a:gd name="connsiteY33" fmla="*/ 24765 h 4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866" h="453485">
                  <a:moveTo>
                    <a:pt x="223266" y="8954"/>
                  </a:moveTo>
                  <a:lnTo>
                    <a:pt x="223266" y="71438"/>
                  </a:lnTo>
                  <a:lnTo>
                    <a:pt x="297942" y="152400"/>
                  </a:lnTo>
                  <a:cubicBezTo>
                    <a:pt x="301657" y="156401"/>
                    <a:pt x="302228" y="162306"/>
                    <a:pt x="299942" y="167069"/>
                  </a:cubicBezTo>
                  <a:cubicBezTo>
                    <a:pt x="299371" y="168212"/>
                    <a:pt x="298799" y="169354"/>
                    <a:pt x="297942" y="170307"/>
                  </a:cubicBezTo>
                  <a:cubicBezTo>
                    <a:pt x="295656" y="172784"/>
                    <a:pt x="292608" y="174022"/>
                    <a:pt x="289655" y="174022"/>
                  </a:cubicBezTo>
                  <a:cubicBezTo>
                    <a:pt x="286703" y="174022"/>
                    <a:pt x="283655" y="172784"/>
                    <a:pt x="281369" y="170307"/>
                  </a:cubicBezTo>
                  <a:lnTo>
                    <a:pt x="148971" y="26860"/>
                  </a:lnTo>
                  <a:lnTo>
                    <a:pt x="16573" y="170307"/>
                  </a:lnTo>
                  <a:cubicBezTo>
                    <a:pt x="14288" y="172784"/>
                    <a:pt x="11335" y="174022"/>
                    <a:pt x="8287" y="174022"/>
                  </a:cubicBezTo>
                  <a:cubicBezTo>
                    <a:pt x="5239" y="174022"/>
                    <a:pt x="2286" y="172784"/>
                    <a:pt x="0" y="170307"/>
                  </a:cubicBezTo>
                  <a:lnTo>
                    <a:pt x="31718" y="202025"/>
                  </a:lnTo>
                  <a:lnTo>
                    <a:pt x="31718" y="174022"/>
                  </a:lnTo>
                  <a:lnTo>
                    <a:pt x="148971" y="47054"/>
                  </a:lnTo>
                  <a:lnTo>
                    <a:pt x="266224" y="174022"/>
                  </a:lnTo>
                  <a:lnTo>
                    <a:pt x="266224" y="275654"/>
                  </a:lnTo>
                  <a:cubicBezTo>
                    <a:pt x="266224" y="289655"/>
                    <a:pt x="255651" y="301085"/>
                    <a:pt x="242792" y="301085"/>
                  </a:cubicBezTo>
                  <a:lnTo>
                    <a:pt x="184213" y="301085"/>
                  </a:lnTo>
                  <a:lnTo>
                    <a:pt x="184213" y="212217"/>
                  </a:lnTo>
                  <a:cubicBezTo>
                    <a:pt x="184213" y="198215"/>
                    <a:pt x="173641" y="186785"/>
                    <a:pt x="160782" y="186785"/>
                  </a:cubicBezTo>
                  <a:lnTo>
                    <a:pt x="137351" y="186785"/>
                  </a:lnTo>
                  <a:cubicBezTo>
                    <a:pt x="124396" y="186785"/>
                    <a:pt x="113919" y="198215"/>
                    <a:pt x="113919" y="212217"/>
                  </a:cubicBezTo>
                  <a:lnTo>
                    <a:pt x="113919" y="301085"/>
                  </a:lnTo>
                  <a:lnTo>
                    <a:pt x="55340" y="301085"/>
                  </a:lnTo>
                  <a:cubicBezTo>
                    <a:pt x="48863" y="301085"/>
                    <a:pt x="43053" y="298228"/>
                    <a:pt x="38767" y="293656"/>
                  </a:cubicBezTo>
                  <a:lnTo>
                    <a:pt x="198596" y="453485"/>
                  </a:lnTo>
                  <a:lnTo>
                    <a:pt x="419005" y="453485"/>
                  </a:lnTo>
                  <a:cubicBezTo>
                    <a:pt x="438150" y="453485"/>
                    <a:pt x="453866" y="437769"/>
                    <a:pt x="453866" y="418624"/>
                  </a:cubicBezTo>
                  <a:lnTo>
                    <a:pt x="453866" y="239554"/>
                  </a:lnTo>
                  <a:lnTo>
                    <a:pt x="223266" y="9049"/>
                  </a:lnTo>
                  <a:close/>
                  <a:moveTo>
                    <a:pt x="182118" y="24765"/>
                  </a:moveTo>
                  <a:lnTo>
                    <a:pt x="157353" y="0"/>
                  </a:lnTo>
                  <a:lnTo>
                    <a:pt x="182118" y="26860"/>
                  </a:lnTo>
                  <a:lnTo>
                    <a:pt x="182118" y="24765"/>
                  </a:lnTo>
                  <a:close/>
                </a:path>
              </a:pathLst>
            </a:custGeom>
            <a:gradFill>
              <a:gsLst>
                <a:gs pos="0">
                  <a:schemeClr val="accent6"/>
                </a:gs>
                <a:gs pos="100000">
                  <a:schemeClr val="accent6">
                    <a:lumMod val="50000"/>
                  </a:schemeClr>
                </a:gs>
              </a:gsLst>
              <a:lin ang="13499551" scaled="1"/>
            </a:gradFill>
            <a:ln w="9525" cap="flat">
              <a:noFill/>
              <a:prstDash val="solid"/>
              <a:miter/>
            </a:ln>
          </p:spPr>
          <p:txBody>
            <a:bodyPr rtlCol="0" anchor="ctr"/>
            <a:lstStyle/>
            <a:p>
              <a:endParaRPr lang="en-US" dirty="0"/>
            </a:p>
          </p:txBody>
        </p:sp>
        <p:sp>
          <p:nvSpPr>
            <p:cNvPr id="459" name="Freeform 458">
              <a:extLst>
                <a:ext uri="{FF2B5EF4-FFF2-40B4-BE49-F238E27FC236}">
                  <a16:creationId xmlns:a16="http://schemas.microsoft.com/office/drawing/2014/main" id="{0F2296F3-6FAA-BE0E-502F-1EBDBB1FDE76}"/>
                </a:ext>
              </a:extLst>
            </p:cNvPr>
            <p:cNvSpPr/>
            <p:nvPr/>
          </p:nvSpPr>
          <p:spPr>
            <a:xfrm>
              <a:off x="8003673" y="1842992"/>
              <a:ext cx="304800" cy="304990"/>
            </a:xfrm>
            <a:custGeom>
              <a:avLst/>
              <a:gdLst>
                <a:gd name="connsiteX0" fmla="*/ 301276 w 304800"/>
                <a:gd name="connsiteY0" fmla="*/ 156210 h 304990"/>
                <a:gd name="connsiteX1" fmla="*/ 226600 w 304800"/>
                <a:gd name="connsiteY1" fmla="*/ 75248 h 304990"/>
                <a:gd name="connsiteX2" fmla="*/ 226600 w 304800"/>
                <a:gd name="connsiteY2" fmla="*/ 12764 h 304990"/>
                <a:gd name="connsiteX3" fmla="*/ 185547 w 304800"/>
                <a:gd name="connsiteY3" fmla="*/ 12764 h 304990"/>
                <a:gd name="connsiteX4" fmla="*/ 185547 w 304800"/>
                <a:gd name="connsiteY4" fmla="*/ 30575 h 304990"/>
                <a:gd name="connsiteX5" fmla="*/ 160687 w 304800"/>
                <a:gd name="connsiteY5" fmla="*/ 3715 h 304990"/>
                <a:gd name="connsiteX6" fmla="*/ 144113 w 304800"/>
                <a:gd name="connsiteY6" fmla="*/ 3715 h 304990"/>
                <a:gd name="connsiteX7" fmla="*/ 144113 w 304800"/>
                <a:gd name="connsiteY7" fmla="*/ 3715 h 304990"/>
                <a:gd name="connsiteX8" fmla="*/ 3429 w 304800"/>
                <a:gd name="connsiteY8" fmla="*/ 156115 h 304990"/>
                <a:gd name="connsiteX9" fmla="*/ 3429 w 304800"/>
                <a:gd name="connsiteY9" fmla="*/ 174117 h 304990"/>
                <a:gd name="connsiteX10" fmla="*/ 11716 w 304800"/>
                <a:gd name="connsiteY10" fmla="*/ 177832 h 304990"/>
                <a:gd name="connsiteX11" fmla="*/ 20003 w 304800"/>
                <a:gd name="connsiteY11" fmla="*/ 174117 h 304990"/>
                <a:gd name="connsiteX12" fmla="*/ 152400 w 304800"/>
                <a:gd name="connsiteY12" fmla="*/ 30670 h 304990"/>
                <a:gd name="connsiteX13" fmla="*/ 284798 w 304800"/>
                <a:gd name="connsiteY13" fmla="*/ 174117 h 304990"/>
                <a:gd name="connsiteX14" fmla="*/ 293084 w 304800"/>
                <a:gd name="connsiteY14" fmla="*/ 177832 h 304990"/>
                <a:gd name="connsiteX15" fmla="*/ 301371 w 304800"/>
                <a:gd name="connsiteY15" fmla="*/ 174117 h 304990"/>
                <a:gd name="connsiteX16" fmla="*/ 301371 w 304800"/>
                <a:gd name="connsiteY16" fmla="*/ 156115 h 304990"/>
                <a:gd name="connsiteX17" fmla="*/ 35052 w 304800"/>
                <a:gd name="connsiteY17" fmla="*/ 177927 h 304990"/>
                <a:gd name="connsiteX18" fmla="*/ 35052 w 304800"/>
                <a:gd name="connsiteY18" fmla="*/ 279559 h 304990"/>
                <a:gd name="connsiteX19" fmla="*/ 58483 w 304800"/>
                <a:gd name="connsiteY19" fmla="*/ 304991 h 304990"/>
                <a:gd name="connsiteX20" fmla="*/ 117062 w 304800"/>
                <a:gd name="connsiteY20" fmla="*/ 304991 h 304990"/>
                <a:gd name="connsiteX21" fmla="*/ 117062 w 304800"/>
                <a:gd name="connsiteY21" fmla="*/ 216122 h 304990"/>
                <a:gd name="connsiteX22" fmla="*/ 140494 w 304800"/>
                <a:gd name="connsiteY22" fmla="*/ 190690 h 304990"/>
                <a:gd name="connsiteX23" fmla="*/ 163925 w 304800"/>
                <a:gd name="connsiteY23" fmla="*/ 190690 h 304990"/>
                <a:gd name="connsiteX24" fmla="*/ 187357 w 304800"/>
                <a:gd name="connsiteY24" fmla="*/ 216122 h 304990"/>
                <a:gd name="connsiteX25" fmla="*/ 187357 w 304800"/>
                <a:gd name="connsiteY25" fmla="*/ 304991 h 304990"/>
                <a:gd name="connsiteX26" fmla="*/ 245936 w 304800"/>
                <a:gd name="connsiteY26" fmla="*/ 304991 h 304990"/>
                <a:gd name="connsiteX27" fmla="*/ 269367 w 304800"/>
                <a:gd name="connsiteY27" fmla="*/ 279559 h 304990"/>
                <a:gd name="connsiteX28" fmla="*/ 269367 w 304800"/>
                <a:gd name="connsiteY28" fmla="*/ 177927 h 304990"/>
                <a:gd name="connsiteX29" fmla="*/ 152114 w 304800"/>
                <a:gd name="connsiteY29" fmla="*/ 50959 h 304990"/>
                <a:gd name="connsiteX30" fmla="*/ 34861 w 304800"/>
                <a:gd name="connsiteY30" fmla="*/ 177927 h 3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990">
                  <a:moveTo>
                    <a:pt x="301276" y="156210"/>
                  </a:moveTo>
                  <a:lnTo>
                    <a:pt x="226600" y="75248"/>
                  </a:lnTo>
                  <a:lnTo>
                    <a:pt x="226600" y="12764"/>
                  </a:lnTo>
                  <a:lnTo>
                    <a:pt x="185547" y="12764"/>
                  </a:lnTo>
                  <a:lnTo>
                    <a:pt x="185547" y="30575"/>
                  </a:lnTo>
                  <a:cubicBezTo>
                    <a:pt x="185547" y="30575"/>
                    <a:pt x="160687" y="3715"/>
                    <a:pt x="160687" y="3715"/>
                  </a:cubicBezTo>
                  <a:cubicBezTo>
                    <a:pt x="156115" y="-1238"/>
                    <a:pt x="148685" y="-1238"/>
                    <a:pt x="144113" y="3715"/>
                  </a:cubicBezTo>
                  <a:cubicBezTo>
                    <a:pt x="144113" y="3715"/>
                    <a:pt x="144113" y="3715"/>
                    <a:pt x="144113" y="3715"/>
                  </a:cubicBezTo>
                  <a:lnTo>
                    <a:pt x="3429" y="156115"/>
                  </a:lnTo>
                  <a:cubicBezTo>
                    <a:pt x="-1143" y="161068"/>
                    <a:pt x="-1143" y="169069"/>
                    <a:pt x="3429" y="174117"/>
                  </a:cubicBezTo>
                  <a:cubicBezTo>
                    <a:pt x="5715" y="176594"/>
                    <a:pt x="8763" y="177832"/>
                    <a:pt x="11716" y="177832"/>
                  </a:cubicBezTo>
                  <a:cubicBezTo>
                    <a:pt x="14668" y="177832"/>
                    <a:pt x="17717" y="176594"/>
                    <a:pt x="20003" y="174117"/>
                  </a:cubicBezTo>
                  <a:lnTo>
                    <a:pt x="152400" y="30670"/>
                  </a:lnTo>
                  <a:lnTo>
                    <a:pt x="284798" y="174117"/>
                  </a:lnTo>
                  <a:cubicBezTo>
                    <a:pt x="287084" y="176594"/>
                    <a:pt x="290132" y="177832"/>
                    <a:pt x="293084" y="177832"/>
                  </a:cubicBezTo>
                  <a:cubicBezTo>
                    <a:pt x="296037" y="177832"/>
                    <a:pt x="299085" y="176594"/>
                    <a:pt x="301371" y="174117"/>
                  </a:cubicBezTo>
                  <a:cubicBezTo>
                    <a:pt x="305943" y="169164"/>
                    <a:pt x="305943" y="161163"/>
                    <a:pt x="301371" y="156115"/>
                  </a:cubicBezTo>
                  <a:close/>
                  <a:moveTo>
                    <a:pt x="35052" y="177927"/>
                  </a:moveTo>
                  <a:lnTo>
                    <a:pt x="35052" y="279559"/>
                  </a:lnTo>
                  <a:cubicBezTo>
                    <a:pt x="35052" y="293561"/>
                    <a:pt x="45625" y="304991"/>
                    <a:pt x="58483" y="304991"/>
                  </a:cubicBezTo>
                  <a:lnTo>
                    <a:pt x="117062" y="304991"/>
                  </a:lnTo>
                  <a:lnTo>
                    <a:pt x="117062" y="216122"/>
                  </a:lnTo>
                  <a:cubicBezTo>
                    <a:pt x="117062" y="202121"/>
                    <a:pt x="127635" y="190690"/>
                    <a:pt x="140494" y="190690"/>
                  </a:cubicBezTo>
                  <a:lnTo>
                    <a:pt x="163925" y="190690"/>
                  </a:lnTo>
                  <a:cubicBezTo>
                    <a:pt x="176784" y="190690"/>
                    <a:pt x="187357" y="202121"/>
                    <a:pt x="187357" y="216122"/>
                  </a:cubicBezTo>
                  <a:lnTo>
                    <a:pt x="187357" y="304991"/>
                  </a:lnTo>
                  <a:lnTo>
                    <a:pt x="245936" y="304991"/>
                  </a:lnTo>
                  <a:cubicBezTo>
                    <a:pt x="258794" y="304991"/>
                    <a:pt x="269367" y="293561"/>
                    <a:pt x="269367" y="279559"/>
                  </a:cubicBezTo>
                  <a:lnTo>
                    <a:pt x="269367" y="177927"/>
                  </a:lnTo>
                  <a:lnTo>
                    <a:pt x="152114" y="50959"/>
                  </a:lnTo>
                  <a:lnTo>
                    <a:pt x="34861" y="177927"/>
                  </a:lnTo>
                  <a:close/>
                </a:path>
              </a:pathLst>
            </a:custGeom>
            <a:solidFill>
              <a:srgbClr val="FFFFFF"/>
            </a:solidFill>
            <a:ln w="9525" cap="flat">
              <a:noFill/>
              <a:prstDash val="solid"/>
              <a:miter/>
            </a:ln>
          </p:spPr>
          <p:txBody>
            <a:bodyPr rtlCol="0" anchor="ctr"/>
            <a:lstStyle/>
            <a:p>
              <a:endParaRPr lang="en-US"/>
            </a:p>
          </p:txBody>
        </p:sp>
      </p:grpSp>
      <p:grpSp>
        <p:nvGrpSpPr>
          <p:cNvPr id="460" name="Graphic 165">
            <a:extLst>
              <a:ext uri="{FF2B5EF4-FFF2-40B4-BE49-F238E27FC236}">
                <a16:creationId xmlns:a16="http://schemas.microsoft.com/office/drawing/2014/main" id="{4B11288E-D045-DEE5-A730-37AF617CB8CD}"/>
              </a:ext>
            </a:extLst>
          </p:cNvPr>
          <p:cNvGrpSpPr/>
          <p:nvPr/>
        </p:nvGrpSpPr>
        <p:grpSpPr>
          <a:xfrm>
            <a:off x="8614469" y="4705221"/>
            <a:ext cx="609600" cy="609600"/>
            <a:chOff x="8614469" y="1686813"/>
            <a:chExt cx="609600" cy="609600"/>
          </a:xfrm>
        </p:grpSpPr>
        <p:sp>
          <p:nvSpPr>
            <p:cNvPr id="461" name="Freeform 460">
              <a:extLst>
                <a:ext uri="{FF2B5EF4-FFF2-40B4-BE49-F238E27FC236}">
                  <a16:creationId xmlns:a16="http://schemas.microsoft.com/office/drawing/2014/main" id="{158827D1-1EF4-CB13-C4D1-3686742D90A5}"/>
                </a:ext>
              </a:extLst>
            </p:cNvPr>
            <p:cNvSpPr/>
            <p:nvPr/>
          </p:nvSpPr>
          <p:spPr>
            <a:xfrm>
              <a:off x="8614469"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62" name="Freeform 461">
              <a:extLst>
                <a:ext uri="{FF2B5EF4-FFF2-40B4-BE49-F238E27FC236}">
                  <a16:creationId xmlns:a16="http://schemas.microsoft.com/office/drawing/2014/main" id="{9033C506-F4B4-D52D-9FD1-1C00A25BA15A}"/>
                </a:ext>
              </a:extLst>
            </p:cNvPr>
            <p:cNvSpPr/>
            <p:nvPr/>
          </p:nvSpPr>
          <p:spPr>
            <a:xfrm>
              <a:off x="8884121" y="1921223"/>
              <a:ext cx="339947" cy="375189"/>
            </a:xfrm>
            <a:custGeom>
              <a:avLst/>
              <a:gdLst>
                <a:gd name="connsiteX0" fmla="*/ 187547 w 339947"/>
                <a:gd name="connsiteY0" fmla="*/ 95 h 375189"/>
                <a:gd name="connsiteX1" fmla="*/ 0 w 339947"/>
                <a:gd name="connsiteY1" fmla="*/ 187643 h 375189"/>
                <a:gd name="connsiteX2" fmla="*/ 187547 w 339947"/>
                <a:gd name="connsiteY2" fmla="*/ 375190 h 375189"/>
                <a:gd name="connsiteX3" fmla="*/ 305086 w 339947"/>
                <a:gd name="connsiteY3" fmla="*/ 375190 h 375189"/>
                <a:gd name="connsiteX4" fmla="*/ 339947 w 339947"/>
                <a:gd name="connsiteY4" fmla="*/ 340328 h 375189"/>
                <a:gd name="connsiteX5" fmla="*/ 339947 w 339947"/>
                <a:gd name="connsiteY5" fmla="*/ 152400 h 375189"/>
                <a:gd name="connsiteX6" fmla="*/ 187547 w 339947"/>
                <a:gd name="connsiteY6" fmla="*/ 0 h 37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47" h="375189">
                  <a:moveTo>
                    <a:pt x="187547" y="95"/>
                  </a:moveTo>
                  <a:lnTo>
                    <a:pt x="0" y="187643"/>
                  </a:lnTo>
                  <a:lnTo>
                    <a:pt x="187547" y="375190"/>
                  </a:lnTo>
                  <a:lnTo>
                    <a:pt x="305086" y="375190"/>
                  </a:lnTo>
                  <a:cubicBezTo>
                    <a:pt x="324231" y="375190"/>
                    <a:pt x="339947" y="359473"/>
                    <a:pt x="339947" y="340328"/>
                  </a:cubicBezTo>
                  <a:lnTo>
                    <a:pt x="339947" y="152400"/>
                  </a:lnTo>
                  <a:lnTo>
                    <a:pt x="187547" y="0"/>
                  </a:lnTo>
                  <a:close/>
                </a:path>
              </a:pathLst>
            </a:custGeom>
            <a:gradFill>
              <a:gsLst>
                <a:gs pos="0">
                  <a:schemeClr val="accent6"/>
                </a:gs>
                <a:gs pos="100000">
                  <a:schemeClr val="accent6">
                    <a:lumMod val="50000"/>
                  </a:schemeClr>
                </a:gs>
              </a:gsLst>
              <a:lin ang="13500000" scaled="1"/>
            </a:gradFill>
            <a:ln w="9525" cap="flat">
              <a:noFill/>
              <a:prstDash val="solid"/>
              <a:miter/>
            </a:ln>
          </p:spPr>
          <p:txBody>
            <a:bodyPr rtlCol="0" anchor="ctr"/>
            <a:lstStyle/>
            <a:p>
              <a:endParaRPr lang="en-US" dirty="0"/>
            </a:p>
          </p:txBody>
        </p:sp>
        <p:sp>
          <p:nvSpPr>
            <p:cNvPr id="463" name="Freeform 462">
              <a:extLst>
                <a:ext uri="{FF2B5EF4-FFF2-40B4-BE49-F238E27FC236}">
                  <a16:creationId xmlns:a16="http://schemas.microsoft.com/office/drawing/2014/main" id="{35A6EEE5-F7EA-A346-8A29-7DBBC342B98A}"/>
                </a:ext>
              </a:extLst>
            </p:cNvPr>
            <p:cNvSpPr/>
            <p:nvPr/>
          </p:nvSpPr>
          <p:spPr>
            <a:xfrm>
              <a:off x="8766869" y="1874360"/>
              <a:ext cx="304800" cy="234505"/>
            </a:xfrm>
            <a:custGeom>
              <a:avLst/>
              <a:gdLst>
                <a:gd name="connsiteX0" fmla="*/ 257937 w 304800"/>
                <a:gd name="connsiteY0" fmla="*/ 0 h 234505"/>
                <a:gd name="connsiteX1" fmla="*/ 117253 w 304800"/>
                <a:gd name="connsiteY1" fmla="*/ 140684 h 234505"/>
                <a:gd name="connsiteX2" fmla="*/ 46863 w 304800"/>
                <a:gd name="connsiteY2" fmla="*/ 70390 h 234505"/>
                <a:gd name="connsiteX3" fmla="*/ 0 w 304800"/>
                <a:gd name="connsiteY3" fmla="*/ 117253 h 234505"/>
                <a:gd name="connsiteX4" fmla="*/ 117253 w 304800"/>
                <a:gd name="connsiteY4" fmla="*/ 234506 h 234505"/>
                <a:gd name="connsiteX5" fmla="*/ 304800 w 304800"/>
                <a:gd name="connsiteY5" fmla="*/ 46958 h 234505"/>
                <a:gd name="connsiteX6" fmla="*/ 257937 w 304800"/>
                <a:gd name="connsiteY6" fmla="*/ 0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234505">
                  <a:moveTo>
                    <a:pt x="257937" y="0"/>
                  </a:moveTo>
                  <a:lnTo>
                    <a:pt x="117253" y="140684"/>
                  </a:lnTo>
                  <a:lnTo>
                    <a:pt x="46863" y="70390"/>
                  </a:lnTo>
                  <a:lnTo>
                    <a:pt x="0" y="117253"/>
                  </a:lnTo>
                  <a:lnTo>
                    <a:pt x="117253" y="234506"/>
                  </a:lnTo>
                  <a:lnTo>
                    <a:pt x="304800" y="46958"/>
                  </a:lnTo>
                  <a:lnTo>
                    <a:pt x="257937" y="0"/>
                  </a:lnTo>
                  <a:close/>
                </a:path>
              </a:pathLst>
            </a:custGeom>
            <a:solidFill>
              <a:srgbClr val="FFFFFF"/>
            </a:solidFill>
            <a:ln w="9525" cap="flat">
              <a:noFill/>
              <a:prstDash val="solid"/>
              <a:miter/>
            </a:ln>
          </p:spPr>
          <p:txBody>
            <a:bodyPr rtlCol="0" anchor="ctr"/>
            <a:lstStyle/>
            <a:p>
              <a:endParaRPr lang="en-US"/>
            </a:p>
          </p:txBody>
        </p:sp>
      </p:grpSp>
      <p:grpSp>
        <p:nvGrpSpPr>
          <p:cNvPr id="464" name="Graphic 163">
            <a:extLst>
              <a:ext uri="{FF2B5EF4-FFF2-40B4-BE49-F238E27FC236}">
                <a16:creationId xmlns:a16="http://schemas.microsoft.com/office/drawing/2014/main" id="{6B9A3862-6A49-B388-2014-12B478BDF309}"/>
              </a:ext>
            </a:extLst>
          </p:cNvPr>
          <p:cNvGrpSpPr/>
          <p:nvPr/>
        </p:nvGrpSpPr>
        <p:grpSpPr>
          <a:xfrm>
            <a:off x="9372594" y="4705221"/>
            <a:ext cx="609600" cy="609600"/>
            <a:chOff x="9372594" y="1686813"/>
            <a:chExt cx="609600" cy="609600"/>
          </a:xfrm>
        </p:grpSpPr>
        <p:sp>
          <p:nvSpPr>
            <p:cNvPr id="465" name="Freeform 464">
              <a:extLst>
                <a:ext uri="{FF2B5EF4-FFF2-40B4-BE49-F238E27FC236}">
                  <a16:creationId xmlns:a16="http://schemas.microsoft.com/office/drawing/2014/main" id="{A9CDFCC1-13B5-F2E6-B443-EDDC40C3E9B7}"/>
                </a:ext>
              </a:extLst>
            </p:cNvPr>
            <p:cNvSpPr/>
            <p:nvPr/>
          </p:nvSpPr>
          <p:spPr>
            <a:xfrm>
              <a:off x="9372594"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66" name="Freeform 465">
              <a:extLst>
                <a:ext uri="{FF2B5EF4-FFF2-40B4-BE49-F238E27FC236}">
                  <a16:creationId xmlns:a16="http://schemas.microsoft.com/office/drawing/2014/main" id="{3894F15A-6B04-5AC7-BCA6-EE5650299E33}"/>
                </a:ext>
              </a:extLst>
            </p:cNvPr>
            <p:cNvSpPr/>
            <p:nvPr/>
          </p:nvSpPr>
          <p:spPr>
            <a:xfrm>
              <a:off x="9677394" y="1839213"/>
              <a:ext cx="304800" cy="457200"/>
            </a:xfrm>
            <a:custGeom>
              <a:avLst/>
              <a:gdLst>
                <a:gd name="connsiteX0" fmla="*/ 152400 w 304800"/>
                <a:gd name="connsiteY0" fmla="*/ 0 h 457200"/>
                <a:gd name="connsiteX1" fmla="*/ 0 w 304800"/>
                <a:gd name="connsiteY1" fmla="*/ 177832 h 457200"/>
                <a:gd name="connsiteX2" fmla="*/ 58579 w 304800"/>
                <a:gd name="connsiteY2" fmla="*/ 236411 h 457200"/>
                <a:gd name="connsiteX3" fmla="*/ 0 w 304800"/>
                <a:gd name="connsiteY3" fmla="*/ 304800 h 457200"/>
                <a:gd name="connsiteX4" fmla="*/ 152400 w 304800"/>
                <a:gd name="connsiteY4" fmla="*/ 457200 h 457200"/>
                <a:gd name="connsiteX5" fmla="*/ 269939 w 304800"/>
                <a:gd name="connsiteY5" fmla="*/ 457200 h 457200"/>
                <a:gd name="connsiteX6" fmla="*/ 304800 w 304800"/>
                <a:gd name="connsiteY6" fmla="*/ 422339 h 457200"/>
                <a:gd name="connsiteX7" fmla="*/ 304800 w 304800"/>
                <a:gd name="connsiteY7" fmla="*/ 152400 h 457200"/>
                <a:gd name="connsiteX8" fmla="*/ 152400 w 304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457200">
                  <a:moveTo>
                    <a:pt x="152400" y="0"/>
                  </a:moveTo>
                  <a:lnTo>
                    <a:pt x="0" y="177832"/>
                  </a:lnTo>
                  <a:lnTo>
                    <a:pt x="58579" y="236411"/>
                  </a:lnTo>
                  <a:lnTo>
                    <a:pt x="0" y="304800"/>
                  </a:lnTo>
                  <a:lnTo>
                    <a:pt x="152400" y="457200"/>
                  </a:lnTo>
                  <a:lnTo>
                    <a:pt x="269939" y="457200"/>
                  </a:lnTo>
                  <a:cubicBezTo>
                    <a:pt x="289084" y="457200"/>
                    <a:pt x="304800" y="441484"/>
                    <a:pt x="304800" y="422339"/>
                  </a:cubicBezTo>
                  <a:lnTo>
                    <a:pt x="304800" y="152400"/>
                  </a:lnTo>
                  <a:lnTo>
                    <a:pt x="152400" y="0"/>
                  </a:lnTo>
                  <a:close/>
                </a:path>
              </a:pathLst>
            </a:custGeom>
            <a:gradFill>
              <a:gsLst>
                <a:gs pos="0">
                  <a:schemeClr val="accent6"/>
                </a:gs>
                <a:gs pos="100000">
                  <a:schemeClr val="accent6">
                    <a:lumMod val="50000"/>
                  </a:schemeClr>
                </a:gs>
              </a:gsLst>
              <a:lin ang="13500000" scaled="1"/>
            </a:gradFill>
            <a:ln w="9525" cap="flat">
              <a:noFill/>
              <a:prstDash val="solid"/>
              <a:miter/>
            </a:ln>
          </p:spPr>
          <p:txBody>
            <a:bodyPr rtlCol="0" anchor="ctr"/>
            <a:lstStyle/>
            <a:p>
              <a:endParaRPr lang="en-US" dirty="0"/>
            </a:p>
          </p:txBody>
        </p:sp>
        <p:sp>
          <p:nvSpPr>
            <p:cNvPr id="467" name="Freeform 466">
              <a:extLst>
                <a:ext uri="{FF2B5EF4-FFF2-40B4-BE49-F238E27FC236}">
                  <a16:creationId xmlns:a16="http://schemas.microsoft.com/office/drawing/2014/main" id="{BDC37E7E-971E-E6D3-D48C-04718104A1ED}"/>
                </a:ext>
              </a:extLst>
            </p:cNvPr>
            <p:cNvSpPr/>
            <p:nvPr/>
          </p:nvSpPr>
          <p:spPr>
            <a:xfrm>
              <a:off x="9524994" y="1839213"/>
              <a:ext cx="304800" cy="304800"/>
            </a:xfrm>
            <a:custGeom>
              <a:avLst/>
              <a:gdLst>
                <a:gd name="connsiteX0" fmla="*/ 152400 w 304800"/>
                <a:gd name="connsiteY0" fmla="*/ 228600 h 304800"/>
                <a:gd name="connsiteX1" fmla="*/ 65342 w 304800"/>
                <a:gd name="connsiteY1" fmla="*/ 126968 h 304800"/>
                <a:gd name="connsiteX2" fmla="*/ 0 w 304800"/>
                <a:gd name="connsiteY2" fmla="*/ 126968 h 304800"/>
                <a:gd name="connsiteX3" fmla="*/ 152400 w 304800"/>
                <a:gd name="connsiteY3" fmla="*/ 304800 h 304800"/>
                <a:gd name="connsiteX4" fmla="*/ 304800 w 304800"/>
                <a:gd name="connsiteY4" fmla="*/ 126968 h 304800"/>
                <a:gd name="connsiteX5" fmla="*/ 239459 w 304800"/>
                <a:gd name="connsiteY5" fmla="*/ 126968 h 304800"/>
                <a:gd name="connsiteX6" fmla="*/ 152400 w 304800"/>
                <a:gd name="connsiteY6" fmla="*/ 228600 h 304800"/>
                <a:gd name="connsiteX7" fmla="*/ 304800 w 304800"/>
                <a:gd name="connsiteY7" fmla="*/ 0 h 304800"/>
                <a:gd name="connsiteX8" fmla="*/ 239459 w 304800"/>
                <a:gd name="connsiteY8" fmla="*/ 0 h 304800"/>
                <a:gd name="connsiteX9" fmla="*/ 152400 w 304800"/>
                <a:gd name="connsiteY9" fmla="*/ 101632 h 304800"/>
                <a:gd name="connsiteX10" fmla="*/ 65342 w 304800"/>
                <a:gd name="connsiteY10" fmla="*/ 0 h 304800"/>
                <a:gd name="connsiteX11" fmla="*/ 0 w 304800"/>
                <a:gd name="connsiteY11" fmla="*/ 0 h 304800"/>
                <a:gd name="connsiteX12" fmla="*/ 152400 w 304800"/>
                <a:gd name="connsiteY12" fmla="*/ 177832 h 304800"/>
                <a:gd name="connsiteX13" fmla="*/ 304800 w 304800"/>
                <a:gd name="connsiteY13"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800" h="304800">
                  <a:moveTo>
                    <a:pt x="152400" y="228600"/>
                  </a:moveTo>
                  <a:lnTo>
                    <a:pt x="65342" y="126968"/>
                  </a:lnTo>
                  <a:lnTo>
                    <a:pt x="0" y="126968"/>
                  </a:lnTo>
                  <a:lnTo>
                    <a:pt x="152400" y="304800"/>
                  </a:lnTo>
                  <a:lnTo>
                    <a:pt x="304800" y="126968"/>
                  </a:lnTo>
                  <a:lnTo>
                    <a:pt x="239459" y="126968"/>
                  </a:lnTo>
                  <a:lnTo>
                    <a:pt x="152400" y="228600"/>
                  </a:lnTo>
                  <a:close/>
                  <a:moveTo>
                    <a:pt x="304800" y="0"/>
                  </a:moveTo>
                  <a:lnTo>
                    <a:pt x="239459" y="0"/>
                  </a:lnTo>
                  <a:lnTo>
                    <a:pt x="152400" y="101632"/>
                  </a:lnTo>
                  <a:lnTo>
                    <a:pt x="65342" y="0"/>
                  </a:lnTo>
                  <a:lnTo>
                    <a:pt x="0" y="0"/>
                  </a:lnTo>
                  <a:lnTo>
                    <a:pt x="152400" y="177832"/>
                  </a:lnTo>
                  <a:lnTo>
                    <a:pt x="304800" y="0"/>
                  </a:lnTo>
                  <a:close/>
                </a:path>
              </a:pathLst>
            </a:custGeom>
            <a:solidFill>
              <a:srgbClr val="FFFFFF"/>
            </a:solidFill>
            <a:ln w="9525" cap="flat">
              <a:noFill/>
              <a:prstDash val="solid"/>
              <a:miter/>
            </a:ln>
          </p:spPr>
          <p:txBody>
            <a:bodyPr rtlCol="0" anchor="ctr"/>
            <a:lstStyle/>
            <a:p>
              <a:endParaRPr lang="en-US"/>
            </a:p>
          </p:txBody>
        </p:sp>
      </p:grpSp>
      <p:grpSp>
        <p:nvGrpSpPr>
          <p:cNvPr id="468" name="Graphic 161">
            <a:extLst>
              <a:ext uri="{FF2B5EF4-FFF2-40B4-BE49-F238E27FC236}">
                <a16:creationId xmlns:a16="http://schemas.microsoft.com/office/drawing/2014/main" id="{9A8B3B86-01AB-8B0F-1ACE-9DB4BAC0D4BA}"/>
              </a:ext>
            </a:extLst>
          </p:cNvPr>
          <p:cNvGrpSpPr/>
          <p:nvPr/>
        </p:nvGrpSpPr>
        <p:grpSpPr>
          <a:xfrm>
            <a:off x="10130719" y="4724593"/>
            <a:ext cx="609695" cy="609600"/>
            <a:chOff x="10130719" y="1706185"/>
            <a:chExt cx="609695" cy="609600"/>
          </a:xfrm>
        </p:grpSpPr>
        <p:sp>
          <p:nvSpPr>
            <p:cNvPr id="469" name="Freeform 468">
              <a:extLst>
                <a:ext uri="{FF2B5EF4-FFF2-40B4-BE49-F238E27FC236}">
                  <a16:creationId xmlns:a16="http://schemas.microsoft.com/office/drawing/2014/main" id="{55734EE7-D673-60ED-8FC5-8DD485DB41EE}"/>
                </a:ext>
              </a:extLst>
            </p:cNvPr>
            <p:cNvSpPr/>
            <p:nvPr/>
          </p:nvSpPr>
          <p:spPr>
            <a:xfrm>
              <a:off x="10130719"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70" name="Freeform 469">
              <a:extLst>
                <a:ext uri="{FF2B5EF4-FFF2-40B4-BE49-F238E27FC236}">
                  <a16:creationId xmlns:a16="http://schemas.microsoft.com/office/drawing/2014/main" id="{E0E9BB48-5413-85D7-A20C-5CD01F5566FA}"/>
                </a:ext>
              </a:extLst>
            </p:cNvPr>
            <p:cNvSpPr/>
            <p:nvPr/>
          </p:nvSpPr>
          <p:spPr>
            <a:xfrm>
              <a:off x="10283119" y="2010985"/>
              <a:ext cx="457295" cy="304800"/>
            </a:xfrm>
            <a:custGeom>
              <a:avLst/>
              <a:gdLst>
                <a:gd name="connsiteX0" fmla="*/ 304800 w 457295"/>
                <a:gd name="connsiteY0" fmla="*/ 0 h 304800"/>
                <a:gd name="connsiteX1" fmla="*/ 152495 w 457295"/>
                <a:gd name="connsiteY1" fmla="*/ 152400 h 304800"/>
                <a:gd name="connsiteX2" fmla="*/ 98584 w 457295"/>
                <a:gd name="connsiteY2" fmla="*/ 98489 h 304800"/>
                <a:gd name="connsiteX3" fmla="*/ 158877 w 457295"/>
                <a:gd name="connsiteY3" fmla="*/ 38100 h 304800"/>
                <a:gd name="connsiteX4" fmla="*/ 0 w 457295"/>
                <a:gd name="connsiteY4" fmla="*/ 38100 h 304800"/>
                <a:gd name="connsiteX5" fmla="*/ 266700 w 457295"/>
                <a:gd name="connsiteY5" fmla="*/ 304800 h 304800"/>
                <a:gd name="connsiteX6" fmla="*/ 422434 w 457295"/>
                <a:gd name="connsiteY6" fmla="*/ 304800 h 304800"/>
                <a:gd name="connsiteX7" fmla="*/ 457295 w 457295"/>
                <a:gd name="connsiteY7" fmla="*/ 269939 h 304800"/>
                <a:gd name="connsiteX8" fmla="*/ 457295 w 457295"/>
                <a:gd name="connsiteY8" fmla="*/ 152400 h 304800"/>
                <a:gd name="connsiteX9" fmla="*/ 304895 w 45729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95" h="304800">
                  <a:moveTo>
                    <a:pt x="304800" y="0"/>
                  </a:moveTo>
                  <a:lnTo>
                    <a:pt x="152495" y="152400"/>
                  </a:lnTo>
                  <a:lnTo>
                    <a:pt x="98584" y="98489"/>
                  </a:lnTo>
                  <a:lnTo>
                    <a:pt x="158877" y="38100"/>
                  </a:lnTo>
                  <a:lnTo>
                    <a:pt x="0" y="38100"/>
                  </a:lnTo>
                  <a:lnTo>
                    <a:pt x="266700" y="304800"/>
                  </a:lnTo>
                  <a:lnTo>
                    <a:pt x="422434" y="304800"/>
                  </a:lnTo>
                  <a:cubicBezTo>
                    <a:pt x="441579" y="304800"/>
                    <a:pt x="457295" y="289084"/>
                    <a:pt x="457295" y="269939"/>
                  </a:cubicBezTo>
                  <a:lnTo>
                    <a:pt x="457295" y="152400"/>
                  </a:lnTo>
                  <a:lnTo>
                    <a:pt x="304895" y="0"/>
                  </a:lnTo>
                  <a:close/>
                </a:path>
              </a:pathLst>
            </a:custGeom>
            <a:gradFill>
              <a:gsLst>
                <a:gs pos="0">
                  <a:schemeClr val="accent6"/>
                </a:gs>
                <a:gs pos="100000">
                  <a:schemeClr val="accent6">
                    <a:lumMod val="50000"/>
                  </a:schemeClr>
                </a:gs>
              </a:gsLst>
              <a:lin ang="13500465" scaled="1"/>
            </a:gradFill>
            <a:ln w="9525" cap="flat">
              <a:noFill/>
              <a:prstDash val="solid"/>
              <a:miter/>
            </a:ln>
          </p:spPr>
          <p:txBody>
            <a:bodyPr rtlCol="0" anchor="ctr"/>
            <a:lstStyle/>
            <a:p>
              <a:endParaRPr lang="en-US" dirty="0"/>
            </a:p>
          </p:txBody>
        </p:sp>
        <p:sp>
          <p:nvSpPr>
            <p:cNvPr id="471" name="Freeform 470">
              <a:extLst>
                <a:ext uri="{FF2B5EF4-FFF2-40B4-BE49-F238E27FC236}">
                  <a16:creationId xmlns:a16="http://schemas.microsoft.com/office/drawing/2014/main" id="{F45E413D-ABC5-CE6F-43C7-A508C19CA29F}"/>
                </a:ext>
              </a:extLst>
            </p:cNvPr>
            <p:cNvSpPr/>
            <p:nvPr/>
          </p:nvSpPr>
          <p:spPr>
            <a:xfrm>
              <a:off x="10283119" y="1858585"/>
              <a:ext cx="304800" cy="304800"/>
            </a:xfrm>
            <a:custGeom>
              <a:avLst/>
              <a:gdLst>
                <a:gd name="connsiteX0" fmla="*/ 304800 w 304800"/>
                <a:gd name="connsiteY0" fmla="*/ 152400 h 304800"/>
                <a:gd name="connsiteX1" fmla="*/ 152495 w 304800"/>
                <a:gd name="connsiteY1" fmla="*/ 0 h 304800"/>
                <a:gd name="connsiteX2" fmla="*/ 98584 w 304800"/>
                <a:gd name="connsiteY2" fmla="*/ 53912 h 304800"/>
                <a:gd name="connsiteX3" fmla="*/ 158972 w 304800"/>
                <a:gd name="connsiteY3" fmla="*/ 114300 h 304800"/>
                <a:gd name="connsiteX4" fmla="*/ 0 w 304800"/>
                <a:gd name="connsiteY4" fmla="*/ 114300 h 304800"/>
                <a:gd name="connsiteX5" fmla="*/ 0 w 304800"/>
                <a:gd name="connsiteY5" fmla="*/ 190500 h 304800"/>
                <a:gd name="connsiteX6" fmla="*/ 158972 w 304800"/>
                <a:gd name="connsiteY6" fmla="*/ 190500 h 304800"/>
                <a:gd name="connsiteX7" fmla="*/ 98584 w 304800"/>
                <a:gd name="connsiteY7" fmla="*/ 250889 h 304800"/>
                <a:gd name="connsiteX8" fmla="*/ 152495 w 304800"/>
                <a:gd name="connsiteY8" fmla="*/ 304800 h 304800"/>
                <a:gd name="connsiteX9" fmla="*/ 304800 w 304800"/>
                <a:gd name="connsiteY9"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4800">
                  <a:moveTo>
                    <a:pt x="304800" y="152400"/>
                  </a:moveTo>
                  <a:lnTo>
                    <a:pt x="152495" y="0"/>
                  </a:lnTo>
                  <a:lnTo>
                    <a:pt x="98584" y="53912"/>
                  </a:lnTo>
                  <a:lnTo>
                    <a:pt x="158972" y="114300"/>
                  </a:lnTo>
                  <a:lnTo>
                    <a:pt x="0" y="114300"/>
                  </a:lnTo>
                  <a:lnTo>
                    <a:pt x="0" y="190500"/>
                  </a:lnTo>
                  <a:lnTo>
                    <a:pt x="158972" y="190500"/>
                  </a:lnTo>
                  <a:lnTo>
                    <a:pt x="98584" y="250889"/>
                  </a:lnTo>
                  <a:lnTo>
                    <a:pt x="152495" y="304800"/>
                  </a:lnTo>
                  <a:lnTo>
                    <a:pt x="304800" y="152400"/>
                  </a:lnTo>
                  <a:close/>
                </a:path>
              </a:pathLst>
            </a:custGeom>
            <a:solidFill>
              <a:srgbClr val="FFFFFF"/>
            </a:solidFill>
            <a:ln w="9525" cap="flat">
              <a:noFill/>
              <a:prstDash val="solid"/>
              <a:miter/>
            </a:ln>
          </p:spPr>
          <p:txBody>
            <a:bodyPr rtlCol="0" anchor="ctr"/>
            <a:lstStyle/>
            <a:p>
              <a:endParaRPr lang="en-US"/>
            </a:p>
          </p:txBody>
        </p:sp>
      </p:grpSp>
      <p:grpSp>
        <p:nvGrpSpPr>
          <p:cNvPr id="472" name="Graphic 159">
            <a:extLst>
              <a:ext uri="{FF2B5EF4-FFF2-40B4-BE49-F238E27FC236}">
                <a16:creationId xmlns:a16="http://schemas.microsoft.com/office/drawing/2014/main" id="{6AE88D46-2AD5-17B4-43AD-1FA9AE1017D7}"/>
              </a:ext>
            </a:extLst>
          </p:cNvPr>
          <p:cNvGrpSpPr/>
          <p:nvPr/>
        </p:nvGrpSpPr>
        <p:grpSpPr>
          <a:xfrm>
            <a:off x="10888844" y="4724593"/>
            <a:ext cx="609600" cy="609600"/>
            <a:chOff x="10888844" y="1706185"/>
            <a:chExt cx="609600" cy="609600"/>
          </a:xfrm>
        </p:grpSpPr>
        <p:sp>
          <p:nvSpPr>
            <p:cNvPr id="473" name="Freeform 472">
              <a:extLst>
                <a:ext uri="{FF2B5EF4-FFF2-40B4-BE49-F238E27FC236}">
                  <a16:creationId xmlns:a16="http://schemas.microsoft.com/office/drawing/2014/main" id="{BC058879-7F61-F89B-9F73-1455EE4D5371}"/>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474" name="Freeform 473">
              <a:extLst>
                <a:ext uri="{FF2B5EF4-FFF2-40B4-BE49-F238E27FC236}">
                  <a16:creationId xmlns:a16="http://schemas.microsoft.com/office/drawing/2014/main" id="{E2FF9F5A-319C-17B2-B8C7-F8C6744F3477}"/>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accent6"/>
                </a:gs>
                <a:gs pos="100000">
                  <a:schemeClr val="accent6">
                    <a:lumMod val="50000"/>
                  </a:schemeClr>
                </a:gs>
              </a:gsLst>
              <a:lin ang="13500000" scaled="1"/>
            </a:gradFill>
            <a:ln w="9525" cap="flat">
              <a:noFill/>
              <a:prstDash val="solid"/>
              <a:miter/>
            </a:ln>
          </p:spPr>
          <p:txBody>
            <a:bodyPr rtlCol="0" anchor="ctr"/>
            <a:lstStyle/>
            <a:p>
              <a:endParaRPr lang="en-US"/>
            </a:p>
          </p:txBody>
        </p:sp>
        <p:sp>
          <p:nvSpPr>
            <p:cNvPr id="475" name="Freeform 474">
              <a:extLst>
                <a:ext uri="{FF2B5EF4-FFF2-40B4-BE49-F238E27FC236}">
                  <a16:creationId xmlns:a16="http://schemas.microsoft.com/office/drawing/2014/main" id="{2C53A79B-F1A9-49C6-E778-287967DCBD11}"/>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nvGrpSpPr>
          <p:cNvPr id="476" name="Graphic 189">
            <a:extLst>
              <a:ext uri="{FF2B5EF4-FFF2-40B4-BE49-F238E27FC236}">
                <a16:creationId xmlns:a16="http://schemas.microsoft.com/office/drawing/2014/main" id="{B7AB0CF9-269A-E379-52EC-9799BBE819B8}"/>
              </a:ext>
            </a:extLst>
          </p:cNvPr>
          <p:cNvGrpSpPr/>
          <p:nvPr/>
        </p:nvGrpSpPr>
        <p:grpSpPr>
          <a:xfrm>
            <a:off x="986725" y="5463698"/>
            <a:ext cx="609600" cy="609695"/>
            <a:chOff x="986725" y="1690688"/>
            <a:chExt cx="609600" cy="609695"/>
          </a:xfrm>
        </p:grpSpPr>
        <p:sp>
          <p:nvSpPr>
            <p:cNvPr id="477" name="Freeform 476">
              <a:extLst>
                <a:ext uri="{FF2B5EF4-FFF2-40B4-BE49-F238E27FC236}">
                  <a16:creationId xmlns:a16="http://schemas.microsoft.com/office/drawing/2014/main" id="{BE6F9F5B-DC23-F906-FECC-B3F2A62A921B}"/>
                </a:ext>
              </a:extLst>
            </p:cNvPr>
            <p:cNvSpPr/>
            <p:nvPr/>
          </p:nvSpPr>
          <p:spPr>
            <a:xfrm>
              <a:off x="98672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a:p>
          </p:txBody>
        </p:sp>
        <p:sp>
          <p:nvSpPr>
            <p:cNvPr id="478" name="Freeform 477">
              <a:extLst>
                <a:ext uri="{FF2B5EF4-FFF2-40B4-BE49-F238E27FC236}">
                  <a16:creationId xmlns:a16="http://schemas.microsoft.com/office/drawing/2014/main" id="{D09B89E0-2F9A-6AB7-DCC5-9B53E4F247B6}"/>
                </a:ext>
              </a:extLst>
            </p:cNvPr>
            <p:cNvSpPr/>
            <p:nvPr/>
          </p:nvSpPr>
          <p:spPr>
            <a:xfrm>
              <a:off x="1173182" y="1869853"/>
              <a:ext cx="422856" cy="430530"/>
            </a:xfrm>
            <a:custGeom>
              <a:avLst/>
              <a:gdLst>
                <a:gd name="connsiteX0" fmla="*/ 72051 w 422856"/>
                <a:gd name="connsiteY0" fmla="*/ 140780 h 430530"/>
                <a:gd name="connsiteX1" fmla="*/ 103865 w 422856"/>
                <a:gd name="connsiteY1" fmla="*/ 169164 h 430530"/>
                <a:gd name="connsiteX2" fmla="*/ 151585 w 422856"/>
                <a:gd name="connsiteY2" fmla="*/ 121158 h 430530"/>
                <a:gd name="connsiteX3" fmla="*/ 157109 w 422856"/>
                <a:gd name="connsiteY3" fmla="*/ 77724 h 430530"/>
                <a:gd name="connsiteX4" fmla="*/ 138440 w 422856"/>
                <a:gd name="connsiteY4" fmla="*/ 75914 h 430530"/>
                <a:gd name="connsiteX5" fmla="*/ 72051 w 422856"/>
                <a:gd name="connsiteY5" fmla="*/ 140875 h 430530"/>
                <a:gd name="connsiteX6" fmla="*/ 237596 w 422856"/>
                <a:gd name="connsiteY6" fmla="*/ 19336 h 430530"/>
                <a:gd name="connsiteX7" fmla="*/ 270457 w 422856"/>
                <a:gd name="connsiteY7" fmla="*/ 99822 h 430530"/>
                <a:gd name="connsiteX8" fmla="*/ 268647 w 422856"/>
                <a:gd name="connsiteY8" fmla="*/ 131826 h 430530"/>
                <a:gd name="connsiteX9" fmla="*/ 236834 w 422856"/>
                <a:gd name="connsiteY9" fmla="*/ 100013 h 430530"/>
                <a:gd name="connsiteX10" fmla="*/ 205306 w 422856"/>
                <a:gd name="connsiteY10" fmla="*/ 29242 h 430530"/>
                <a:gd name="connsiteX11" fmla="*/ 123200 w 422856"/>
                <a:gd name="connsiteY11" fmla="*/ 0 h 430530"/>
                <a:gd name="connsiteX12" fmla="*/ 34046 w 422856"/>
                <a:gd name="connsiteY12" fmla="*/ 36767 h 430530"/>
                <a:gd name="connsiteX13" fmla="*/ 233 w 422856"/>
                <a:gd name="connsiteY13" fmla="*/ 136208 h 430530"/>
                <a:gd name="connsiteX14" fmla="*/ 37380 w 422856"/>
                <a:gd name="connsiteY14" fmla="*/ 220980 h 430530"/>
                <a:gd name="connsiteX15" fmla="*/ 115485 w 422856"/>
                <a:gd name="connsiteY15" fmla="*/ 250698 h 430530"/>
                <a:gd name="connsiteX16" fmla="*/ 141584 w 422856"/>
                <a:gd name="connsiteY16" fmla="*/ 276797 h 430530"/>
                <a:gd name="connsiteX17" fmla="*/ 114628 w 422856"/>
                <a:gd name="connsiteY17" fmla="*/ 278130 h 430530"/>
                <a:gd name="connsiteX18" fmla="*/ 13758 w 422856"/>
                <a:gd name="connsiteY18" fmla="*/ 241364 h 430530"/>
                <a:gd name="connsiteX19" fmla="*/ 202925 w 422856"/>
                <a:gd name="connsiteY19" fmla="*/ 430530 h 430530"/>
                <a:gd name="connsiteX20" fmla="*/ 387995 w 422856"/>
                <a:gd name="connsiteY20" fmla="*/ 430530 h 430530"/>
                <a:gd name="connsiteX21" fmla="*/ 422857 w 422856"/>
                <a:gd name="connsiteY21" fmla="*/ 395669 h 430530"/>
                <a:gd name="connsiteX22" fmla="*/ 422857 w 422856"/>
                <a:gd name="connsiteY22" fmla="*/ 204978 h 430530"/>
                <a:gd name="connsiteX23" fmla="*/ 237310 w 422856"/>
                <a:gd name="connsiteY23" fmla="*/ 19431 h 430530"/>
                <a:gd name="connsiteX24" fmla="*/ 189875 w 422856"/>
                <a:gd name="connsiteY24" fmla="*/ 204026 h 430530"/>
                <a:gd name="connsiteX25" fmla="*/ 162824 w 422856"/>
                <a:gd name="connsiteY25" fmla="*/ 195834 h 430530"/>
                <a:gd name="connsiteX26" fmla="*/ 149108 w 422856"/>
                <a:gd name="connsiteY26" fmla="*/ 170307 h 430530"/>
                <a:gd name="connsiteX27" fmla="*/ 148251 w 422856"/>
                <a:gd name="connsiteY27" fmla="*/ 170307 h 430530"/>
                <a:gd name="connsiteX28" fmla="*/ 124058 w 422856"/>
                <a:gd name="connsiteY28" fmla="*/ 195548 h 430530"/>
                <a:gd name="connsiteX29" fmla="*/ 91482 w 422856"/>
                <a:gd name="connsiteY29" fmla="*/ 204026 h 430530"/>
                <a:gd name="connsiteX30" fmla="*/ 53573 w 422856"/>
                <a:gd name="connsiteY30" fmla="*/ 188500 h 430530"/>
                <a:gd name="connsiteX31" fmla="*/ 37761 w 422856"/>
                <a:gd name="connsiteY31" fmla="*/ 143542 h 430530"/>
                <a:gd name="connsiteX32" fmla="*/ 82243 w 422856"/>
                <a:gd name="connsiteY32" fmla="*/ 60103 h 430530"/>
                <a:gd name="connsiteX33" fmla="*/ 192923 w 422856"/>
                <a:gd name="connsiteY33" fmla="*/ 56007 h 430530"/>
                <a:gd name="connsiteX34" fmla="*/ 183589 w 422856"/>
                <a:gd name="connsiteY34" fmla="*/ 137065 h 430530"/>
                <a:gd name="connsiteX35" fmla="*/ 184351 w 422856"/>
                <a:gd name="connsiteY35" fmla="*/ 165640 h 430530"/>
                <a:gd name="connsiteX36" fmla="*/ 197019 w 422856"/>
                <a:gd name="connsiteY36" fmla="*/ 175165 h 430530"/>
                <a:gd name="connsiteX37" fmla="*/ 220070 w 422856"/>
                <a:gd name="connsiteY37" fmla="*/ 198215 h 430530"/>
                <a:gd name="connsiteX38" fmla="*/ 189875 w 422856"/>
                <a:gd name="connsiteY38" fmla="*/ 204026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856" h="430530">
                  <a:moveTo>
                    <a:pt x="72051" y="140780"/>
                  </a:moveTo>
                  <a:cubicBezTo>
                    <a:pt x="73194" y="158115"/>
                    <a:pt x="84148" y="169164"/>
                    <a:pt x="103865" y="169164"/>
                  </a:cubicBezTo>
                  <a:cubicBezTo>
                    <a:pt x="126058" y="169164"/>
                    <a:pt x="147965" y="147638"/>
                    <a:pt x="151585" y="121158"/>
                  </a:cubicBezTo>
                  <a:lnTo>
                    <a:pt x="157109" y="77724"/>
                  </a:lnTo>
                  <a:cubicBezTo>
                    <a:pt x="152252" y="76772"/>
                    <a:pt x="146156" y="75914"/>
                    <a:pt x="138440" y="75914"/>
                  </a:cubicBezTo>
                  <a:cubicBezTo>
                    <a:pt x="98912" y="75914"/>
                    <a:pt x="69765" y="105632"/>
                    <a:pt x="72051" y="140875"/>
                  </a:cubicBezTo>
                  <a:close/>
                  <a:moveTo>
                    <a:pt x="237596" y="19336"/>
                  </a:moveTo>
                  <a:cubicBezTo>
                    <a:pt x="256931" y="40767"/>
                    <a:pt x="268838" y="68390"/>
                    <a:pt x="270457" y="99822"/>
                  </a:cubicBezTo>
                  <a:cubicBezTo>
                    <a:pt x="271028" y="111252"/>
                    <a:pt x="270457" y="121920"/>
                    <a:pt x="268647" y="131826"/>
                  </a:cubicBezTo>
                  <a:lnTo>
                    <a:pt x="236834" y="100013"/>
                  </a:lnTo>
                  <a:cubicBezTo>
                    <a:pt x="235119" y="72009"/>
                    <a:pt x="224356" y="47149"/>
                    <a:pt x="205306" y="29242"/>
                  </a:cubicBezTo>
                  <a:cubicBezTo>
                    <a:pt x="186065" y="11049"/>
                    <a:pt x="158348" y="0"/>
                    <a:pt x="123200" y="0"/>
                  </a:cubicBezTo>
                  <a:cubicBezTo>
                    <a:pt x="88053" y="0"/>
                    <a:pt x="56716" y="13145"/>
                    <a:pt x="34046" y="36767"/>
                  </a:cubicBezTo>
                  <a:cubicBezTo>
                    <a:pt x="11472" y="60389"/>
                    <a:pt x="-1958" y="94393"/>
                    <a:pt x="233" y="136208"/>
                  </a:cubicBezTo>
                  <a:cubicBezTo>
                    <a:pt x="2138" y="172784"/>
                    <a:pt x="15758" y="201454"/>
                    <a:pt x="37380" y="220980"/>
                  </a:cubicBezTo>
                  <a:cubicBezTo>
                    <a:pt x="57478" y="239173"/>
                    <a:pt x="84624" y="249365"/>
                    <a:pt x="115485" y="250698"/>
                  </a:cubicBezTo>
                  <a:lnTo>
                    <a:pt x="141584" y="276797"/>
                  </a:lnTo>
                  <a:cubicBezTo>
                    <a:pt x="133106" y="277654"/>
                    <a:pt x="124153" y="278130"/>
                    <a:pt x="114628" y="278130"/>
                  </a:cubicBezTo>
                  <a:cubicBezTo>
                    <a:pt x="77004" y="278130"/>
                    <a:pt x="41000" y="265081"/>
                    <a:pt x="13758" y="241364"/>
                  </a:cubicBezTo>
                  <a:lnTo>
                    <a:pt x="202925" y="430530"/>
                  </a:lnTo>
                  <a:lnTo>
                    <a:pt x="387995" y="430530"/>
                  </a:lnTo>
                  <a:cubicBezTo>
                    <a:pt x="407141" y="430530"/>
                    <a:pt x="422857" y="414814"/>
                    <a:pt x="422857" y="395669"/>
                  </a:cubicBezTo>
                  <a:lnTo>
                    <a:pt x="422857" y="204978"/>
                  </a:lnTo>
                  <a:lnTo>
                    <a:pt x="237310" y="19431"/>
                  </a:lnTo>
                  <a:close/>
                  <a:moveTo>
                    <a:pt x="189875" y="204026"/>
                  </a:moveTo>
                  <a:cubicBezTo>
                    <a:pt x="179207" y="204026"/>
                    <a:pt x="169873" y="201359"/>
                    <a:pt x="162824" y="195834"/>
                  </a:cubicBezTo>
                  <a:cubicBezTo>
                    <a:pt x="155776" y="190310"/>
                    <a:pt x="150918" y="181832"/>
                    <a:pt x="149108" y="170307"/>
                  </a:cubicBezTo>
                  <a:lnTo>
                    <a:pt x="148251" y="170307"/>
                  </a:lnTo>
                  <a:cubicBezTo>
                    <a:pt x="141774" y="181451"/>
                    <a:pt x="133678" y="189929"/>
                    <a:pt x="124058" y="195548"/>
                  </a:cubicBezTo>
                  <a:cubicBezTo>
                    <a:pt x="114533" y="201168"/>
                    <a:pt x="103579" y="204026"/>
                    <a:pt x="91482" y="204026"/>
                  </a:cubicBezTo>
                  <a:cubicBezTo>
                    <a:pt x="76718" y="204026"/>
                    <a:pt x="63288" y="198691"/>
                    <a:pt x="53573" y="188500"/>
                  </a:cubicBezTo>
                  <a:cubicBezTo>
                    <a:pt x="43857" y="178308"/>
                    <a:pt x="37761" y="163163"/>
                    <a:pt x="37761" y="143542"/>
                  </a:cubicBezTo>
                  <a:cubicBezTo>
                    <a:pt x="37761" y="107347"/>
                    <a:pt x="54525" y="77153"/>
                    <a:pt x="82243" y="60103"/>
                  </a:cubicBezTo>
                  <a:cubicBezTo>
                    <a:pt x="110056" y="43148"/>
                    <a:pt x="148823" y="39338"/>
                    <a:pt x="192923" y="56007"/>
                  </a:cubicBezTo>
                  <a:lnTo>
                    <a:pt x="183589" y="137065"/>
                  </a:lnTo>
                  <a:cubicBezTo>
                    <a:pt x="181970" y="150019"/>
                    <a:pt x="182160" y="159449"/>
                    <a:pt x="184351" y="165640"/>
                  </a:cubicBezTo>
                  <a:cubicBezTo>
                    <a:pt x="186446" y="171926"/>
                    <a:pt x="190637" y="174974"/>
                    <a:pt x="197019" y="175165"/>
                  </a:cubicBezTo>
                  <a:lnTo>
                    <a:pt x="220070" y="198215"/>
                  </a:lnTo>
                  <a:cubicBezTo>
                    <a:pt x="210830" y="202025"/>
                    <a:pt x="200734" y="204026"/>
                    <a:pt x="189875" y="204026"/>
                  </a:cubicBezTo>
                  <a:close/>
                </a:path>
              </a:pathLst>
            </a:custGeom>
            <a:gradFill>
              <a:gsLst>
                <a:gs pos="0">
                  <a:schemeClr val="accent2"/>
                </a:gs>
                <a:gs pos="100000">
                  <a:schemeClr val="tx1"/>
                </a:gs>
              </a:gsLst>
              <a:lin ang="13500000" scaled="1"/>
            </a:gradFill>
            <a:ln w="9525" cap="flat">
              <a:noFill/>
              <a:prstDash val="solid"/>
              <a:miter/>
            </a:ln>
          </p:spPr>
          <p:txBody>
            <a:bodyPr rtlCol="0" anchor="ctr"/>
            <a:lstStyle/>
            <a:p>
              <a:endParaRPr lang="en-US" dirty="0"/>
            </a:p>
          </p:txBody>
        </p:sp>
        <p:sp>
          <p:nvSpPr>
            <p:cNvPr id="479" name="Freeform 478">
              <a:extLst>
                <a:ext uri="{FF2B5EF4-FFF2-40B4-BE49-F238E27FC236}">
                  <a16:creationId xmlns:a16="http://schemas.microsoft.com/office/drawing/2014/main" id="{41F211B5-1B6C-7715-657E-41D93FEC6C7F}"/>
                </a:ext>
              </a:extLst>
            </p:cNvPr>
            <p:cNvSpPr/>
            <p:nvPr/>
          </p:nvSpPr>
          <p:spPr>
            <a:xfrm>
              <a:off x="1139168" y="1843088"/>
              <a:ext cx="304785" cy="304800"/>
            </a:xfrm>
            <a:custGeom>
              <a:avLst/>
              <a:gdLst>
                <a:gd name="connsiteX0" fmla="*/ 231033 w 304785"/>
                <a:gd name="connsiteY0" fmla="*/ 287274 h 304800"/>
                <a:gd name="connsiteX1" fmla="*/ 148928 w 304785"/>
                <a:gd name="connsiteY1" fmla="*/ 304800 h 304800"/>
                <a:gd name="connsiteX2" fmla="*/ 243 w 304785"/>
                <a:gd name="connsiteY2" fmla="*/ 166878 h 304800"/>
                <a:gd name="connsiteX3" fmla="*/ 161025 w 304785"/>
                <a:gd name="connsiteY3" fmla="*/ 0 h 304800"/>
                <a:gd name="connsiteX4" fmla="*/ 304567 w 304785"/>
                <a:gd name="connsiteY4" fmla="*/ 126587 h 304800"/>
                <a:gd name="connsiteX5" fmla="*/ 223890 w 304785"/>
                <a:gd name="connsiteY5" fmla="*/ 230791 h 304800"/>
                <a:gd name="connsiteX6" fmla="*/ 183123 w 304785"/>
                <a:gd name="connsiteY6" fmla="*/ 197072 h 304800"/>
                <a:gd name="connsiteX7" fmla="*/ 182265 w 304785"/>
                <a:gd name="connsiteY7" fmla="*/ 197072 h 304800"/>
                <a:gd name="connsiteX8" fmla="*/ 125592 w 304785"/>
                <a:gd name="connsiteY8" fmla="*/ 230791 h 304800"/>
                <a:gd name="connsiteX9" fmla="*/ 71776 w 304785"/>
                <a:gd name="connsiteY9" fmla="*/ 170212 h 304800"/>
                <a:gd name="connsiteX10" fmla="*/ 227033 w 304785"/>
                <a:gd name="connsiteY10" fmla="*/ 82677 h 304800"/>
                <a:gd name="connsiteX11" fmla="*/ 217699 w 304785"/>
                <a:gd name="connsiteY11" fmla="*/ 163735 h 304800"/>
                <a:gd name="connsiteX12" fmla="*/ 231033 w 304785"/>
                <a:gd name="connsiteY12" fmla="*/ 201835 h 304800"/>
                <a:gd name="connsiteX13" fmla="*/ 271134 w 304785"/>
                <a:gd name="connsiteY13" fmla="*/ 127826 h 304800"/>
                <a:gd name="connsiteX14" fmla="*/ 157501 w 304785"/>
                <a:gd name="connsiteY14" fmla="*/ 26670 h 304800"/>
                <a:gd name="connsiteX15" fmla="*/ 34533 w 304785"/>
                <a:gd name="connsiteY15" fmla="*/ 162877 h 304800"/>
                <a:gd name="connsiteX16" fmla="*/ 156643 w 304785"/>
                <a:gd name="connsiteY16" fmla="*/ 277654 h 304800"/>
                <a:gd name="connsiteX17" fmla="*/ 221699 w 304785"/>
                <a:gd name="connsiteY17" fmla="*/ 264033 h 304800"/>
                <a:gd name="connsiteX18" fmla="*/ 231129 w 304785"/>
                <a:gd name="connsiteY18" fmla="*/ 287179 h 304800"/>
                <a:gd name="connsiteX19" fmla="*/ 191124 w 304785"/>
                <a:gd name="connsiteY19" fmla="*/ 104394 h 304800"/>
                <a:gd name="connsiteX20" fmla="*/ 172455 w 304785"/>
                <a:gd name="connsiteY20" fmla="*/ 102584 h 304800"/>
                <a:gd name="connsiteX21" fmla="*/ 106065 w 304785"/>
                <a:gd name="connsiteY21" fmla="*/ 167545 h 304800"/>
                <a:gd name="connsiteX22" fmla="*/ 137879 w 304785"/>
                <a:gd name="connsiteY22" fmla="*/ 195929 h 304800"/>
                <a:gd name="connsiteX23" fmla="*/ 185599 w 304785"/>
                <a:gd name="connsiteY23" fmla="*/ 147923 h 304800"/>
                <a:gd name="connsiteX24" fmla="*/ 191124 w 304785"/>
                <a:gd name="connsiteY24" fmla="*/ 1044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785" h="304800">
                  <a:moveTo>
                    <a:pt x="231033" y="287274"/>
                  </a:moveTo>
                  <a:cubicBezTo>
                    <a:pt x="206745" y="300514"/>
                    <a:pt x="181123" y="304800"/>
                    <a:pt x="148928" y="304800"/>
                  </a:cubicBezTo>
                  <a:cubicBezTo>
                    <a:pt x="73680" y="304800"/>
                    <a:pt x="4719" y="252698"/>
                    <a:pt x="243" y="166878"/>
                  </a:cubicBezTo>
                  <a:cubicBezTo>
                    <a:pt x="-4425" y="77533"/>
                    <a:pt x="58536" y="0"/>
                    <a:pt x="161025" y="0"/>
                  </a:cubicBezTo>
                  <a:cubicBezTo>
                    <a:pt x="240844" y="0"/>
                    <a:pt x="300757" y="52959"/>
                    <a:pt x="304567" y="126587"/>
                  </a:cubicBezTo>
                  <a:cubicBezTo>
                    <a:pt x="307900" y="190500"/>
                    <a:pt x="272848" y="230791"/>
                    <a:pt x="223890" y="230791"/>
                  </a:cubicBezTo>
                  <a:cubicBezTo>
                    <a:pt x="202554" y="230791"/>
                    <a:pt x="186647" y="220313"/>
                    <a:pt x="183123" y="197072"/>
                  </a:cubicBezTo>
                  <a:lnTo>
                    <a:pt x="182265" y="197072"/>
                  </a:lnTo>
                  <a:cubicBezTo>
                    <a:pt x="169407" y="219361"/>
                    <a:pt x="149595" y="230791"/>
                    <a:pt x="125592" y="230791"/>
                  </a:cubicBezTo>
                  <a:cubicBezTo>
                    <a:pt x="96159" y="230791"/>
                    <a:pt x="71776" y="209550"/>
                    <a:pt x="71776" y="170212"/>
                  </a:cubicBezTo>
                  <a:cubicBezTo>
                    <a:pt x="71776" y="97822"/>
                    <a:pt x="138736" y="49340"/>
                    <a:pt x="227033" y="82677"/>
                  </a:cubicBezTo>
                  <a:lnTo>
                    <a:pt x="217699" y="163735"/>
                  </a:lnTo>
                  <a:cubicBezTo>
                    <a:pt x="214555" y="189548"/>
                    <a:pt x="218365" y="201454"/>
                    <a:pt x="231033" y="201835"/>
                  </a:cubicBezTo>
                  <a:cubicBezTo>
                    <a:pt x="250560" y="202216"/>
                    <a:pt x="273801" y="178213"/>
                    <a:pt x="271134" y="127826"/>
                  </a:cubicBezTo>
                  <a:cubicBezTo>
                    <a:pt x="268181" y="70866"/>
                    <a:pt x="227700" y="26670"/>
                    <a:pt x="157501" y="26670"/>
                  </a:cubicBezTo>
                  <a:cubicBezTo>
                    <a:pt x="87301" y="26670"/>
                    <a:pt x="30151" y="79248"/>
                    <a:pt x="34533" y="162877"/>
                  </a:cubicBezTo>
                  <a:cubicBezTo>
                    <a:pt x="38343" y="236029"/>
                    <a:pt x="89111" y="277654"/>
                    <a:pt x="156643" y="277654"/>
                  </a:cubicBezTo>
                  <a:cubicBezTo>
                    <a:pt x="179789" y="277654"/>
                    <a:pt x="203982" y="272796"/>
                    <a:pt x="221699" y="264033"/>
                  </a:cubicBezTo>
                  <a:cubicBezTo>
                    <a:pt x="221699" y="264033"/>
                    <a:pt x="222366" y="265748"/>
                    <a:pt x="231129" y="287179"/>
                  </a:cubicBezTo>
                  <a:close/>
                  <a:moveTo>
                    <a:pt x="191124" y="104394"/>
                  </a:moveTo>
                  <a:cubicBezTo>
                    <a:pt x="186266" y="103442"/>
                    <a:pt x="180170" y="102584"/>
                    <a:pt x="172455" y="102584"/>
                  </a:cubicBezTo>
                  <a:cubicBezTo>
                    <a:pt x="132926" y="102584"/>
                    <a:pt x="103779" y="132302"/>
                    <a:pt x="106065" y="167545"/>
                  </a:cubicBezTo>
                  <a:cubicBezTo>
                    <a:pt x="107208" y="184880"/>
                    <a:pt x="118162" y="195929"/>
                    <a:pt x="137879" y="195929"/>
                  </a:cubicBezTo>
                  <a:cubicBezTo>
                    <a:pt x="160072" y="195929"/>
                    <a:pt x="181980" y="174403"/>
                    <a:pt x="185599" y="147923"/>
                  </a:cubicBezTo>
                  <a:lnTo>
                    <a:pt x="191124" y="104489"/>
                  </a:lnTo>
                  <a:close/>
                </a:path>
              </a:pathLst>
            </a:custGeom>
            <a:solidFill>
              <a:srgbClr val="FFFFFF"/>
            </a:solidFill>
            <a:ln w="9525" cap="flat">
              <a:noFill/>
              <a:prstDash val="solid"/>
              <a:miter/>
            </a:ln>
          </p:spPr>
          <p:txBody>
            <a:bodyPr rtlCol="0" anchor="ctr"/>
            <a:lstStyle/>
            <a:p>
              <a:endParaRPr lang="en-US"/>
            </a:p>
          </p:txBody>
        </p:sp>
      </p:grpSp>
      <p:grpSp>
        <p:nvGrpSpPr>
          <p:cNvPr id="480" name="Graphic 187">
            <a:extLst>
              <a:ext uri="{FF2B5EF4-FFF2-40B4-BE49-F238E27FC236}">
                <a16:creationId xmlns:a16="http://schemas.microsoft.com/office/drawing/2014/main" id="{AC89F255-86F1-FAC1-66C5-40D3B051E3B5}"/>
              </a:ext>
            </a:extLst>
          </p:cNvPr>
          <p:cNvGrpSpPr/>
          <p:nvPr/>
        </p:nvGrpSpPr>
        <p:grpSpPr>
          <a:xfrm>
            <a:off x="1744850" y="5463698"/>
            <a:ext cx="609600" cy="609600"/>
            <a:chOff x="1744850" y="1690688"/>
            <a:chExt cx="609600" cy="609600"/>
          </a:xfrm>
        </p:grpSpPr>
        <p:sp>
          <p:nvSpPr>
            <p:cNvPr id="481" name="Freeform 480">
              <a:extLst>
                <a:ext uri="{FF2B5EF4-FFF2-40B4-BE49-F238E27FC236}">
                  <a16:creationId xmlns:a16="http://schemas.microsoft.com/office/drawing/2014/main" id="{FF518221-E995-0F98-FA36-DC3276827613}"/>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482" name="Freeform 481">
              <a:extLst>
                <a:ext uri="{FF2B5EF4-FFF2-40B4-BE49-F238E27FC236}">
                  <a16:creationId xmlns:a16="http://schemas.microsoft.com/office/drawing/2014/main" id="{513102EF-3E61-CB63-D570-D33C75BC11CC}"/>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accent2"/>
                </a:gs>
                <a:gs pos="100000">
                  <a:schemeClr val="tx1"/>
                </a:gs>
              </a:gsLst>
              <a:lin ang="13499559" scaled="1"/>
            </a:gradFill>
            <a:ln w="9525" cap="flat">
              <a:noFill/>
              <a:prstDash val="solid"/>
              <a:miter/>
            </a:ln>
          </p:spPr>
          <p:txBody>
            <a:bodyPr rtlCol="0" anchor="ctr"/>
            <a:lstStyle/>
            <a:p>
              <a:endParaRPr lang="en-US" dirty="0"/>
            </a:p>
          </p:txBody>
        </p:sp>
        <p:sp>
          <p:nvSpPr>
            <p:cNvPr id="483" name="Freeform 482">
              <a:extLst>
                <a:ext uri="{FF2B5EF4-FFF2-40B4-BE49-F238E27FC236}">
                  <a16:creationId xmlns:a16="http://schemas.microsoft.com/office/drawing/2014/main" id="{337815F0-AF97-5BE4-16DF-8DEF0110DC66}"/>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484" name="Graphic 185">
            <a:extLst>
              <a:ext uri="{FF2B5EF4-FFF2-40B4-BE49-F238E27FC236}">
                <a16:creationId xmlns:a16="http://schemas.microsoft.com/office/drawing/2014/main" id="{F5068BB4-34C1-ECE4-8A5D-0FBD2F1E5B8D}"/>
              </a:ext>
            </a:extLst>
          </p:cNvPr>
          <p:cNvGrpSpPr/>
          <p:nvPr/>
        </p:nvGrpSpPr>
        <p:grpSpPr>
          <a:xfrm>
            <a:off x="2508141" y="5463698"/>
            <a:ext cx="609600" cy="609600"/>
            <a:chOff x="2508141" y="1690688"/>
            <a:chExt cx="609600" cy="609600"/>
          </a:xfrm>
        </p:grpSpPr>
        <p:sp>
          <p:nvSpPr>
            <p:cNvPr id="485" name="Freeform 484">
              <a:extLst>
                <a:ext uri="{FF2B5EF4-FFF2-40B4-BE49-F238E27FC236}">
                  <a16:creationId xmlns:a16="http://schemas.microsoft.com/office/drawing/2014/main" id="{E6D7B209-3785-B995-2413-5E670289268B}"/>
                </a:ext>
              </a:extLst>
            </p:cNvPr>
            <p:cNvSpPr/>
            <p:nvPr/>
          </p:nvSpPr>
          <p:spPr>
            <a:xfrm>
              <a:off x="2508141"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486" name="Freeform 485">
              <a:extLst>
                <a:ext uri="{FF2B5EF4-FFF2-40B4-BE49-F238E27FC236}">
                  <a16:creationId xmlns:a16="http://schemas.microsoft.com/office/drawing/2014/main" id="{AB713F2B-608D-1076-6DD1-A61619CE6BA9}"/>
                </a:ext>
              </a:extLst>
            </p:cNvPr>
            <p:cNvSpPr/>
            <p:nvPr/>
          </p:nvSpPr>
          <p:spPr>
            <a:xfrm>
              <a:off x="2660541" y="1880235"/>
              <a:ext cx="457200" cy="419957"/>
            </a:xfrm>
            <a:custGeom>
              <a:avLst/>
              <a:gdLst>
                <a:gd name="connsiteX0" fmla="*/ 243840 w 457200"/>
                <a:gd name="connsiteY0" fmla="*/ 120301 h 419957"/>
                <a:gd name="connsiteX1" fmla="*/ 274320 w 457200"/>
                <a:gd name="connsiteY1" fmla="*/ 89821 h 419957"/>
                <a:gd name="connsiteX2" fmla="*/ 243840 w 457200"/>
                <a:gd name="connsiteY2" fmla="*/ 59341 h 419957"/>
                <a:gd name="connsiteX3" fmla="*/ 213360 w 457200"/>
                <a:gd name="connsiteY3" fmla="*/ 89821 h 419957"/>
                <a:gd name="connsiteX4" fmla="*/ 243840 w 457200"/>
                <a:gd name="connsiteY4" fmla="*/ 120301 h 419957"/>
                <a:gd name="connsiteX5" fmla="*/ 260128 w 457200"/>
                <a:gd name="connsiteY5" fmla="*/ 0 h 419957"/>
                <a:gd name="connsiteX6" fmla="*/ 277082 w 457200"/>
                <a:gd name="connsiteY6" fmla="*/ 16955 h 419957"/>
                <a:gd name="connsiteX7" fmla="*/ 260128 w 457200"/>
                <a:gd name="connsiteY7" fmla="*/ 0 h 419957"/>
                <a:gd name="connsiteX8" fmla="*/ 277082 w 457200"/>
                <a:gd name="connsiteY8" fmla="*/ 16955 h 419957"/>
                <a:gd name="connsiteX9" fmla="*/ 304800 w 457200"/>
                <a:gd name="connsiteY9" fmla="*/ 89821 h 419957"/>
                <a:gd name="connsiteX10" fmla="*/ 260128 w 457200"/>
                <a:gd name="connsiteY10" fmla="*/ 179641 h 419957"/>
                <a:gd name="connsiteX11" fmla="*/ 152400 w 457200"/>
                <a:gd name="connsiteY11" fmla="*/ 216789 h 419957"/>
                <a:gd name="connsiteX12" fmla="*/ 125540 w 457200"/>
                <a:gd name="connsiteY12" fmla="*/ 214789 h 419957"/>
                <a:gd name="connsiteX13" fmla="*/ 100203 w 457200"/>
                <a:gd name="connsiteY13" fmla="*/ 209074 h 419957"/>
                <a:gd name="connsiteX14" fmla="*/ 0 w 457200"/>
                <a:gd name="connsiteY14" fmla="*/ 267557 h 419957"/>
                <a:gd name="connsiteX15" fmla="*/ 152400 w 457200"/>
                <a:gd name="connsiteY15" fmla="*/ 419957 h 419957"/>
                <a:gd name="connsiteX16" fmla="*/ 422339 w 457200"/>
                <a:gd name="connsiteY16" fmla="*/ 419957 h 419957"/>
                <a:gd name="connsiteX17" fmla="*/ 457200 w 457200"/>
                <a:gd name="connsiteY17" fmla="*/ 385096 h 419957"/>
                <a:gd name="connsiteX18" fmla="*/ 457200 w 457200"/>
                <a:gd name="connsiteY18" fmla="*/ 196977 h 419957"/>
                <a:gd name="connsiteX19" fmla="*/ 277082 w 457200"/>
                <a:gd name="connsiteY19" fmla="*/ 16859 h 419957"/>
                <a:gd name="connsiteX20" fmla="*/ 152400 w 457200"/>
                <a:gd name="connsiteY20" fmla="*/ 120301 h 419957"/>
                <a:gd name="connsiteX21" fmla="*/ 182880 w 457200"/>
                <a:gd name="connsiteY21" fmla="*/ 89821 h 419957"/>
                <a:gd name="connsiteX22" fmla="*/ 152400 w 457200"/>
                <a:gd name="connsiteY22" fmla="*/ 59341 h 419957"/>
                <a:gd name="connsiteX23" fmla="*/ 121920 w 457200"/>
                <a:gd name="connsiteY23" fmla="*/ 89821 h 419957"/>
                <a:gd name="connsiteX24" fmla="*/ 152400 w 457200"/>
                <a:gd name="connsiteY24" fmla="*/ 120301 h 419957"/>
                <a:gd name="connsiteX25" fmla="*/ 60960 w 457200"/>
                <a:gd name="connsiteY25" fmla="*/ 120301 h 419957"/>
                <a:gd name="connsiteX26" fmla="*/ 91440 w 457200"/>
                <a:gd name="connsiteY26" fmla="*/ 89821 h 419957"/>
                <a:gd name="connsiteX27" fmla="*/ 60960 w 457200"/>
                <a:gd name="connsiteY27" fmla="*/ 59341 h 419957"/>
                <a:gd name="connsiteX28" fmla="*/ 30480 w 457200"/>
                <a:gd name="connsiteY28" fmla="*/ 89821 h 419957"/>
                <a:gd name="connsiteX29" fmla="*/ 60960 w 457200"/>
                <a:gd name="connsiteY29" fmla="*/ 120301 h 4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7200" h="419957">
                  <a:moveTo>
                    <a:pt x="243840" y="120301"/>
                  </a:moveTo>
                  <a:cubicBezTo>
                    <a:pt x="260699" y="120301"/>
                    <a:pt x="274320" y="106680"/>
                    <a:pt x="274320" y="89821"/>
                  </a:cubicBezTo>
                  <a:cubicBezTo>
                    <a:pt x="274320" y="72962"/>
                    <a:pt x="260699" y="59341"/>
                    <a:pt x="243840" y="59341"/>
                  </a:cubicBezTo>
                  <a:cubicBezTo>
                    <a:pt x="226981" y="59341"/>
                    <a:pt x="213360" y="72962"/>
                    <a:pt x="213360" y="89821"/>
                  </a:cubicBezTo>
                  <a:cubicBezTo>
                    <a:pt x="213360" y="106680"/>
                    <a:pt x="226981" y="120301"/>
                    <a:pt x="243840" y="120301"/>
                  </a:cubicBezTo>
                  <a:close/>
                  <a:moveTo>
                    <a:pt x="260128" y="0"/>
                  </a:moveTo>
                  <a:lnTo>
                    <a:pt x="277082" y="16955"/>
                  </a:lnTo>
                  <a:cubicBezTo>
                    <a:pt x="272034" y="10954"/>
                    <a:pt x="266414" y="5239"/>
                    <a:pt x="260128" y="0"/>
                  </a:cubicBezTo>
                  <a:close/>
                  <a:moveTo>
                    <a:pt x="277082" y="16955"/>
                  </a:moveTo>
                  <a:cubicBezTo>
                    <a:pt x="294513" y="37624"/>
                    <a:pt x="304800" y="62675"/>
                    <a:pt x="304800" y="89821"/>
                  </a:cubicBezTo>
                  <a:cubicBezTo>
                    <a:pt x="304800" y="124873"/>
                    <a:pt x="287750" y="156686"/>
                    <a:pt x="260128" y="179641"/>
                  </a:cubicBezTo>
                  <a:cubicBezTo>
                    <a:pt x="232505" y="202597"/>
                    <a:pt x="194405" y="216789"/>
                    <a:pt x="152400" y="216789"/>
                  </a:cubicBezTo>
                  <a:cubicBezTo>
                    <a:pt x="143256" y="216789"/>
                    <a:pt x="134207" y="216122"/>
                    <a:pt x="125540" y="214789"/>
                  </a:cubicBezTo>
                  <a:cubicBezTo>
                    <a:pt x="116777" y="213455"/>
                    <a:pt x="108394" y="211550"/>
                    <a:pt x="100203" y="209074"/>
                  </a:cubicBezTo>
                  <a:lnTo>
                    <a:pt x="0" y="267557"/>
                  </a:lnTo>
                  <a:lnTo>
                    <a:pt x="152400" y="419957"/>
                  </a:lnTo>
                  <a:lnTo>
                    <a:pt x="422339" y="419957"/>
                  </a:lnTo>
                  <a:cubicBezTo>
                    <a:pt x="441484" y="419957"/>
                    <a:pt x="457200" y="404241"/>
                    <a:pt x="457200" y="385096"/>
                  </a:cubicBezTo>
                  <a:lnTo>
                    <a:pt x="457200" y="196977"/>
                  </a:lnTo>
                  <a:lnTo>
                    <a:pt x="277082" y="16859"/>
                  </a:lnTo>
                  <a:close/>
                  <a:moveTo>
                    <a:pt x="152400" y="120301"/>
                  </a:moveTo>
                  <a:cubicBezTo>
                    <a:pt x="169259" y="120301"/>
                    <a:pt x="182880" y="106680"/>
                    <a:pt x="182880" y="89821"/>
                  </a:cubicBezTo>
                  <a:cubicBezTo>
                    <a:pt x="182880" y="72962"/>
                    <a:pt x="169259" y="59341"/>
                    <a:pt x="152400" y="59341"/>
                  </a:cubicBezTo>
                  <a:cubicBezTo>
                    <a:pt x="135541" y="59341"/>
                    <a:pt x="121920" y="72962"/>
                    <a:pt x="121920" y="89821"/>
                  </a:cubicBezTo>
                  <a:cubicBezTo>
                    <a:pt x="121920" y="106680"/>
                    <a:pt x="135541" y="120301"/>
                    <a:pt x="152400" y="120301"/>
                  </a:cubicBezTo>
                  <a:close/>
                  <a:moveTo>
                    <a:pt x="60960" y="120301"/>
                  </a:moveTo>
                  <a:cubicBezTo>
                    <a:pt x="77819" y="120301"/>
                    <a:pt x="91440" y="106680"/>
                    <a:pt x="91440" y="89821"/>
                  </a:cubicBezTo>
                  <a:cubicBezTo>
                    <a:pt x="91440" y="72962"/>
                    <a:pt x="77819" y="59341"/>
                    <a:pt x="60960" y="59341"/>
                  </a:cubicBezTo>
                  <a:cubicBezTo>
                    <a:pt x="44101" y="59341"/>
                    <a:pt x="30480" y="72962"/>
                    <a:pt x="30480" y="89821"/>
                  </a:cubicBezTo>
                  <a:cubicBezTo>
                    <a:pt x="30480" y="106680"/>
                    <a:pt x="44101" y="120301"/>
                    <a:pt x="60960" y="120301"/>
                  </a:cubicBezTo>
                  <a:close/>
                </a:path>
              </a:pathLst>
            </a:custGeom>
            <a:gradFill>
              <a:gsLst>
                <a:gs pos="0">
                  <a:schemeClr val="accent2"/>
                </a:gs>
                <a:gs pos="100000">
                  <a:schemeClr val="tx1"/>
                </a:gs>
              </a:gsLst>
              <a:lin ang="13500000" scaled="1"/>
            </a:gradFill>
            <a:ln w="9525" cap="flat">
              <a:noFill/>
              <a:prstDash val="solid"/>
              <a:miter/>
            </a:ln>
          </p:spPr>
          <p:txBody>
            <a:bodyPr rtlCol="0" anchor="ctr"/>
            <a:lstStyle/>
            <a:p>
              <a:endParaRPr lang="en-US" dirty="0"/>
            </a:p>
          </p:txBody>
        </p:sp>
        <p:sp>
          <p:nvSpPr>
            <p:cNvPr id="487" name="Freeform 486">
              <a:extLst>
                <a:ext uri="{FF2B5EF4-FFF2-40B4-BE49-F238E27FC236}">
                  <a16:creationId xmlns:a16="http://schemas.microsoft.com/office/drawing/2014/main" id="{EEBD016A-E01E-E505-735A-26539F92F68A}"/>
                </a:ext>
              </a:extLst>
            </p:cNvPr>
            <p:cNvSpPr/>
            <p:nvPr/>
          </p:nvSpPr>
          <p:spPr>
            <a:xfrm>
              <a:off x="2660541" y="1843088"/>
              <a:ext cx="304800" cy="304800"/>
            </a:xfrm>
            <a:custGeom>
              <a:avLst/>
              <a:gdLst>
                <a:gd name="connsiteX0" fmla="*/ 152400 w 304800"/>
                <a:gd name="connsiteY0" fmla="*/ 0 h 304800"/>
                <a:gd name="connsiteX1" fmla="*/ 0 w 304800"/>
                <a:gd name="connsiteY1" fmla="*/ 126968 h 304800"/>
                <a:gd name="connsiteX2" fmla="*/ 44196 w 304800"/>
                <a:gd name="connsiteY2" fmla="*/ 216408 h 304800"/>
                <a:gd name="connsiteX3" fmla="*/ 0 w 304800"/>
                <a:gd name="connsiteY3" fmla="*/ 304800 h 304800"/>
                <a:gd name="connsiteX4" fmla="*/ 100203 w 304800"/>
                <a:gd name="connsiteY4" fmla="*/ 246317 h 304800"/>
                <a:gd name="connsiteX5" fmla="*/ 152400 w 304800"/>
                <a:gd name="connsiteY5" fmla="*/ 253937 h 304800"/>
                <a:gd name="connsiteX6" fmla="*/ 304800 w 304800"/>
                <a:gd name="connsiteY6" fmla="*/ 126968 h 304800"/>
                <a:gd name="connsiteX7" fmla="*/ 152400 w 304800"/>
                <a:gd name="connsiteY7" fmla="*/ 0 h 304800"/>
                <a:gd name="connsiteX8" fmla="*/ 60960 w 304800"/>
                <a:gd name="connsiteY8" fmla="*/ 157448 h 304800"/>
                <a:gd name="connsiteX9" fmla="*/ 30480 w 304800"/>
                <a:gd name="connsiteY9" fmla="*/ 126968 h 304800"/>
                <a:gd name="connsiteX10" fmla="*/ 60960 w 304800"/>
                <a:gd name="connsiteY10" fmla="*/ 96488 h 304800"/>
                <a:gd name="connsiteX11" fmla="*/ 91440 w 304800"/>
                <a:gd name="connsiteY11" fmla="*/ 126968 h 304800"/>
                <a:gd name="connsiteX12" fmla="*/ 60960 w 304800"/>
                <a:gd name="connsiteY12" fmla="*/ 157448 h 304800"/>
                <a:gd name="connsiteX13" fmla="*/ 152400 w 304800"/>
                <a:gd name="connsiteY13" fmla="*/ 157448 h 304800"/>
                <a:gd name="connsiteX14" fmla="*/ 121920 w 304800"/>
                <a:gd name="connsiteY14" fmla="*/ 126968 h 304800"/>
                <a:gd name="connsiteX15" fmla="*/ 152400 w 304800"/>
                <a:gd name="connsiteY15" fmla="*/ 96488 h 304800"/>
                <a:gd name="connsiteX16" fmla="*/ 182880 w 304800"/>
                <a:gd name="connsiteY16" fmla="*/ 126968 h 304800"/>
                <a:gd name="connsiteX17" fmla="*/ 152400 w 304800"/>
                <a:gd name="connsiteY17" fmla="*/ 157448 h 304800"/>
                <a:gd name="connsiteX18" fmla="*/ 243840 w 304800"/>
                <a:gd name="connsiteY18" fmla="*/ 157448 h 304800"/>
                <a:gd name="connsiteX19" fmla="*/ 213360 w 304800"/>
                <a:gd name="connsiteY19" fmla="*/ 126968 h 304800"/>
                <a:gd name="connsiteX20" fmla="*/ 243840 w 304800"/>
                <a:gd name="connsiteY20" fmla="*/ 96488 h 304800"/>
                <a:gd name="connsiteX21" fmla="*/ 274320 w 304800"/>
                <a:gd name="connsiteY21" fmla="*/ 126968 h 304800"/>
                <a:gd name="connsiteX22" fmla="*/ 243840 w 304800"/>
                <a:gd name="connsiteY22" fmla="*/ 15744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800" h="304800">
                  <a:moveTo>
                    <a:pt x="152400" y="0"/>
                  </a:moveTo>
                  <a:cubicBezTo>
                    <a:pt x="68199" y="0"/>
                    <a:pt x="0" y="56864"/>
                    <a:pt x="0" y="126968"/>
                  </a:cubicBezTo>
                  <a:cubicBezTo>
                    <a:pt x="0" y="161830"/>
                    <a:pt x="16859" y="193453"/>
                    <a:pt x="44196" y="216408"/>
                  </a:cubicBezTo>
                  <a:lnTo>
                    <a:pt x="0" y="304800"/>
                  </a:lnTo>
                  <a:lnTo>
                    <a:pt x="100203" y="246317"/>
                  </a:lnTo>
                  <a:cubicBezTo>
                    <a:pt x="116491" y="251270"/>
                    <a:pt x="134017" y="253937"/>
                    <a:pt x="152400" y="253937"/>
                  </a:cubicBezTo>
                  <a:cubicBezTo>
                    <a:pt x="236601" y="253937"/>
                    <a:pt x="304800" y="197072"/>
                    <a:pt x="304800" y="126968"/>
                  </a:cubicBezTo>
                  <a:cubicBezTo>
                    <a:pt x="304800" y="56864"/>
                    <a:pt x="236601" y="0"/>
                    <a:pt x="152400" y="0"/>
                  </a:cubicBezTo>
                  <a:close/>
                  <a:moveTo>
                    <a:pt x="60960" y="157448"/>
                  </a:moveTo>
                  <a:cubicBezTo>
                    <a:pt x="44101" y="157448"/>
                    <a:pt x="30480" y="143828"/>
                    <a:pt x="30480" y="126968"/>
                  </a:cubicBezTo>
                  <a:cubicBezTo>
                    <a:pt x="30480" y="110109"/>
                    <a:pt x="44101" y="96488"/>
                    <a:pt x="60960" y="96488"/>
                  </a:cubicBezTo>
                  <a:cubicBezTo>
                    <a:pt x="77819" y="96488"/>
                    <a:pt x="91440" y="110109"/>
                    <a:pt x="91440" y="126968"/>
                  </a:cubicBezTo>
                  <a:cubicBezTo>
                    <a:pt x="91440" y="143828"/>
                    <a:pt x="77819" y="157448"/>
                    <a:pt x="60960" y="157448"/>
                  </a:cubicBezTo>
                  <a:close/>
                  <a:moveTo>
                    <a:pt x="152400" y="157448"/>
                  </a:moveTo>
                  <a:cubicBezTo>
                    <a:pt x="135541" y="157448"/>
                    <a:pt x="121920" y="143828"/>
                    <a:pt x="121920" y="126968"/>
                  </a:cubicBezTo>
                  <a:cubicBezTo>
                    <a:pt x="121920" y="110109"/>
                    <a:pt x="135541" y="96488"/>
                    <a:pt x="152400" y="96488"/>
                  </a:cubicBezTo>
                  <a:cubicBezTo>
                    <a:pt x="169259" y="96488"/>
                    <a:pt x="182880" y="110109"/>
                    <a:pt x="182880" y="126968"/>
                  </a:cubicBezTo>
                  <a:cubicBezTo>
                    <a:pt x="182880" y="143828"/>
                    <a:pt x="169259" y="157448"/>
                    <a:pt x="152400" y="157448"/>
                  </a:cubicBezTo>
                  <a:close/>
                  <a:moveTo>
                    <a:pt x="243840" y="157448"/>
                  </a:moveTo>
                  <a:cubicBezTo>
                    <a:pt x="226981" y="157448"/>
                    <a:pt x="213360" y="143828"/>
                    <a:pt x="213360" y="126968"/>
                  </a:cubicBezTo>
                  <a:cubicBezTo>
                    <a:pt x="213360" y="110109"/>
                    <a:pt x="226981" y="96488"/>
                    <a:pt x="243840" y="96488"/>
                  </a:cubicBezTo>
                  <a:cubicBezTo>
                    <a:pt x="260699" y="96488"/>
                    <a:pt x="274320" y="110109"/>
                    <a:pt x="274320" y="126968"/>
                  </a:cubicBezTo>
                  <a:cubicBezTo>
                    <a:pt x="274320" y="143828"/>
                    <a:pt x="260699" y="157448"/>
                    <a:pt x="243840" y="157448"/>
                  </a:cubicBezTo>
                  <a:close/>
                </a:path>
              </a:pathLst>
            </a:custGeom>
            <a:solidFill>
              <a:srgbClr val="FFFFFF"/>
            </a:solidFill>
            <a:ln w="9525" cap="flat">
              <a:noFill/>
              <a:prstDash val="solid"/>
              <a:miter/>
            </a:ln>
          </p:spPr>
          <p:txBody>
            <a:bodyPr rtlCol="0" anchor="ctr"/>
            <a:lstStyle/>
            <a:p>
              <a:endParaRPr lang="en-US"/>
            </a:p>
          </p:txBody>
        </p:sp>
      </p:grpSp>
      <p:grpSp>
        <p:nvGrpSpPr>
          <p:cNvPr id="488" name="Graphic 183">
            <a:extLst>
              <a:ext uri="{FF2B5EF4-FFF2-40B4-BE49-F238E27FC236}">
                <a16:creationId xmlns:a16="http://schemas.microsoft.com/office/drawing/2014/main" id="{F8FD3B84-B195-48D1-D419-C5E63F7B4B24}"/>
              </a:ext>
            </a:extLst>
          </p:cNvPr>
          <p:cNvGrpSpPr/>
          <p:nvPr/>
        </p:nvGrpSpPr>
        <p:grpSpPr>
          <a:xfrm>
            <a:off x="3271432" y="5463698"/>
            <a:ext cx="609695" cy="609600"/>
            <a:chOff x="3271432" y="1690688"/>
            <a:chExt cx="609695" cy="609600"/>
          </a:xfrm>
        </p:grpSpPr>
        <p:sp>
          <p:nvSpPr>
            <p:cNvPr id="489" name="Freeform 488">
              <a:extLst>
                <a:ext uri="{FF2B5EF4-FFF2-40B4-BE49-F238E27FC236}">
                  <a16:creationId xmlns:a16="http://schemas.microsoft.com/office/drawing/2014/main" id="{2E95CA60-6F48-CC00-33BC-324A18259DD7}"/>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490" name="Freeform 489">
              <a:extLst>
                <a:ext uri="{FF2B5EF4-FFF2-40B4-BE49-F238E27FC236}">
                  <a16:creationId xmlns:a16="http://schemas.microsoft.com/office/drawing/2014/main" id="{A8C96C4D-73A0-BEDC-8183-6FBE71C6C925}"/>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accent2"/>
                </a:gs>
                <a:gs pos="100000">
                  <a:schemeClr val="tx1"/>
                </a:gs>
              </a:gsLst>
              <a:lin ang="13500000" scaled="1"/>
            </a:gradFill>
            <a:ln w="9525" cap="flat">
              <a:noFill/>
              <a:prstDash val="solid"/>
              <a:miter/>
            </a:ln>
          </p:spPr>
          <p:txBody>
            <a:bodyPr rtlCol="0" anchor="ctr"/>
            <a:lstStyle/>
            <a:p>
              <a:endParaRPr lang="en-US"/>
            </a:p>
          </p:txBody>
        </p:sp>
        <p:sp>
          <p:nvSpPr>
            <p:cNvPr id="491" name="Freeform 490">
              <a:extLst>
                <a:ext uri="{FF2B5EF4-FFF2-40B4-BE49-F238E27FC236}">
                  <a16:creationId xmlns:a16="http://schemas.microsoft.com/office/drawing/2014/main" id="{5737E190-D1BD-6F6A-D35D-3E5C58C8AB4E}"/>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492" name="Graphic 179">
            <a:extLst>
              <a:ext uri="{FF2B5EF4-FFF2-40B4-BE49-F238E27FC236}">
                <a16:creationId xmlns:a16="http://schemas.microsoft.com/office/drawing/2014/main" id="{198D2A1C-353A-B9F4-A877-DAB438D1C273}"/>
              </a:ext>
            </a:extLst>
          </p:cNvPr>
          <p:cNvGrpSpPr/>
          <p:nvPr/>
        </p:nvGrpSpPr>
        <p:grpSpPr>
          <a:xfrm>
            <a:off x="4034723" y="5463698"/>
            <a:ext cx="609695" cy="609600"/>
            <a:chOff x="4034723" y="1690688"/>
            <a:chExt cx="609695" cy="609600"/>
          </a:xfrm>
        </p:grpSpPr>
        <p:sp>
          <p:nvSpPr>
            <p:cNvPr id="493" name="Freeform 492">
              <a:extLst>
                <a:ext uri="{FF2B5EF4-FFF2-40B4-BE49-F238E27FC236}">
                  <a16:creationId xmlns:a16="http://schemas.microsoft.com/office/drawing/2014/main" id="{B7BDB2C2-5077-F313-AEAC-2E7F68CCCD2A}"/>
                </a:ext>
              </a:extLst>
            </p:cNvPr>
            <p:cNvSpPr/>
            <p:nvPr/>
          </p:nvSpPr>
          <p:spPr>
            <a:xfrm>
              <a:off x="4034723"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494" name="Freeform 493">
              <a:extLst>
                <a:ext uri="{FF2B5EF4-FFF2-40B4-BE49-F238E27FC236}">
                  <a16:creationId xmlns:a16="http://schemas.microsoft.com/office/drawing/2014/main" id="{96BDBEA4-E648-268A-0E49-7C482B723CBD}"/>
                </a:ext>
              </a:extLst>
            </p:cNvPr>
            <p:cNvSpPr/>
            <p:nvPr/>
          </p:nvSpPr>
          <p:spPr>
            <a:xfrm>
              <a:off x="4187218" y="1865376"/>
              <a:ext cx="457200" cy="434911"/>
            </a:xfrm>
            <a:custGeom>
              <a:avLst/>
              <a:gdLst>
                <a:gd name="connsiteX0" fmla="*/ 206216 w 457200"/>
                <a:gd name="connsiteY0" fmla="*/ 0 h 434911"/>
                <a:gd name="connsiteX1" fmla="*/ 206216 w 457200"/>
                <a:gd name="connsiteY1" fmla="*/ 107728 h 434911"/>
                <a:gd name="connsiteX2" fmla="*/ 98489 w 457200"/>
                <a:gd name="connsiteY2" fmla="*/ 107728 h 434911"/>
                <a:gd name="connsiteX3" fmla="*/ 232601 w 457200"/>
                <a:gd name="connsiteY3" fmla="*/ 241840 h 434911"/>
                <a:gd name="connsiteX4" fmla="*/ 228600 w 457200"/>
                <a:gd name="connsiteY4" fmla="*/ 241840 h 434911"/>
                <a:gd name="connsiteX5" fmla="*/ 228600 w 457200"/>
                <a:gd name="connsiteY5" fmla="*/ 282512 h 434911"/>
                <a:gd name="connsiteX6" fmla="*/ 76200 w 457200"/>
                <a:gd name="connsiteY6" fmla="*/ 282512 h 434911"/>
                <a:gd name="connsiteX7" fmla="*/ 76200 w 457200"/>
                <a:gd name="connsiteY7" fmla="*/ 241840 h 434911"/>
                <a:gd name="connsiteX8" fmla="*/ 60960 w 457200"/>
                <a:gd name="connsiteY8" fmla="*/ 241840 h 434911"/>
                <a:gd name="connsiteX9" fmla="*/ 60960 w 457200"/>
                <a:gd name="connsiteY9" fmla="*/ 282512 h 434911"/>
                <a:gd name="connsiteX10" fmla="*/ 0 w 457200"/>
                <a:gd name="connsiteY10" fmla="*/ 282512 h 434911"/>
                <a:gd name="connsiteX11" fmla="*/ 152400 w 457200"/>
                <a:gd name="connsiteY11" fmla="*/ 434912 h 434911"/>
                <a:gd name="connsiteX12" fmla="*/ 422338 w 457200"/>
                <a:gd name="connsiteY12" fmla="*/ 434912 h 434911"/>
                <a:gd name="connsiteX13" fmla="*/ 457200 w 457200"/>
                <a:gd name="connsiteY13" fmla="*/ 400050 h 434911"/>
                <a:gd name="connsiteX14" fmla="*/ 457200 w 457200"/>
                <a:gd name="connsiteY14" fmla="*/ 250889 h 434911"/>
                <a:gd name="connsiteX15" fmla="*/ 206311 w 457200"/>
                <a:gd name="connsiteY15" fmla="*/ 0 h 434911"/>
                <a:gd name="connsiteX16" fmla="*/ 243745 w 457200"/>
                <a:gd name="connsiteY16" fmla="*/ 282512 h 434911"/>
                <a:gd name="connsiteX17" fmla="*/ 243745 w 457200"/>
                <a:gd name="connsiteY17" fmla="*/ 253079 h 434911"/>
                <a:gd name="connsiteX18" fmla="*/ 273177 w 457200"/>
                <a:gd name="connsiteY18" fmla="*/ 282512 h 434911"/>
                <a:gd name="connsiteX19" fmla="*/ 243745 w 457200"/>
                <a:gd name="connsiteY19" fmla="*/ 282512 h 43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200" h="434911">
                  <a:moveTo>
                    <a:pt x="206216" y="0"/>
                  </a:moveTo>
                  <a:cubicBezTo>
                    <a:pt x="235934" y="29718"/>
                    <a:pt x="235934" y="78010"/>
                    <a:pt x="206216" y="107728"/>
                  </a:cubicBezTo>
                  <a:cubicBezTo>
                    <a:pt x="176498" y="137446"/>
                    <a:pt x="128206" y="137446"/>
                    <a:pt x="98489" y="107728"/>
                  </a:cubicBezTo>
                  <a:lnTo>
                    <a:pt x="232601" y="241840"/>
                  </a:lnTo>
                  <a:lnTo>
                    <a:pt x="228600" y="241840"/>
                  </a:lnTo>
                  <a:lnTo>
                    <a:pt x="228600" y="282512"/>
                  </a:lnTo>
                  <a:lnTo>
                    <a:pt x="76200" y="282512"/>
                  </a:lnTo>
                  <a:lnTo>
                    <a:pt x="76200" y="241840"/>
                  </a:lnTo>
                  <a:lnTo>
                    <a:pt x="60960" y="241840"/>
                  </a:lnTo>
                  <a:lnTo>
                    <a:pt x="60960" y="282512"/>
                  </a:lnTo>
                  <a:lnTo>
                    <a:pt x="0" y="282512"/>
                  </a:lnTo>
                  <a:lnTo>
                    <a:pt x="152400" y="434912"/>
                  </a:lnTo>
                  <a:lnTo>
                    <a:pt x="422338" y="434912"/>
                  </a:lnTo>
                  <a:cubicBezTo>
                    <a:pt x="441484" y="434912"/>
                    <a:pt x="457200" y="419195"/>
                    <a:pt x="457200" y="400050"/>
                  </a:cubicBezTo>
                  <a:lnTo>
                    <a:pt x="457200" y="250889"/>
                  </a:lnTo>
                  <a:lnTo>
                    <a:pt x="206311" y="0"/>
                  </a:lnTo>
                  <a:close/>
                  <a:moveTo>
                    <a:pt x="243745" y="282512"/>
                  </a:moveTo>
                  <a:lnTo>
                    <a:pt x="243745" y="253079"/>
                  </a:lnTo>
                  <a:lnTo>
                    <a:pt x="273177" y="282512"/>
                  </a:lnTo>
                  <a:lnTo>
                    <a:pt x="243745" y="282512"/>
                  </a:lnTo>
                  <a:close/>
                </a:path>
              </a:pathLst>
            </a:custGeom>
            <a:gradFill>
              <a:gsLst>
                <a:gs pos="0">
                  <a:schemeClr val="accent2"/>
                </a:gs>
                <a:gs pos="100000">
                  <a:schemeClr val="tx1"/>
                </a:gs>
              </a:gsLst>
              <a:lin ang="13500493" scaled="1"/>
            </a:gradFill>
            <a:ln w="9525" cap="flat">
              <a:noFill/>
              <a:prstDash val="solid"/>
              <a:miter/>
            </a:ln>
          </p:spPr>
          <p:txBody>
            <a:bodyPr rtlCol="0" anchor="ctr"/>
            <a:lstStyle/>
            <a:p>
              <a:endParaRPr lang="en-US" dirty="0"/>
            </a:p>
          </p:txBody>
        </p:sp>
        <p:sp>
          <p:nvSpPr>
            <p:cNvPr id="495" name="Freeform 494">
              <a:extLst>
                <a:ext uri="{FF2B5EF4-FFF2-40B4-BE49-F238E27FC236}">
                  <a16:creationId xmlns:a16="http://schemas.microsoft.com/office/drawing/2014/main" id="{92664FA6-8645-3D18-8809-7866DDC9F914}"/>
                </a:ext>
              </a:extLst>
            </p:cNvPr>
            <p:cNvSpPr/>
            <p:nvPr/>
          </p:nvSpPr>
          <p:spPr>
            <a:xfrm>
              <a:off x="4187123" y="1843088"/>
              <a:ext cx="304800" cy="304800"/>
            </a:xfrm>
            <a:custGeom>
              <a:avLst/>
              <a:gdLst>
                <a:gd name="connsiteX0" fmla="*/ 152400 w 304800"/>
                <a:gd name="connsiteY0" fmla="*/ 152400 h 304800"/>
                <a:gd name="connsiteX1" fmla="*/ 228600 w 304800"/>
                <a:gd name="connsiteY1" fmla="*/ 76200 h 304800"/>
                <a:gd name="connsiteX2" fmla="*/ 152400 w 304800"/>
                <a:gd name="connsiteY2" fmla="*/ 0 h 304800"/>
                <a:gd name="connsiteX3" fmla="*/ 76200 w 304800"/>
                <a:gd name="connsiteY3" fmla="*/ 76200 h 304800"/>
                <a:gd name="connsiteX4" fmla="*/ 152400 w 304800"/>
                <a:gd name="connsiteY4" fmla="*/ 152400 h 304800"/>
                <a:gd name="connsiteX5" fmla="*/ 304800 w 304800"/>
                <a:gd name="connsiteY5" fmla="*/ 304800 h 304800"/>
                <a:gd name="connsiteX6" fmla="*/ 200120 w 304800"/>
                <a:gd name="connsiteY6" fmla="*/ 160020 h 304800"/>
                <a:gd name="connsiteX7" fmla="*/ 152400 w 304800"/>
                <a:gd name="connsiteY7" fmla="*/ 172688 h 304800"/>
                <a:gd name="connsiteX8" fmla="*/ 104680 w 304800"/>
                <a:gd name="connsiteY8" fmla="*/ 160020 h 304800"/>
                <a:gd name="connsiteX9" fmla="*/ 0 w 304800"/>
                <a:gd name="connsiteY9" fmla="*/ 304800 h 304800"/>
                <a:gd name="connsiteX10" fmla="*/ 60960 w 304800"/>
                <a:gd name="connsiteY10" fmla="*/ 304800 h 304800"/>
                <a:gd name="connsiteX11" fmla="*/ 60960 w 304800"/>
                <a:gd name="connsiteY11" fmla="*/ 264128 h 304800"/>
                <a:gd name="connsiteX12" fmla="*/ 76200 w 304800"/>
                <a:gd name="connsiteY12" fmla="*/ 264128 h 304800"/>
                <a:gd name="connsiteX13" fmla="*/ 76200 w 304800"/>
                <a:gd name="connsiteY13" fmla="*/ 304800 h 304800"/>
                <a:gd name="connsiteX14" fmla="*/ 228600 w 304800"/>
                <a:gd name="connsiteY14" fmla="*/ 304800 h 304800"/>
                <a:gd name="connsiteX15" fmla="*/ 228600 w 304800"/>
                <a:gd name="connsiteY15" fmla="*/ 264128 h 304800"/>
                <a:gd name="connsiteX16" fmla="*/ 243840 w 304800"/>
                <a:gd name="connsiteY16" fmla="*/ 264128 h 304800"/>
                <a:gd name="connsiteX17" fmla="*/ 243840 w 304800"/>
                <a:gd name="connsiteY17" fmla="*/ 304800 h 304800"/>
                <a:gd name="connsiteX18" fmla="*/ 304800 w 304800"/>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304800">
                  <a:moveTo>
                    <a:pt x="152400" y="152400"/>
                  </a:moveTo>
                  <a:cubicBezTo>
                    <a:pt x="194500" y="152400"/>
                    <a:pt x="228600" y="118301"/>
                    <a:pt x="228600" y="76200"/>
                  </a:cubicBezTo>
                  <a:cubicBezTo>
                    <a:pt x="228600" y="34100"/>
                    <a:pt x="194500" y="0"/>
                    <a:pt x="152400" y="0"/>
                  </a:cubicBezTo>
                  <a:cubicBezTo>
                    <a:pt x="110300" y="0"/>
                    <a:pt x="76200" y="34100"/>
                    <a:pt x="76200" y="76200"/>
                  </a:cubicBezTo>
                  <a:cubicBezTo>
                    <a:pt x="76200" y="118301"/>
                    <a:pt x="110300" y="152400"/>
                    <a:pt x="152400" y="152400"/>
                  </a:cubicBezTo>
                  <a:close/>
                  <a:moveTo>
                    <a:pt x="304800" y="304800"/>
                  </a:moveTo>
                  <a:cubicBezTo>
                    <a:pt x="304800" y="237268"/>
                    <a:pt x="260890" y="180118"/>
                    <a:pt x="200120" y="160020"/>
                  </a:cubicBezTo>
                  <a:cubicBezTo>
                    <a:pt x="186023" y="168021"/>
                    <a:pt x="169736" y="172688"/>
                    <a:pt x="152400" y="172688"/>
                  </a:cubicBezTo>
                  <a:cubicBezTo>
                    <a:pt x="135065" y="172688"/>
                    <a:pt x="118777" y="168021"/>
                    <a:pt x="104680" y="160020"/>
                  </a:cubicBezTo>
                  <a:cubicBezTo>
                    <a:pt x="43910" y="180023"/>
                    <a:pt x="0" y="237268"/>
                    <a:pt x="0" y="304800"/>
                  </a:cubicBezTo>
                  <a:lnTo>
                    <a:pt x="60960" y="304800"/>
                  </a:lnTo>
                  <a:lnTo>
                    <a:pt x="60960" y="264128"/>
                  </a:lnTo>
                  <a:lnTo>
                    <a:pt x="76200" y="264128"/>
                  </a:lnTo>
                  <a:lnTo>
                    <a:pt x="76200" y="304800"/>
                  </a:lnTo>
                  <a:lnTo>
                    <a:pt x="228600" y="304800"/>
                  </a:lnTo>
                  <a:lnTo>
                    <a:pt x="228600" y="264128"/>
                  </a:lnTo>
                  <a:lnTo>
                    <a:pt x="243840" y="264128"/>
                  </a:lnTo>
                  <a:lnTo>
                    <a:pt x="243840" y="304800"/>
                  </a:lnTo>
                  <a:lnTo>
                    <a:pt x="304800" y="304800"/>
                  </a:lnTo>
                  <a:close/>
                </a:path>
              </a:pathLst>
            </a:custGeom>
            <a:solidFill>
              <a:srgbClr val="FFFFFF"/>
            </a:solidFill>
            <a:ln w="9525" cap="flat">
              <a:noFill/>
              <a:prstDash val="solid"/>
              <a:miter/>
            </a:ln>
          </p:spPr>
          <p:txBody>
            <a:bodyPr rtlCol="0" anchor="ctr"/>
            <a:lstStyle/>
            <a:p>
              <a:endParaRPr lang="en-US"/>
            </a:p>
          </p:txBody>
        </p:sp>
      </p:grpSp>
      <p:grpSp>
        <p:nvGrpSpPr>
          <p:cNvPr id="496" name="Graphic 177">
            <a:extLst>
              <a:ext uri="{FF2B5EF4-FFF2-40B4-BE49-F238E27FC236}">
                <a16:creationId xmlns:a16="http://schemas.microsoft.com/office/drawing/2014/main" id="{C9F0B0EE-D905-F0AD-E46D-388AE4BE3CAF}"/>
              </a:ext>
            </a:extLst>
          </p:cNvPr>
          <p:cNvGrpSpPr/>
          <p:nvPr/>
        </p:nvGrpSpPr>
        <p:grpSpPr>
          <a:xfrm>
            <a:off x="4798014" y="5463698"/>
            <a:ext cx="609600" cy="609695"/>
            <a:chOff x="4798014" y="1690688"/>
            <a:chExt cx="609600" cy="609695"/>
          </a:xfrm>
        </p:grpSpPr>
        <p:sp>
          <p:nvSpPr>
            <p:cNvPr id="497" name="Freeform 496">
              <a:extLst>
                <a:ext uri="{FF2B5EF4-FFF2-40B4-BE49-F238E27FC236}">
                  <a16:creationId xmlns:a16="http://schemas.microsoft.com/office/drawing/2014/main" id="{4416F1C0-0EAF-50CC-E81C-B0332E6DD552}"/>
                </a:ext>
              </a:extLst>
            </p:cNvPr>
            <p:cNvSpPr/>
            <p:nvPr/>
          </p:nvSpPr>
          <p:spPr>
            <a:xfrm>
              <a:off x="4798014"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498" name="Freeform 497">
              <a:extLst>
                <a:ext uri="{FF2B5EF4-FFF2-40B4-BE49-F238E27FC236}">
                  <a16:creationId xmlns:a16="http://schemas.microsoft.com/office/drawing/2014/main" id="{62CDDBBA-B419-CAB9-E5BF-1F6CB72CBD7D}"/>
                </a:ext>
              </a:extLst>
            </p:cNvPr>
            <p:cNvSpPr/>
            <p:nvPr/>
          </p:nvSpPr>
          <p:spPr>
            <a:xfrm>
              <a:off x="4988514" y="1881188"/>
              <a:ext cx="152400" cy="152400"/>
            </a:xfrm>
            <a:custGeom>
              <a:avLst/>
              <a:gdLst>
                <a:gd name="connsiteX0" fmla="*/ 76200 w 152400"/>
                <a:gd name="connsiteY0" fmla="*/ 152400 h 152400"/>
                <a:gd name="connsiteX1" fmla="*/ 0 w 152400"/>
                <a:gd name="connsiteY1" fmla="*/ 76200 h 152400"/>
                <a:gd name="connsiteX2" fmla="*/ 76200 w 152400"/>
                <a:gd name="connsiteY2" fmla="*/ 0 h 152400"/>
                <a:gd name="connsiteX3" fmla="*/ 152400 w 152400"/>
                <a:gd name="connsiteY3" fmla="*/ 76200 h 152400"/>
                <a:gd name="connsiteX4" fmla="*/ 76200 w 15240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76200" y="152400"/>
                  </a:moveTo>
                  <a:cubicBezTo>
                    <a:pt x="34100" y="152400"/>
                    <a:pt x="0" y="118300"/>
                    <a:pt x="0" y="76200"/>
                  </a:cubicBezTo>
                  <a:cubicBezTo>
                    <a:pt x="0" y="34100"/>
                    <a:pt x="34100" y="0"/>
                    <a:pt x="76200" y="0"/>
                  </a:cubicBezTo>
                  <a:cubicBezTo>
                    <a:pt x="118300" y="0"/>
                    <a:pt x="152400" y="34100"/>
                    <a:pt x="152400" y="76200"/>
                  </a:cubicBezTo>
                  <a:cubicBezTo>
                    <a:pt x="152400" y="118300"/>
                    <a:pt x="118300" y="152400"/>
                    <a:pt x="76200" y="152400"/>
                  </a:cubicBezTo>
                  <a:close/>
                </a:path>
              </a:pathLst>
            </a:custGeom>
            <a:gradFill>
              <a:gsLst>
                <a:gs pos="0">
                  <a:schemeClr val="accent3">
                    <a:lumMod val="75000"/>
                  </a:schemeClr>
                </a:gs>
                <a:gs pos="100000">
                  <a:schemeClr val="tx1"/>
                </a:gs>
              </a:gsLst>
              <a:lin ang="13500000" scaled="1"/>
            </a:gradFill>
            <a:ln w="9525" cap="flat">
              <a:noFill/>
              <a:prstDash val="solid"/>
              <a:miter/>
            </a:ln>
          </p:spPr>
          <p:txBody>
            <a:bodyPr rtlCol="0" anchor="ctr"/>
            <a:lstStyle/>
            <a:p>
              <a:endParaRPr lang="en-US" dirty="0"/>
            </a:p>
          </p:txBody>
        </p:sp>
        <p:sp>
          <p:nvSpPr>
            <p:cNvPr id="499" name="Freeform 498">
              <a:extLst>
                <a:ext uri="{FF2B5EF4-FFF2-40B4-BE49-F238E27FC236}">
                  <a16:creationId xmlns:a16="http://schemas.microsoft.com/office/drawing/2014/main" id="{BAF01A39-5523-4C4C-C214-6B5F9A6B0DED}"/>
                </a:ext>
              </a:extLst>
            </p:cNvPr>
            <p:cNvSpPr/>
            <p:nvPr/>
          </p:nvSpPr>
          <p:spPr>
            <a:xfrm>
              <a:off x="4983751" y="1876520"/>
              <a:ext cx="423671" cy="423862"/>
            </a:xfrm>
            <a:custGeom>
              <a:avLst/>
              <a:gdLst>
                <a:gd name="connsiteX0" fmla="*/ 161830 w 423671"/>
                <a:gd name="connsiteY0" fmla="*/ 0 h 423862"/>
                <a:gd name="connsiteX1" fmla="*/ 195263 w 423671"/>
                <a:gd name="connsiteY1" fmla="*/ 80867 h 423862"/>
                <a:gd name="connsiteX2" fmla="*/ 189833 w 423671"/>
                <a:gd name="connsiteY2" fmla="*/ 115633 h 423862"/>
                <a:gd name="connsiteX3" fmla="*/ 174784 w 423671"/>
                <a:gd name="connsiteY3" fmla="*/ 146018 h 423862"/>
                <a:gd name="connsiteX4" fmla="*/ 220123 w 423671"/>
                <a:gd name="connsiteY4" fmla="*/ 191357 h 423862"/>
                <a:gd name="connsiteX5" fmla="*/ 265462 w 423671"/>
                <a:gd name="connsiteY5" fmla="*/ 236696 h 423862"/>
                <a:gd name="connsiteX6" fmla="*/ 271367 w 423671"/>
                <a:gd name="connsiteY6" fmla="*/ 251079 h 423862"/>
                <a:gd name="connsiteX7" fmla="*/ 265462 w 423671"/>
                <a:gd name="connsiteY7" fmla="*/ 265462 h 423862"/>
                <a:gd name="connsiteX8" fmla="*/ 251079 w 423671"/>
                <a:gd name="connsiteY8" fmla="*/ 271367 h 423862"/>
                <a:gd name="connsiteX9" fmla="*/ 236696 w 423671"/>
                <a:gd name="connsiteY9" fmla="*/ 265462 h 423862"/>
                <a:gd name="connsiteX10" fmla="*/ 146018 w 423671"/>
                <a:gd name="connsiteY10" fmla="*/ 174784 h 423862"/>
                <a:gd name="connsiteX11" fmla="*/ 115633 w 423671"/>
                <a:gd name="connsiteY11" fmla="*/ 189833 h 423862"/>
                <a:gd name="connsiteX12" fmla="*/ 80867 w 423671"/>
                <a:gd name="connsiteY12" fmla="*/ 195262 h 423862"/>
                <a:gd name="connsiteX13" fmla="*/ 0 w 423671"/>
                <a:gd name="connsiteY13" fmla="*/ 161830 h 423862"/>
                <a:gd name="connsiteX14" fmla="*/ 262033 w 423671"/>
                <a:gd name="connsiteY14" fmla="*/ 423863 h 423862"/>
                <a:gd name="connsiteX15" fmla="*/ 388811 w 423671"/>
                <a:gd name="connsiteY15" fmla="*/ 423863 h 423862"/>
                <a:gd name="connsiteX16" fmla="*/ 423672 w 423671"/>
                <a:gd name="connsiteY16" fmla="*/ 389001 h 423862"/>
                <a:gd name="connsiteX17" fmla="*/ 423672 w 423671"/>
                <a:gd name="connsiteY17" fmla="*/ 262223 h 423862"/>
                <a:gd name="connsiteX18" fmla="*/ 161639 w 423671"/>
                <a:gd name="connsiteY18" fmla="*/ 191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671" h="423862">
                  <a:moveTo>
                    <a:pt x="161830" y="0"/>
                  </a:moveTo>
                  <a:cubicBezTo>
                    <a:pt x="182499" y="20669"/>
                    <a:pt x="195263" y="49244"/>
                    <a:pt x="195263" y="80867"/>
                  </a:cubicBezTo>
                  <a:cubicBezTo>
                    <a:pt x="195263" y="92964"/>
                    <a:pt x="193358" y="104680"/>
                    <a:pt x="189833" y="115633"/>
                  </a:cubicBezTo>
                  <a:cubicBezTo>
                    <a:pt x="186309" y="126587"/>
                    <a:pt x="181261" y="136779"/>
                    <a:pt x="174784" y="146018"/>
                  </a:cubicBezTo>
                  <a:lnTo>
                    <a:pt x="220123" y="191357"/>
                  </a:lnTo>
                  <a:lnTo>
                    <a:pt x="265462" y="236696"/>
                  </a:lnTo>
                  <a:cubicBezTo>
                    <a:pt x="269462" y="240602"/>
                    <a:pt x="271367" y="245840"/>
                    <a:pt x="271367" y="251079"/>
                  </a:cubicBezTo>
                  <a:cubicBezTo>
                    <a:pt x="271367" y="256318"/>
                    <a:pt x="269367" y="261461"/>
                    <a:pt x="265462" y="265462"/>
                  </a:cubicBezTo>
                  <a:cubicBezTo>
                    <a:pt x="261556" y="269367"/>
                    <a:pt x="256318" y="271367"/>
                    <a:pt x="251079" y="271367"/>
                  </a:cubicBezTo>
                  <a:cubicBezTo>
                    <a:pt x="245840" y="271367"/>
                    <a:pt x="240697" y="269367"/>
                    <a:pt x="236696" y="265462"/>
                  </a:cubicBezTo>
                  <a:lnTo>
                    <a:pt x="146018" y="174784"/>
                  </a:lnTo>
                  <a:cubicBezTo>
                    <a:pt x="136779" y="181165"/>
                    <a:pt x="126587" y="186309"/>
                    <a:pt x="115633" y="189833"/>
                  </a:cubicBezTo>
                  <a:cubicBezTo>
                    <a:pt x="104680" y="193358"/>
                    <a:pt x="93059" y="195262"/>
                    <a:pt x="80867" y="195262"/>
                  </a:cubicBezTo>
                  <a:cubicBezTo>
                    <a:pt x="49340" y="195262"/>
                    <a:pt x="20765" y="182499"/>
                    <a:pt x="0" y="161830"/>
                  </a:cubicBezTo>
                  <a:lnTo>
                    <a:pt x="262033" y="423863"/>
                  </a:lnTo>
                  <a:lnTo>
                    <a:pt x="388811" y="423863"/>
                  </a:lnTo>
                  <a:cubicBezTo>
                    <a:pt x="407956" y="423863"/>
                    <a:pt x="423672" y="408146"/>
                    <a:pt x="423672" y="389001"/>
                  </a:cubicBezTo>
                  <a:lnTo>
                    <a:pt x="423672" y="262223"/>
                  </a:lnTo>
                  <a:lnTo>
                    <a:pt x="161639" y="191"/>
                  </a:lnTo>
                  <a:close/>
                </a:path>
              </a:pathLst>
            </a:custGeom>
            <a:gradFill>
              <a:gsLst>
                <a:gs pos="0">
                  <a:schemeClr val="accent2"/>
                </a:gs>
                <a:gs pos="100000">
                  <a:schemeClr val="tx1"/>
                </a:gs>
              </a:gsLst>
              <a:lin ang="13500000" scaled="1"/>
            </a:gradFill>
            <a:ln w="9525" cap="flat">
              <a:noFill/>
              <a:prstDash val="solid"/>
              <a:miter/>
            </a:ln>
          </p:spPr>
          <p:txBody>
            <a:bodyPr rtlCol="0" anchor="ctr"/>
            <a:lstStyle/>
            <a:p>
              <a:endParaRPr lang="en-US" dirty="0"/>
            </a:p>
          </p:txBody>
        </p:sp>
        <p:sp>
          <p:nvSpPr>
            <p:cNvPr id="500" name="Freeform 499">
              <a:extLst>
                <a:ext uri="{FF2B5EF4-FFF2-40B4-BE49-F238E27FC236}">
                  <a16:creationId xmlns:a16="http://schemas.microsoft.com/office/drawing/2014/main" id="{432346F3-AD7E-FB22-DBD9-9E6234683A57}"/>
                </a:ext>
              </a:extLst>
            </p:cNvPr>
            <p:cNvSpPr/>
            <p:nvPr/>
          </p:nvSpPr>
          <p:spPr>
            <a:xfrm>
              <a:off x="4950414" y="1843088"/>
              <a:ext cx="304823" cy="304823"/>
            </a:xfrm>
            <a:custGeom>
              <a:avLst/>
              <a:gdLst>
                <a:gd name="connsiteX0" fmla="*/ 298895 w 304823"/>
                <a:gd name="connsiteY0" fmla="*/ 270129 h 304823"/>
                <a:gd name="connsiteX1" fmla="*/ 208217 w 304823"/>
                <a:gd name="connsiteY1" fmla="*/ 179451 h 304823"/>
                <a:gd name="connsiteX2" fmla="*/ 228600 w 304823"/>
                <a:gd name="connsiteY2" fmla="*/ 114300 h 304823"/>
                <a:gd name="connsiteX3" fmla="*/ 114300 w 304823"/>
                <a:gd name="connsiteY3" fmla="*/ 0 h 304823"/>
                <a:gd name="connsiteX4" fmla="*/ 0 w 304823"/>
                <a:gd name="connsiteY4" fmla="*/ 114300 h 304823"/>
                <a:gd name="connsiteX5" fmla="*/ 114300 w 304823"/>
                <a:gd name="connsiteY5" fmla="*/ 228600 h 304823"/>
                <a:gd name="connsiteX6" fmla="*/ 179451 w 304823"/>
                <a:gd name="connsiteY6" fmla="*/ 208217 h 304823"/>
                <a:gd name="connsiteX7" fmla="*/ 270129 w 304823"/>
                <a:gd name="connsiteY7" fmla="*/ 298895 h 304823"/>
                <a:gd name="connsiteX8" fmla="*/ 298895 w 304823"/>
                <a:gd name="connsiteY8" fmla="*/ 298895 h 304823"/>
                <a:gd name="connsiteX9" fmla="*/ 298895 w 304823"/>
                <a:gd name="connsiteY9" fmla="*/ 270129 h 304823"/>
                <a:gd name="connsiteX10" fmla="*/ 114300 w 304823"/>
                <a:gd name="connsiteY10" fmla="*/ 190500 h 304823"/>
                <a:gd name="connsiteX11" fmla="*/ 38100 w 304823"/>
                <a:gd name="connsiteY11" fmla="*/ 114300 h 304823"/>
                <a:gd name="connsiteX12" fmla="*/ 114300 w 304823"/>
                <a:gd name="connsiteY12" fmla="*/ 38100 h 304823"/>
                <a:gd name="connsiteX13" fmla="*/ 190500 w 304823"/>
                <a:gd name="connsiteY13" fmla="*/ 114300 h 304823"/>
                <a:gd name="connsiteX14" fmla="*/ 114300 w 304823"/>
                <a:gd name="connsiteY14" fmla="*/ 190500 h 30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23" h="304823">
                  <a:moveTo>
                    <a:pt x="298895" y="270129"/>
                  </a:moveTo>
                  <a:lnTo>
                    <a:pt x="208217" y="179451"/>
                  </a:lnTo>
                  <a:cubicBezTo>
                    <a:pt x="221075" y="160973"/>
                    <a:pt x="228600" y="138494"/>
                    <a:pt x="228600" y="114300"/>
                  </a:cubicBezTo>
                  <a:cubicBezTo>
                    <a:pt x="228600" y="51149"/>
                    <a:pt x="177451" y="0"/>
                    <a:pt x="114300" y="0"/>
                  </a:cubicBezTo>
                  <a:cubicBezTo>
                    <a:pt x="51149" y="0"/>
                    <a:pt x="0" y="51149"/>
                    <a:pt x="0" y="114300"/>
                  </a:cubicBezTo>
                  <a:cubicBezTo>
                    <a:pt x="0" y="177451"/>
                    <a:pt x="51149" y="228600"/>
                    <a:pt x="114300" y="228600"/>
                  </a:cubicBezTo>
                  <a:cubicBezTo>
                    <a:pt x="138494" y="228600"/>
                    <a:pt x="160973" y="221075"/>
                    <a:pt x="179451" y="208217"/>
                  </a:cubicBezTo>
                  <a:lnTo>
                    <a:pt x="270129" y="298895"/>
                  </a:lnTo>
                  <a:cubicBezTo>
                    <a:pt x="278035" y="306800"/>
                    <a:pt x="290989" y="306800"/>
                    <a:pt x="298895" y="298895"/>
                  </a:cubicBezTo>
                  <a:cubicBezTo>
                    <a:pt x="306800" y="290989"/>
                    <a:pt x="306800" y="278035"/>
                    <a:pt x="298895" y="270129"/>
                  </a:cubicBezTo>
                  <a:close/>
                  <a:moveTo>
                    <a:pt x="114300" y="190500"/>
                  </a:moveTo>
                  <a:cubicBezTo>
                    <a:pt x="72200" y="190500"/>
                    <a:pt x="38100" y="156400"/>
                    <a:pt x="38100" y="114300"/>
                  </a:cubicBezTo>
                  <a:cubicBezTo>
                    <a:pt x="38100" y="72200"/>
                    <a:pt x="72200" y="38100"/>
                    <a:pt x="114300" y="38100"/>
                  </a:cubicBezTo>
                  <a:cubicBezTo>
                    <a:pt x="156400" y="38100"/>
                    <a:pt x="190500" y="72200"/>
                    <a:pt x="190500" y="114300"/>
                  </a:cubicBezTo>
                  <a:cubicBezTo>
                    <a:pt x="190500" y="156400"/>
                    <a:pt x="156400" y="190500"/>
                    <a:pt x="114300" y="190500"/>
                  </a:cubicBezTo>
                  <a:close/>
                </a:path>
              </a:pathLst>
            </a:custGeom>
            <a:solidFill>
              <a:srgbClr val="FFFFFF"/>
            </a:solidFill>
            <a:ln w="9525" cap="flat">
              <a:noFill/>
              <a:prstDash val="solid"/>
              <a:miter/>
            </a:ln>
          </p:spPr>
          <p:txBody>
            <a:bodyPr rtlCol="0" anchor="ctr"/>
            <a:lstStyle/>
            <a:p>
              <a:endParaRPr lang="en-US"/>
            </a:p>
          </p:txBody>
        </p:sp>
      </p:grpSp>
      <p:grpSp>
        <p:nvGrpSpPr>
          <p:cNvPr id="501" name="Graphic 175">
            <a:extLst>
              <a:ext uri="{FF2B5EF4-FFF2-40B4-BE49-F238E27FC236}">
                <a16:creationId xmlns:a16="http://schemas.microsoft.com/office/drawing/2014/main" id="{11FC1E2D-4C94-325A-ED47-CB11168F10B3}"/>
              </a:ext>
            </a:extLst>
          </p:cNvPr>
          <p:cNvGrpSpPr/>
          <p:nvPr/>
        </p:nvGrpSpPr>
        <p:grpSpPr>
          <a:xfrm>
            <a:off x="5561305" y="5463698"/>
            <a:ext cx="609695" cy="609600"/>
            <a:chOff x="5561305" y="1690688"/>
            <a:chExt cx="609695" cy="609600"/>
          </a:xfrm>
        </p:grpSpPr>
        <p:sp>
          <p:nvSpPr>
            <p:cNvPr id="502" name="Freeform 501">
              <a:extLst>
                <a:ext uri="{FF2B5EF4-FFF2-40B4-BE49-F238E27FC236}">
                  <a16:creationId xmlns:a16="http://schemas.microsoft.com/office/drawing/2014/main" id="{57CC13AD-A8D3-61C3-A0BE-E1AD742E742F}"/>
                </a:ext>
              </a:extLst>
            </p:cNvPr>
            <p:cNvSpPr/>
            <p:nvPr/>
          </p:nvSpPr>
          <p:spPr>
            <a:xfrm>
              <a:off x="556130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503" name="Freeform 502">
              <a:extLst>
                <a:ext uri="{FF2B5EF4-FFF2-40B4-BE49-F238E27FC236}">
                  <a16:creationId xmlns:a16="http://schemas.microsoft.com/office/drawing/2014/main" id="{BFA6C2E6-2D2B-2546-1E03-03D43BC8654A}"/>
                </a:ext>
              </a:extLst>
            </p:cNvPr>
            <p:cNvSpPr/>
            <p:nvPr/>
          </p:nvSpPr>
          <p:spPr>
            <a:xfrm>
              <a:off x="5721229" y="1868424"/>
              <a:ext cx="449770" cy="431863"/>
            </a:xfrm>
            <a:custGeom>
              <a:avLst/>
              <a:gdLst>
                <a:gd name="connsiteX0" fmla="*/ 225743 w 449770"/>
                <a:gd name="connsiteY0" fmla="*/ 8096 h 431863"/>
                <a:gd name="connsiteX1" fmla="*/ 259175 w 449770"/>
                <a:gd name="connsiteY1" fmla="*/ 88868 h 431863"/>
                <a:gd name="connsiteX2" fmla="*/ 233744 w 449770"/>
                <a:gd name="connsiteY2" fmla="*/ 88868 h 431863"/>
                <a:gd name="connsiteX3" fmla="*/ 207740 w 449770"/>
                <a:gd name="connsiteY3" fmla="*/ 26003 h 431863"/>
                <a:gd name="connsiteX4" fmla="*/ 144875 w 449770"/>
                <a:gd name="connsiteY4" fmla="*/ 0 h 431863"/>
                <a:gd name="connsiteX5" fmla="*/ 82010 w 449770"/>
                <a:gd name="connsiteY5" fmla="*/ 26003 h 431863"/>
                <a:gd name="connsiteX6" fmla="*/ 56007 w 449770"/>
                <a:gd name="connsiteY6" fmla="*/ 88868 h 431863"/>
                <a:gd name="connsiteX7" fmla="*/ 30575 w 449770"/>
                <a:gd name="connsiteY7" fmla="*/ 88868 h 431863"/>
                <a:gd name="connsiteX8" fmla="*/ 94107 w 449770"/>
                <a:gd name="connsiteY8" fmla="*/ 152400 h 431863"/>
                <a:gd name="connsiteX9" fmla="*/ 17907 w 449770"/>
                <a:gd name="connsiteY9" fmla="*/ 152400 h 431863"/>
                <a:gd name="connsiteX10" fmla="*/ 0 w 449770"/>
                <a:gd name="connsiteY10" fmla="*/ 144971 h 431863"/>
                <a:gd name="connsiteX11" fmla="*/ 70961 w 449770"/>
                <a:gd name="connsiteY11" fmla="*/ 215932 h 431863"/>
                <a:gd name="connsiteX12" fmla="*/ 17907 w 449770"/>
                <a:gd name="connsiteY12" fmla="*/ 215932 h 431863"/>
                <a:gd name="connsiteX13" fmla="*/ 0 w 449770"/>
                <a:gd name="connsiteY13" fmla="*/ 208502 h 431863"/>
                <a:gd name="connsiteX14" fmla="*/ 70961 w 449770"/>
                <a:gd name="connsiteY14" fmla="*/ 279464 h 431863"/>
                <a:gd name="connsiteX15" fmla="*/ 17907 w 449770"/>
                <a:gd name="connsiteY15" fmla="*/ 279464 h 431863"/>
                <a:gd name="connsiteX16" fmla="*/ 0 w 449770"/>
                <a:gd name="connsiteY16" fmla="*/ 272034 h 431863"/>
                <a:gd name="connsiteX17" fmla="*/ 159829 w 449770"/>
                <a:gd name="connsiteY17" fmla="*/ 431864 h 431863"/>
                <a:gd name="connsiteX18" fmla="*/ 414909 w 449770"/>
                <a:gd name="connsiteY18" fmla="*/ 431864 h 431863"/>
                <a:gd name="connsiteX19" fmla="*/ 449771 w 449770"/>
                <a:gd name="connsiteY19" fmla="*/ 397002 h 431863"/>
                <a:gd name="connsiteX20" fmla="*/ 449771 w 449770"/>
                <a:gd name="connsiteY20" fmla="*/ 232124 h 431863"/>
                <a:gd name="connsiteX21" fmla="*/ 225838 w 449770"/>
                <a:gd name="connsiteY21" fmla="*/ 8096 h 4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770" h="431863">
                  <a:moveTo>
                    <a:pt x="225743" y="8096"/>
                  </a:moveTo>
                  <a:cubicBezTo>
                    <a:pt x="246412" y="28766"/>
                    <a:pt x="259175" y="57341"/>
                    <a:pt x="259175" y="88868"/>
                  </a:cubicBezTo>
                  <a:lnTo>
                    <a:pt x="233744" y="88868"/>
                  </a:lnTo>
                  <a:cubicBezTo>
                    <a:pt x="233744" y="64294"/>
                    <a:pt x="223838" y="42101"/>
                    <a:pt x="207740" y="26003"/>
                  </a:cubicBezTo>
                  <a:cubicBezTo>
                    <a:pt x="191643" y="9906"/>
                    <a:pt x="169450" y="0"/>
                    <a:pt x="144875" y="0"/>
                  </a:cubicBezTo>
                  <a:cubicBezTo>
                    <a:pt x="120301" y="0"/>
                    <a:pt x="98107" y="9906"/>
                    <a:pt x="82010" y="26003"/>
                  </a:cubicBezTo>
                  <a:cubicBezTo>
                    <a:pt x="65913" y="42101"/>
                    <a:pt x="56007" y="64294"/>
                    <a:pt x="56007" y="88868"/>
                  </a:cubicBezTo>
                  <a:lnTo>
                    <a:pt x="30575" y="88868"/>
                  </a:lnTo>
                  <a:lnTo>
                    <a:pt x="94107" y="152400"/>
                  </a:lnTo>
                  <a:lnTo>
                    <a:pt x="17907" y="152400"/>
                  </a:lnTo>
                  <a:cubicBezTo>
                    <a:pt x="10954" y="152400"/>
                    <a:pt x="4572" y="149543"/>
                    <a:pt x="0" y="144971"/>
                  </a:cubicBezTo>
                  <a:lnTo>
                    <a:pt x="70961" y="215932"/>
                  </a:lnTo>
                  <a:lnTo>
                    <a:pt x="17907" y="215932"/>
                  </a:lnTo>
                  <a:cubicBezTo>
                    <a:pt x="10954" y="215932"/>
                    <a:pt x="4572" y="213074"/>
                    <a:pt x="0" y="208502"/>
                  </a:cubicBezTo>
                  <a:lnTo>
                    <a:pt x="70961" y="279464"/>
                  </a:lnTo>
                  <a:lnTo>
                    <a:pt x="17907" y="279464"/>
                  </a:lnTo>
                  <a:cubicBezTo>
                    <a:pt x="10954" y="279464"/>
                    <a:pt x="4572" y="276606"/>
                    <a:pt x="0" y="272034"/>
                  </a:cubicBezTo>
                  <a:lnTo>
                    <a:pt x="159829" y="431864"/>
                  </a:lnTo>
                  <a:lnTo>
                    <a:pt x="414909" y="431864"/>
                  </a:lnTo>
                  <a:cubicBezTo>
                    <a:pt x="434054" y="431864"/>
                    <a:pt x="449771" y="416147"/>
                    <a:pt x="449771" y="397002"/>
                  </a:cubicBezTo>
                  <a:lnTo>
                    <a:pt x="449771" y="232124"/>
                  </a:lnTo>
                  <a:lnTo>
                    <a:pt x="225838" y="8096"/>
                  </a:lnTo>
                  <a:close/>
                </a:path>
              </a:pathLst>
            </a:custGeom>
            <a:gradFill>
              <a:gsLst>
                <a:gs pos="0">
                  <a:schemeClr val="accent2"/>
                </a:gs>
                <a:gs pos="100000">
                  <a:schemeClr val="tx1"/>
                </a:gs>
              </a:gsLst>
              <a:lin ang="13499565" scaled="1"/>
            </a:gradFill>
            <a:ln w="9525" cap="flat">
              <a:noFill/>
              <a:prstDash val="solid"/>
              <a:miter/>
            </a:ln>
          </p:spPr>
          <p:txBody>
            <a:bodyPr rtlCol="0" anchor="ctr"/>
            <a:lstStyle/>
            <a:p>
              <a:endParaRPr lang="en-US" dirty="0"/>
            </a:p>
          </p:txBody>
        </p:sp>
        <p:sp>
          <p:nvSpPr>
            <p:cNvPr id="504" name="Freeform 503">
              <a:extLst>
                <a:ext uri="{FF2B5EF4-FFF2-40B4-BE49-F238E27FC236}">
                  <a16:creationId xmlns:a16="http://schemas.microsoft.com/office/drawing/2014/main" id="{2D3214B5-E5CE-9EE4-1C2D-B895981B50A4}"/>
                </a:ext>
              </a:extLst>
            </p:cNvPr>
            <p:cNvSpPr/>
            <p:nvPr/>
          </p:nvSpPr>
          <p:spPr>
            <a:xfrm>
              <a:off x="5713705" y="1843088"/>
              <a:ext cx="305085" cy="304895"/>
            </a:xfrm>
            <a:custGeom>
              <a:avLst/>
              <a:gdLst>
                <a:gd name="connsiteX0" fmla="*/ 152400 w 305085"/>
                <a:gd name="connsiteY0" fmla="*/ 25432 h 304895"/>
                <a:gd name="connsiteX1" fmla="*/ 241268 w 305085"/>
                <a:gd name="connsiteY1" fmla="*/ 114300 h 304895"/>
                <a:gd name="connsiteX2" fmla="*/ 266700 w 305085"/>
                <a:gd name="connsiteY2" fmla="*/ 114300 h 304895"/>
                <a:gd name="connsiteX3" fmla="*/ 152400 w 305085"/>
                <a:gd name="connsiteY3" fmla="*/ 0 h 304895"/>
                <a:gd name="connsiteX4" fmla="*/ 38100 w 305085"/>
                <a:gd name="connsiteY4" fmla="*/ 114300 h 304895"/>
                <a:gd name="connsiteX5" fmla="*/ 63532 w 305085"/>
                <a:gd name="connsiteY5" fmla="*/ 114300 h 304895"/>
                <a:gd name="connsiteX6" fmla="*/ 152400 w 305085"/>
                <a:gd name="connsiteY6" fmla="*/ 25432 h 304895"/>
                <a:gd name="connsiteX7" fmla="*/ 304800 w 305085"/>
                <a:gd name="connsiteY7" fmla="*/ 152400 h 304895"/>
                <a:gd name="connsiteX8" fmla="*/ 304800 w 305085"/>
                <a:gd name="connsiteY8" fmla="*/ 152400 h 304895"/>
                <a:gd name="connsiteX9" fmla="*/ 279368 w 305085"/>
                <a:gd name="connsiteY9" fmla="*/ 126968 h 304895"/>
                <a:gd name="connsiteX10" fmla="*/ 25432 w 305085"/>
                <a:gd name="connsiteY10" fmla="*/ 126968 h 304895"/>
                <a:gd name="connsiteX11" fmla="*/ 0 w 305085"/>
                <a:gd name="connsiteY11" fmla="*/ 152400 h 304895"/>
                <a:gd name="connsiteX12" fmla="*/ 0 w 305085"/>
                <a:gd name="connsiteY12" fmla="*/ 152400 h 304895"/>
                <a:gd name="connsiteX13" fmla="*/ 25432 w 305085"/>
                <a:gd name="connsiteY13" fmla="*/ 177832 h 304895"/>
                <a:gd name="connsiteX14" fmla="*/ 116586 w 305085"/>
                <a:gd name="connsiteY14" fmla="*/ 177832 h 304895"/>
                <a:gd name="connsiteX15" fmla="*/ 114395 w 305085"/>
                <a:gd name="connsiteY15" fmla="*/ 190500 h 304895"/>
                <a:gd name="connsiteX16" fmla="*/ 25527 w 305085"/>
                <a:gd name="connsiteY16" fmla="*/ 190500 h 304895"/>
                <a:gd name="connsiteX17" fmla="*/ 95 w 305085"/>
                <a:gd name="connsiteY17" fmla="*/ 215932 h 304895"/>
                <a:gd name="connsiteX18" fmla="*/ 25527 w 305085"/>
                <a:gd name="connsiteY18" fmla="*/ 241364 h 304895"/>
                <a:gd name="connsiteX19" fmla="*/ 127159 w 305085"/>
                <a:gd name="connsiteY19" fmla="*/ 241364 h 304895"/>
                <a:gd name="connsiteX20" fmla="*/ 127159 w 305085"/>
                <a:gd name="connsiteY20" fmla="*/ 254032 h 304895"/>
                <a:gd name="connsiteX21" fmla="*/ 25527 w 305085"/>
                <a:gd name="connsiteY21" fmla="*/ 254032 h 304895"/>
                <a:gd name="connsiteX22" fmla="*/ 95 w 305085"/>
                <a:gd name="connsiteY22" fmla="*/ 279464 h 304895"/>
                <a:gd name="connsiteX23" fmla="*/ 25527 w 305085"/>
                <a:gd name="connsiteY23" fmla="*/ 304895 h 304895"/>
                <a:gd name="connsiteX24" fmla="*/ 279559 w 305085"/>
                <a:gd name="connsiteY24" fmla="*/ 304895 h 304895"/>
                <a:gd name="connsiteX25" fmla="*/ 304991 w 305085"/>
                <a:gd name="connsiteY25" fmla="*/ 279464 h 304895"/>
                <a:gd name="connsiteX26" fmla="*/ 279559 w 305085"/>
                <a:gd name="connsiteY26" fmla="*/ 254032 h 304895"/>
                <a:gd name="connsiteX27" fmla="*/ 177927 w 305085"/>
                <a:gd name="connsiteY27" fmla="*/ 254032 h 304895"/>
                <a:gd name="connsiteX28" fmla="*/ 177927 w 305085"/>
                <a:gd name="connsiteY28" fmla="*/ 241364 h 304895"/>
                <a:gd name="connsiteX29" fmla="*/ 279559 w 305085"/>
                <a:gd name="connsiteY29" fmla="*/ 241364 h 304895"/>
                <a:gd name="connsiteX30" fmla="*/ 304991 w 305085"/>
                <a:gd name="connsiteY30" fmla="*/ 215932 h 304895"/>
                <a:gd name="connsiteX31" fmla="*/ 279559 w 305085"/>
                <a:gd name="connsiteY31" fmla="*/ 190500 h 304895"/>
                <a:gd name="connsiteX32" fmla="*/ 190691 w 305085"/>
                <a:gd name="connsiteY32" fmla="*/ 190500 h 304895"/>
                <a:gd name="connsiteX33" fmla="*/ 188500 w 305085"/>
                <a:gd name="connsiteY33" fmla="*/ 177832 h 304895"/>
                <a:gd name="connsiteX34" fmla="*/ 279654 w 305085"/>
                <a:gd name="connsiteY34" fmla="*/ 177832 h 304895"/>
                <a:gd name="connsiteX35" fmla="*/ 305086 w 305085"/>
                <a:gd name="connsiteY35" fmla="*/ 152400 h 304895"/>
                <a:gd name="connsiteX36" fmla="*/ 165068 w 305085"/>
                <a:gd name="connsiteY36" fmla="*/ 212503 h 304895"/>
                <a:gd name="connsiteX37" fmla="*/ 165068 w 305085"/>
                <a:gd name="connsiteY37" fmla="*/ 254032 h 304895"/>
                <a:gd name="connsiteX38" fmla="*/ 152400 w 305085"/>
                <a:gd name="connsiteY38" fmla="*/ 266700 h 304895"/>
                <a:gd name="connsiteX39" fmla="*/ 139732 w 305085"/>
                <a:gd name="connsiteY39" fmla="*/ 254032 h 304895"/>
                <a:gd name="connsiteX40" fmla="*/ 139732 w 305085"/>
                <a:gd name="connsiteY40" fmla="*/ 212503 h 304895"/>
                <a:gd name="connsiteX41" fmla="*/ 127064 w 305085"/>
                <a:gd name="connsiteY41" fmla="*/ 190500 h 304895"/>
                <a:gd name="connsiteX42" fmla="*/ 152495 w 305085"/>
                <a:gd name="connsiteY42" fmla="*/ 165068 h 304895"/>
                <a:gd name="connsiteX43" fmla="*/ 177927 w 305085"/>
                <a:gd name="connsiteY43" fmla="*/ 190500 h 304895"/>
                <a:gd name="connsiteX44" fmla="*/ 165259 w 305085"/>
                <a:gd name="connsiteY44" fmla="*/ 212503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085" h="304895">
                  <a:moveTo>
                    <a:pt x="152400" y="25432"/>
                  </a:moveTo>
                  <a:cubicBezTo>
                    <a:pt x="201454" y="25432"/>
                    <a:pt x="241268" y="65246"/>
                    <a:pt x="241268" y="114300"/>
                  </a:cubicBezTo>
                  <a:lnTo>
                    <a:pt x="266700" y="114300"/>
                  </a:lnTo>
                  <a:cubicBezTo>
                    <a:pt x="266700" y="51149"/>
                    <a:pt x="215551" y="0"/>
                    <a:pt x="152400" y="0"/>
                  </a:cubicBezTo>
                  <a:cubicBezTo>
                    <a:pt x="89249" y="0"/>
                    <a:pt x="38100" y="51149"/>
                    <a:pt x="38100" y="114300"/>
                  </a:cubicBezTo>
                  <a:lnTo>
                    <a:pt x="63532" y="114300"/>
                  </a:lnTo>
                  <a:cubicBezTo>
                    <a:pt x="63532" y="65151"/>
                    <a:pt x="103346" y="25432"/>
                    <a:pt x="152400" y="25432"/>
                  </a:cubicBezTo>
                  <a:close/>
                  <a:moveTo>
                    <a:pt x="304800" y="152400"/>
                  </a:moveTo>
                  <a:lnTo>
                    <a:pt x="304800" y="152400"/>
                  </a:lnTo>
                  <a:cubicBezTo>
                    <a:pt x="304800" y="138398"/>
                    <a:pt x="293370" y="126968"/>
                    <a:pt x="279368" y="126968"/>
                  </a:cubicBezTo>
                  <a:lnTo>
                    <a:pt x="25432" y="126968"/>
                  </a:lnTo>
                  <a:cubicBezTo>
                    <a:pt x="11430" y="126968"/>
                    <a:pt x="0" y="138398"/>
                    <a:pt x="0" y="152400"/>
                  </a:cubicBezTo>
                  <a:lnTo>
                    <a:pt x="0" y="152400"/>
                  </a:lnTo>
                  <a:cubicBezTo>
                    <a:pt x="0" y="166402"/>
                    <a:pt x="11430" y="177832"/>
                    <a:pt x="25432" y="177832"/>
                  </a:cubicBezTo>
                  <a:lnTo>
                    <a:pt x="116586" y="177832"/>
                  </a:lnTo>
                  <a:cubicBezTo>
                    <a:pt x="115157" y="181832"/>
                    <a:pt x="114395" y="186119"/>
                    <a:pt x="114395" y="190500"/>
                  </a:cubicBezTo>
                  <a:lnTo>
                    <a:pt x="25527" y="190500"/>
                  </a:lnTo>
                  <a:cubicBezTo>
                    <a:pt x="11525" y="190500"/>
                    <a:pt x="95" y="201930"/>
                    <a:pt x="95" y="215932"/>
                  </a:cubicBezTo>
                  <a:cubicBezTo>
                    <a:pt x="95" y="229934"/>
                    <a:pt x="11525" y="241364"/>
                    <a:pt x="25527" y="241364"/>
                  </a:cubicBezTo>
                  <a:lnTo>
                    <a:pt x="127159" y="241364"/>
                  </a:lnTo>
                  <a:lnTo>
                    <a:pt x="127159" y="254032"/>
                  </a:lnTo>
                  <a:lnTo>
                    <a:pt x="25527" y="254032"/>
                  </a:lnTo>
                  <a:cubicBezTo>
                    <a:pt x="11525" y="254032"/>
                    <a:pt x="95" y="265462"/>
                    <a:pt x="95" y="279464"/>
                  </a:cubicBezTo>
                  <a:cubicBezTo>
                    <a:pt x="95" y="293465"/>
                    <a:pt x="11525" y="304895"/>
                    <a:pt x="25527" y="304895"/>
                  </a:cubicBezTo>
                  <a:lnTo>
                    <a:pt x="279559" y="304895"/>
                  </a:lnTo>
                  <a:cubicBezTo>
                    <a:pt x="293561" y="304895"/>
                    <a:pt x="304991" y="293465"/>
                    <a:pt x="304991" y="279464"/>
                  </a:cubicBezTo>
                  <a:cubicBezTo>
                    <a:pt x="304991" y="265462"/>
                    <a:pt x="293561" y="254032"/>
                    <a:pt x="279559" y="254032"/>
                  </a:cubicBezTo>
                  <a:lnTo>
                    <a:pt x="177927" y="254032"/>
                  </a:lnTo>
                  <a:lnTo>
                    <a:pt x="177927" y="241364"/>
                  </a:lnTo>
                  <a:lnTo>
                    <a:pt x="279559" y="241364"/>
                  </a:lnTo>
                  <a:cubicBezTo>
                    <a:pt x="293561" y="241364"/>
                    <a:pt x="304991" y="229934"/>
                    <a:pt x="304991" y="215932"/>
                  </a:cubicBezTo>
                  <a:cubicBezTo>
                    <a:pt x="304991" y="201930"/>
                    <a:pt x="293561" y="190500"/>
                    <a:pt x="279559" y="190500"/>
                  </a:cubicBezTo>
                  <a:lnTo>
                    <a:pt x="190691" y="190500"/>
                  </a:lnTo>
                  <a:cubicBezTo>
                    <a:pt x="190691" y="186023"/>
                    <a:pt x="189928" y="181737"/>
                    <a:pt x="188500" y="177832"/>
                  </a:cubicBezTo>
                  <a:lnTo>
                    <a:pt x="279654" y="177832"/>
                  </a:lnTo>
                  <a:cubicBezTo>
                    <a:pt x="293656" y="177832"/>
                    <a:pt x="305086" y="166402"/>
                    <a:pt x="305086" y="152400"/>
                  </a:cubicBezTo>
                  <a:close/>
                  <a:moveTo>
                    <a:pt x="165068" y="212503"/>
                  </a:moveTo>
                  <a:lnTo>
                    <a:pt x="165068" y="254032"/>
                  </a:lnTo>
                  <a:cubicBezTo>
                    <a:pt x="165068" y="260985"/>
                    <a:pt x="159353" y="266700"/>
                    <a:pt x="152400" y="266700"/>
                  </a:cubicBezTo>
                  <a:cubicBezTo>
                    <a:pt x="145447" y="266700"/>
                    <a:pt x="139732" y="260985"/>
                    <a:pt x="139732" y="254032"/>
                  </a:cubicBezTo>
                  <a:lnTo>
                    <a:pt x="139732" y="212503"/>
                  </a:lnTo>
                  <a:cubicBezTo>
                    <a:pt x="132112" y="208121"/>
                    <a:pt x="127064" y="199930"/>
                    <a:pt x="127064" y="190500"/>
                  </a:cubicBezTo>
                  <a:cubicBezTo>
                    <a:pt x="127064" y="176498"/>
                    <a:pt x="138494" y="165068"/>
                    <a:pt x="152495" y="165068"/>
                  </a:cubicBezTo>
                  <a:cubicBezTo>
                    <a:pt x="166497" y="165068"/>
                    <a:pt x="177927" y="176403"/>
                    <a:pt x="177927" y="190500"/>
                  </a:cubicBezTo>
                  <a:cubicBezTo>
                    <a:pt x="177927" y="199930"/>
                    <a:pt x="172784" y="208121"/>
                    <a:pt x="165259" y="212503"/>
                  </a:cubicBezTo>
                  <a:close/>
                </a:path>
              </a:pathLst>
            </a:custGeom>
            <a:solidFill>
              <a:srgbClr val="FFFFFF"/>
            </a:solidFill>
            <a:ln w="9525" cap="flat">
              <a:noFill/>
              <a:prstDash val="solid"/>
              <a:miter/>
            </a:ln>
          </p:spPr>
          <p:txBody>
            <a:bodyPr rtlCol="0" anchor="ctr"/>
            <a:lstStyle/>
            <a:p>
              <a:endParaRPr lang="en-US"/>
            </a:p>
          </p:txBody>
        </p:sp>
      </p:grpSp>
      <p:grpSp>
        <p:nvGrpSpPr>
          <p:cNvPr id="505" name="Graphic 173">
            <a:extLst>
              <a:ext uri="{FF2B5EF4-FFF2-40B4-BE49-F238E27FC236}">
                <a16:creationId xmlns:a16="http://schemas.microsoft.com/office/drawing/2014/main" id="{D4B482BB-7E42-AC32-A84C-9212B467C268}"/>
              </a:ext>
            </a:extLst>
          </p:cNvPr>
          <p:cNvGrpSpPr/>
          <p:nvPr/>
        </p:nvGrpSpPr>
        <p:grpSpPr>
          <a:xfrm>
            <a:off x="6324596" y="5463698"/>
            <a:ext cx="609600" cy="609600"/>
            <a:chOff x="6324596" y="1690688"/>
            <a:chExt cx="609600" cy="609600"/>
          </a:xfrm>
        </p:grpSpPr>
        <p:sp>
          <p:nvSpPr>
            <p:cNvPr id="506" name="Freeform 505">
              <a:extLst>
                <a:ext uri="{FF2B5EF4-FFF2-40B4-BE49-F238E27FC236}">
                  <a16:creationId xmlns:a16="http://schemas.microsoft.com/office/drawing/2014/main" id="{E2C6B0C4-2316-9001-2C0F-2789A090C406}"/>
                </a:ext>
              </a:extLst>
            </p:cNvPr>
            <p:cNvSpPr/>
            <p:nvPr/>
          </p:nvSpPr>
          <p:spPr>
            <a:xfrm>
              <a:off x="6324596"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507" name="Freeform 506">
              <a:extLst>
                <a:ext uri="{FF2B5EF4-FFF2-40B4-BE49-F238E27FC236}">
                  <a16:creationId xmlns:a16="http://schemas.microsoft.com/office/drawing/2014/main" id="{4010F223-F9A2-3E0B-6C47-2184BEBFD8A9}"/>
                </a:ext>
              </a:extLst>
            </p:cNvPr>
            <p:cNvSpPr/>
            <p:nvPr/>
          </p:nvSpPr>
          <p:spPr>
            <a:xfrm>
              <a:off x="6553196" y="1854232"/>
              <a:ext cx="381000" cy="446055"/>
            </a:xfrm>
            <a:custGeom>
              <a:avLst/>
              <a:gdLst>
                <a:gd name="connsiteX0" fmla="*/ 103156 w 381000"/>
                <a:gd name="connsiteY0" fmla="*/ 0 h 446055"/>
                <a:gd name="connsiteX1" fmla="*/ 103156 w 381000"/>
                <a:gd name="connsiteY1" fmla="*/ 53912 h 446055"/>
                <a:gd name="connsiteX2" fmla="*/ 49244 w 381000"/>
                <a:gd name="connsiteY2" fmla="*/ 53912 h 446055"/>
                <a:gd name="connsiteX3" fmla="*/ 114300 w 381000"/>
                <a:gd name="connsiteY3" fmla="*/ 118967 h 446055"/>
                <a:gd name="connsiteX4" fmla="*/ 114300 w 381000"/>
                <a:gd name="connsiteY4" fmla="*/ 278416 h 446055"/>
                <a:gd name="connsiteX5" fmla="*/ 152400 w 381000"/>
                <a:gd name="connsiteY5" fmla="*/ 278416 h 446055"/>
                <a:gd name="connsiteX6" fmla="*/ 152400 w 381000"/>
                <a:gd name="connsiteY6" fmla="*/ 293656 h 446055"/>
                <a:gd name="connsiteX7" fmla="*/ 0 w 381000"/>
                <a:gd name="connsiteY7" fmla="*/ 293656 h 446055"/>
                <a:gd name="connsiteX8" fmla="*/ 152400 w 381000"/>
                <a:gd name="connsiteY8" fmla="*/ 446056 h 446055"/>
                <a:gd name="connsiteX9" fmla="*/ 346139 w 381000"/>
                <a:gd name="connsiteY9" fmla="*/ 446056 h 446055"/>
                <a:gd name="connsiteX10" fmla="*/ 381000 w 381000"/>
                <a:gd name="connsiteY10" fmla="*/ 411194 h 446055"/>
                <a:gd name="connsiteX11" fmla="*/ 381000 w 381000"/>
                <a:gd name="connsiteY11" fmla="*/ 277844 h 446055"/>
                <a:gd name="connsiteX12" fmla="*/ 103156 w 381000"/>
                <a:gd name="connsiteY12" fmla="*/ 0 h 446055"/>
                <a:gd name="connsiteX13" fmla="*/ 38100 w 381000"/>
                <a:gd name="connsiteY13" fmla="*/ 105632 h 446055"/>
                <a:gd name="connsiteX14" fmla="*/ 0 w 381000"/>
                <a:gd name="connsiteY14" fmla="*/ 105632 h 446055"/>
                <a:gd name="connsiteX15" fmla="*/ 38100 w 381000"/>
                <a:gd name="connsiteY15" fmla="*/ 143732 h 446055"/>
                <a:gd name="connsiteX16" fmla="*/ 38100 w 381000"/>
                <a:gd name="connsiteY16" fmla="*/ 105632 h 4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446055">
                  <a:moveTo>
                    <a:pt x="103156" y="0"/>
                  </a:moveTo>
                  <a:cubicBezTo>
                    <a:pt x="118015" y="14859"/>
                    <a:pt x="118015" y="38957"/>
                    <a:pt x="103156" y="53912"/>
                  </a:cubicBezTo>
                  <a:cubicBezTo>
                    <a:pt x="88297" y="68770"/>
                    <a:pt x="64198" y="68770"/>
                    <a:pt x="49244" y="53912"/>
                  </a:cubicBezTo>
                  <a:lnTo>
                    <a:pt x="114300" y="118967"/>
                  </a:lnTo>
                  <a:lnTo>
                    <a:pt x="114300" y="278416"/>
                  </a:lnTo>
                  <a:lnTo>
                    <a:pt x="152400" y="278416"/>
                  </a:lnTo>
                  <a:lnTo>
                    <a:pt x="152400" y="293656"/>
                  </a:lnTo>
                  <a:lnTo>
                    <a:pt x="0" y="293656"/>
                  </a:lnTo>
                  <a:lnTo>
                    <a:pt x="152400" y="446056"/>
                  </a:lnTo>
                  <a:lnTo>
                    <a:pt x="346139" y="446056"/>
                  </a:lnTo>
                  <a:cubicBezTo>
                    <a:pt x="365284" y="446056"/>
                    <a:pt x="381000" y="430340"/>
                    <a:pt x="381000" y="411194"/>
                  </a:cubicBezTo>
                  <a:lnTo>
                    <a:pt x="381000" y="277844"/>
                  </a:lnTo>
                  <a:lnTo>
                    <a:pt x="103156" y="0"/>
                  </a:lnTo>
                  <a:close/>
                  <a:moveTo>
                    <a:pt x="38100" y="105632"/>
                  </a:moveTo>
                  <a:lnTo>
                    <a:pt x="0" y="105632"/>
                  </a:lnTo>
                  <a:lnTo>
                    <a:pt x="38100" y="143732"/>
                  </a:lnTo>
                  <a:lnTo>
                    <a:pt x="38100" y="105632"/>
                  </a:lnTo>
                  <a:close/>
                </a:path>
              </a:pathLst>
            </a:custGeom>
            <a:gradFill>
              <a:gsLst>
                <a:gs pos="0">
                  <a:schemeClr val="accent2"/>
                </a:gs>
                <a:gs pos="100000">
                  <a:schemeClr val="tx1"/>
                </a:gs>
              </a:gsLst>
              <a:lin ang="13499535" scaled="1"/>
            </a:gradFill>
            <a:ln w="9525" cap="flat">
              <a:noFill/>
              <a:prstDash val="solid"/>
              <a:miter/>
            </a:ln>
          </p:spPr>
          <p:txBody>
            <a:bodyPr rtlCol="0" anchor="ctr"/>
            <a:lstStyle/>
            <a:p>
              <a:endParaRPr lang="en-US"/>
            </a:p>
          </p:txBody>
        </p:sp>
        <p:sp>
          <p:nvSpPr>
            <p:cNvPr id="508" name="Freeform 507">
              <a:extLst>
                <a:ext uri="{FF2B5EF4-FFF2-40B4-BE49-F238E27FC236}">
                  <a16:creationId xmlns:a16="http://schemas.microsoft.com/office/drawing/2014/main" id="{766FA640-2C02-AC93-8F64-6B4C5B53FD7E}"/>
                </a:ext>
              </a:extLst>
            </p:cNvPr>
            <p:cNvSpPr/>
            <p:nvPr/>
          </p:nvSpPr>
          <p:spPr>
            <a:xfrm>
              <a:off x="6553196" y="1843088"/>
              <a:ext cx="152400" cy="304800"/>
            </a:xfrm>
            <a:custGeom>
              <a:avLst/>
              <a:gdLst>
                <a:gd name="connsiteX0" fmla="*/ 114300 w 152400"/>
                <a:gd name="connsiteY0" fmla="*/ 289560 h 304800"/>
                <a:gd name="connsiteX1" fmla="*/ 114300 w 152400"/>
                <a:gd name="connsiteY1" fmla="*/ 101632 h 304800"/>
                <a:gd name="connsiteX2" fmla="*/ 0 w 152400"/>
                <a:gd name="connsiteY2" fmla="*/ 101632 h 304800"/>
                <a:gd name="connsiteX3" fmla="*/ 0 w 152400"/>
                <a:gd name="connsiteY3" fmla="*/ 116872 h 304800"/>
                <a:gd name="connsiteX4" fmla="*/ 38100 w 152400"/>
                <a:gd name="connsiteY4" fmla="*/ 116872 h 304800"/>
                <a:gd name="connsiteX5" fmla="*/ 38100 w 152400"/>
                <a:gd name="connsiteY5" fmla="*/ 289560 h 304800"/>
                <a:gd name="connsiteX6" fmla="*/ 0 w 152400"/>
                <a:gd name="connsiteY6" fmla="*/ 289560 h 304800"/>
                <a:gd name="connsiteX7" fmla="*/ 0 w 152400"/>
                <a:gd name="connsiteY7" fmla="*/ 304800 h 304800"/>
                <a:gd name="connsiteX8" fmla="*/ 152400 w 152400"/>
                <a:gd name="connsiteY8" fmla="*/ 304800 h 304800"/>
                <a:gd name="connsiteX9" fmla="*/ 152400 w 152400"/>
                <a:gd name="connsiteY9" fmla="*/ 289560 h 304800"/>
                <a:gd name="connsiteX10" fmla="*/ 114300 w 152400"/>
                <a:gd name="connsiteY10" fmla="*/ 289560 h 304800"/>
                <a:gd name="connsiteX11" fmla="*/ 76200 w 152400"/>
                <a:gd name="connsiteY11" fmla="*/ 76200 h 304800"/>
                <a:gd name="connsiteX12" fmla="*/ 114300 w 152400"/>
                <a:gd name="connsiteY12" fmla="*/ 38100 h 304800"/>
                <a:gd name="connsiteX13" fmla="*/ 76200 w 152400"/>
                <a:gd name="connsiteY13" fmla="*/ 0 h 304800"/>
                <a:gd name="connsiteX14" fmla="*/ 38100 w 152400"/>
                <a:gd name="connsiteY14" fmla="*/ 38100 h 304800"/>
                <a:gd name="connsiteX15" fmla="*/ 76200 w 152400"/>
                <a:gd name="connsiteY15" fmla="*/ 762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304800">
                  <a:moveTo>
                    <a:pt x="114300" y="289560"/>
                  </a:moveTo>
                  <a:lnTo>
                    <a:pt x="114300" y="101632"/>
                  </a:lnTo>
                  <a:lnTo>
                    <a:pt x="0" y="101632"/>
                  </a:lnTo>
                  <a:lnTo>
                    <a:pt x="0" y="116872"/>
                  </a:lnTo>
                  <a:lnTo>
                    <a:pt x="38100" y="116872"/>
                  </a:lnTo>
                  <a:lnTo>
                    <a:pt x="38100" y="289560"/>
                  </a:lnTo>
                  <a:lnTo>
                    <a:pt x="0" y="289560"/>
                  </a:lnTo>
                  <a:lnTo>
                    <a:pt x="0" y="304800"/>
                  </a:lnTo>
                  <a:lnTo>
                    <a:pt x="152400" y="304800"/>
                  </a:lnTo>
                  <a:lnTo>
                    <a:pt x="152400" y="289560"/>
                  </a:lnTo>
                  <a:lnTo>
                    <a:pt x="114300" y="289560"/>
                  </a:lnTo>
                  <a:close/>
                  <a:moveTo>
                    <a:pt x="76200" y="76200"/>
                  </a:moveTo>
                  <a:cubicBezTo>
                    <a:pt x="97250" y="76200"/>
                    <a:pt x="114300" y="59150"/>
                    <a:pt x="114300" y="38100"/>
                  </a:cubicBezTo>
                  <a:cubicBezTo>
                    <a:pt x="114300" y="17050"/>
                    <a:pt x="97250" y="0"/>
                    <a:pt x="76200" y="0"/>
                  </a:cubicBezTo>
                  <a:cubicBezTo>
                    <a:pt x="55150" y="0"/>
                    <a:pt x="38100" y="17050"/>
                    <a:pt x="38100" y="38100"/>
                  </a:cubicBezTo>
                  <a:cubicBezTo>
                    <a:pt x="38100" y="59150"/>
                    <a:pt x="55150" y="76200"/>
                    <a:pt x="76200" y="76200"/>
                  </a:cubicBezTo>
                  <a:close/>
                </a:path>
              </a:pathLst>
            </a:custGeom>
            <a:solidFill>
              <a:srgbClr val="FFFFFF"/>
            </a:solidFill>
            <a:ln w="9525" cap="flat">
              <a:noFill/>
              <a:prstDash val="solid"/>
              <a:miter/>
            </a:ln>
          </p:spPr>
          <p:txBody>
            <a:bodyPr rtlCol="0" anchor="ctr"/>
            <a:lstStyle/>
            <a:p>
              <a:endParaRPr lang="en-US"/>
            </a:p>
          </p:txBody>
        </p:sp>
      </p:grpSp>
      <p:grpSp>
        <p:nvGrpSpPr>
          <p:cNvPr id="509" name="Graphic 171">
            <a:extLst>
              <a:ext uri="{FF2B5EF4-FFF2-40B4-BE49-F238E27FC236}">
                <a16:creationId xmlns:a16="http://schemas.microsoft.com/office/drawing/2014/main" id="{2B31E40B-EA95-A0D3-2F4B-98BD4C843A4E}"/>
              </a:ext>
            </a:extLst>
          </p:cNvPr>
          <p:cNvGrpSpPr/>
          <p:nvPr/>
        </p:nvGrpSpPr>
        <p:grpSpPr>
          <a:xfrm>
            <a:off x="7087887" y="5463698"/>
            <a:ext cx="609695" cy="609695"/>
            <a:chOff x="7087887" y="1690688"/>
            <a:chExt cx="609695" cy="609695"/>
          </a:xfrm>
        </p:grpSpPr>
        <p:sp>
          <p:nvSpPr>
            <p:cNvPr id="510" name="Freeform 509">
              <a:extLst>
                <a:ext uri="{FF2B5EF4-FFF2-40B4-BE49-F238E27FC236}">
                  <a16:creationId xmlns:a16="http://schemas.microsoft.com/office/drawing/2014/main" id="{5788F64B-4122-2168-D577-9D37CF92C6CC}"/>
                </a:ext>
              </a:extLst>
            </p:cNvPr>
            <p:cNvSpPr/>
            <p:nvPr/>
          </p:nvSpPr>
          <p:spPr>
            <a:xfrm>
              <a:off x="7087887"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511" name="Freeform 510">
              <a:extLst>
                <a:ext uri="{FF2B5EF4-FFF2-40B4-BE49-F238E27FC236}">
                  <a16:creationId xmlns:a16="http://schemas.microsoft.com/office/drawing/2014/main" id="{DF579322-E915-AC03-354F-0B47C9DA3535}"/>
                </a:ext>
              </a:extLst>
            </p:cNvPr>
            <p:cNvSpPr/>
            <p:nvPr/>
          </p:nvSpPr>
          <p:spPr>
            <a:xfrm>
              <a:off x="7365635" y="1859852"/>
              <a:ext cx="331946" cy="440531"/>
            </a:xfrm>
            <a:custGeom>
              <a:avLst/>
              <a:gdLst>
                <a:gd name="connsiteX0" fmla="*/ 67437 w 331946"/>
                <a:gd name="connsiteY0" fmla="*/ 0 h 440531"/>
                <a:gd name="connsiteX1" fmla="*/ 84201 w 331946"/>
                <a:gd name="connsiteY1" fmla="*/ 40386 h 440531"/>
                <a:gd name="connsiteX2" fmla="*/ 83058 w 331946"/>
                <a:gd name="connsiteY2" fmla="*/ 51911 h 440531"/>
                <a:gd name="connsiteX3" fmla="*/ 79724 w 331946"/>
                <a:gd name="connsiteY3" fmla="*/ 62675 h 440531"/>
                <a:gd name="connsiteX4" fmla="*/ 52292 w 331946"/>
                <a:gd name="connsiteY4" fmla="*/ 127159 h 440531"/>
                <a:gd name="connsiteX5" fmla="*/ 27051 w 331946"/>
                <a:gd name="connsiteY5" fmla="*/ 186500 h 440531"/>
                <a:gd name="connsiteX6" fmla="*/ 281083 w 331946"/>
                <a:gd name="connsiteY6" fmla="*/ 440531 h 440531"/>
                <a:gd name="connsiteX7" fmla="*/ 297085 w 331946"/>
                <a:gd name="connsiteY7" fmla="*/ 440531 h 440531"/>
                <a:gd name="connsiteX8" fmla="*/ 331946 w 331946"/>
                <a:gd name="connsiteY8" fmla="*/ 405670 h 440531"/>
                <a:gd name="connsiteX9" fmla="*/ 331946 w 331946"/>
                <a:gd name="connsiteY9" fmla="*/ 264414 h 440531"/>
                <a:gd name="connsiteX10" fmla="*/ 67532 w 331946"/>
                <a:gd name="connsiteY10" fmla="*/ 0 h 440531"/>
                <a:gd name="connsiteX11" fmla="*/ 53912 w 331946"/>
                <a:gd name="connsiteY11" fmla="*/ 276892 h 440531"/>
                <a:gd name="connsiteX12" fmla="*/ 0 w 331946"/>
                <a:gd name="connsiteY12" fmla="*/ 276892 h 440531"/>
                <a:gd name="connsiteX13" fmla="*/ 163544 w 331946"/>
                <a:gd name="connsiteY13" fmla="*/ 440436 h 440531"/>
                <a:gd name="connsiteX14" fmla="*/ 271272 w 331946"/>
                <a:gd name="connsiteY14" fmla="*/ 440436 h 440531"/>
                <a:gd name="connsiteX15" fmla="*/ 53816 w 331946"/>
                <a:gd name="connsiteY15" fmla="*/ 222980 h 440531"/>
                <a:gd name="connsiteX16" fmla="*/ 53816 w 331946"/>
                <a:gd name="connsiteY16" fmla="*/ 276892 h 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946" h="440531">
                  <a:moveTo>
                    <a:pt x="67437" y="0"/>
                  </a:moveTo>
                  <a:cubicBezTo>
                    <a:pt x="77724" y="10382"/>
                    <a:pt x="84201" y="24670"/>
                    <a:pt x="84201" y="40386"/>
                  </a:cubicBezTo>
                  <a:cubicBezTo>
                    <a:pt x="84201" y="44291"/>
                    <a:pt x="83820" y="48196"/>
                    <a:pt x="83058" y="51911"/>
                  </a:cubicBezTo>
                  <a:cubicBezTo>
                    <a:pt x="82296" y="55626"/>
                    <a:pt x="81153" y="59245"/>
                    <a:pt x="79724" y="62675"/>
                  </a:cubicBezTo>
                  <a:cubicBezTo>
                    <a:pt x="78296" y="66104"/>
                    <a:pt x="65151" y="97060"/>
                    <a:pt x="52292" y="127159"/>
                  </a:cubicBezTo>
                  <a:cubicBezTo>
                    <a:pt x="39529" y="157258"/>
                    <a:pt x="27051" y="186500"/>
                    <a:pt x="27051" y="186500"/>
                  </a:cubicBezTo>
                  <a:lnTo>
                    <a:pt x="281083" y="440531"/>
                  </a:lnTo>
                  <a:lnTo>
                    <a:pt x="297085" y="440531"/>
                  </a:lnTo>
                  <a:cubicBezTo>
                    <a:pt x="316230" y="440531"/>
                    <a:pt x="331946" y="424815"/>
                    <a:pt x="331946" y="405670"/>
                  </a:cubicBezTo>
                  <a:lnTo>
                    <a:pt x="331946" y="264414"/>
                  </a:lnTo>
                  <a:lnTo>
                    <a:pt x="67532" y="0"/>
                  </a:lnTo>
                  <a:close/>
                  <a:moveTo>
                    <a:pt x="53912" y="276892"/>
                  </a:moveTo>
                  <a:cubicBezTo>
                    <a:pt x="39052" y="291751"/>
                    <a:pt x="14859" y="291751"/>
                    <a:pt x="0" y="276892"/>
                  </a:cubicBezTo>
                  <a:lnTo>
                    <a:pt x="163544" y="440436"/>
                  </a:lnTo>
                  <a:lnTo>
                    <a:pt x="271272" y="440436"/>
                  </a:lnTo>
                  <a:lnTo>
                    <a:pt x="53816" y="222980"/>
                  </a:lnTo>
                  <a:cubicBezTo>
                    <a:pt x="68675" y="237839"/>
                    <a:pt x="68675" y="262033"/>
                    <a:pt x="53816" y="276892"/>
                  </a:cubicBezTo>
                  <a:close/>
                </a:path>
              </a:pathLst>
            </a:custGeom>
            <a:gradFill>
              <a:gsLst>
                <a:gs pos="0">
                  <a:schemeClr val="accent2"/>
                </a:gs>
                <a:gs pos="100000">
                  <a:schemeClr val="tx1"/>
                </a:gs>
              </a:gsLst>
              <a:lin ang="13500479" scaled="1"/>
            </a:gradFill>
            <a:ln w="9525" cap="flat">
              <a:noFill/>
              <a:prstDash val="solid"/>
              <a:miter/>
            </a:ln>
          </p:spPr>
          <p:txBody>
            <a:bodyPr rtlCol="0" anchor="ctr"/>
            <a:lstStyle/>
            <a:p>
              <a:endParaRPr lang="en-US" dirty="0"/>
            </a:p>
          </p:txBody>
        </p:sp>
        <p:sp>
          <p:nvSpPr>
            <p:cNvPr id="512" name="Freeform 511">
              <a:extLst>
                <a:ext uri="{FF2B5EF4-FFF2-40B4-BE49-F238E27FC236}">
                  <a16:creationId xmlns:a16="http://schemas.microsoft.com/office/drawing/2014/main" id="{05BEC85F-BEFD-5DDF-E6CA-5D36D0D62250}"/>
                </a:ext>
              </a:extLst>
            </p:cNvPr>
            <p:cNvSpPr/>
            <p:nvPr/>
          </p:nvSpPr>
          <p:spPr>
            <a:xfrm>
              <a:off x="7335537" y="1843088"/>
              <a:ext cx="114300" cy="304800"/>
            </a:xfrm>
            <a:custGeom>
              <a:avLst/>
              <a:gdLst>
                <a:gd name="connsiteX0" fmla="*/ 57150 w 114300"/>
                <a:gd name="connsiteY0" fmla="*/ 228600 h 304800"/>
                <a:gd name="connsiteX1" fmla="*/ 19050 w 114300"/>
                <a:gd name="connsiteY1" fmla="*/ 266700 h 304800"/>
                <a:gd name="connsiteX2" fmla="*/ 57150 w 114300"/>
                <a:gd name="connsiteY2" fmla="*/ 304800 h 304800"/>
                <a:gd name="connsiteX3" fmla="*/ 95250 w 114300"/>
                <a:gd name="connsiteY3" fmla="*/ 266700 h 304800"/>
                <a:gd name="connsiteX4" fmla="*/ 57150 w 114300"/>
                <a:gd name="connsiteY4" fmla="*/ 228600 h 304800"/>
                <a:gd name="connsiteX5" fmla="*/ 57150 w 114300"/>
                <a:gd name="connsiteY5" fmla="*/ 0 h 304800"/>
                <a:gd name="connsiteX6" fmla="*/ 0 w 114300"/>
                <a:gd name="connsiteY6" fmla="*/ 57150 h 304800"/>
                <a:gd name="connsiteX7" fmla="*/ 4477 w 114300"/>
                <a:gd name="connsiteY7" fmla="*/ 79439 h 304800"/>
                <a:gd name="connsiteX8" fmla="*/ 57150 w 114300"/>
                <a:gd name="connsiteY8" fmla="*/ 203264 h 304800"/>
                <a:gd name="connsiteX9" fmla="*/ 109823 w 114300"/>
                <a:gd name="connsiteY9" fmla="*/ 79439 h 304800"/>
                <a:gd name="connsiteX10" fmla="*/ 114300 w 114300"/>
                <a:gd name="connsiteY10" fmla="*/ 57150 h 304800"/>
                <a:gd name="connsiteX11" fmla="*/ 57150 w 114300"/>
                <a:gd name="connsiteY11"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304800">
                  <a:moveTo>
                    <a:pt x="57150" y="228600"/>
                  </a:moveTo>
                  <a:cubicBezTo>
                    <a:pt x="36195" y="228600"/>
                    <a:pt x="19050" y="245745"/>
                    <a:pt x="19050" y="266700"/>
                  </a:cubicBezTo>
                  <a:cubicBezTo>
                    <a:pt x="19050" y="287655"/>
                    <a:pt x="36195" y="304800"/>
                    <a:pt x="57150" y="304800"/>
                  </a:cubicBezTo>
                  <a:cubicBezTo>
                    <a:pt x="78105" y="304800"/>
                    <a:pt x="95250" y="287655"/>
                    <a:pt x="95250" y="266700"/>
                  </a:cubicBezTo>
                  <a:cubicBezTo>
                    <a:pt x="95250" y="245745"/>
                    <a:pt x="78105" y="228600"/>
                    <a:pt x="57150" y="228600"/>
                  </a:cubicBezTo>
                  <a:close/>
                  <a:moveTo>
                    <a:pt x="57150" y="0"/>
                  </a:moveTo>
                  <a:cubicBezTo>
                    <a:pt x="25622" y="0"/>
                    <a:pt x="0" y="25622"/>
                    <a:pt x="0" y="57150"/>
                  </a:cubicBezTo>
                  <a:cubicBezTo>
                    <a:pt x="0" y="65056"/>
                    <a:pt x="1810" y="72485"/>
                    <a:pt x="4477" y="79439"/>
                  </a:cubicBezTo>
                  <a:cubicBezTo>
                    <a:pt x="15621" y="108109"/>
                    <a:pt x="57150" y="203264"/>
                    <a:pt x="57150" y="203264"/>
                  </a:cubicBezTo>
                  <a:cubicBezTo>
                    <a:pt x="57150" y="203264"/>
                    <a:pt x="106871" y="86296"/>
                    <a:pt x="109823" y="79439"/>
                  </a:cubicBezTo>
                  <a:cubicBezTo>
                    <a:pt x="112681" y="72581"/>
                    <a:pt x="114300" y="65056"/>
                    <a:pt x="114300" y="57150"/>
                  </a:cubicBezTo>
                  <a:cubicBezTo>
                    <a:pt x="114300" y="25622"/>
                    <a:pt x="88678" y="0"/>
                    <a:pt x="57150" y="0"/>
                  </a:cubicBezTo>
                  <a:close/>
                </a:path>
              </a:pathLst>
            </a:custGeom>
            <a:solidFill>
              <a:srgbClr val="FFFFFF"/>
            </a:solidFill>
            <a:ln w="9525" cap="flat">
              <a:noFill/>
              <a:prstDash val="solid"/>
              <a:miter/>
            </a:ln>
          </p:spPr>
          <p:txBody>
            <a:bodyPr rtlCol="0" anchor="ctr"/>
            <a:lstStyle/>
            <a:p>
              <a:endParaRPr lang="en-US"/>
            </a:p>
          </p:txBody>
        </p:sp>
      </p:grpSp>
      <p:grpSp>
        <p:nvGrpSpPr>
          <p:cNvPr id="513" name="Graphic 169">
            <a:extLst>
              <a:ext uri="{FF2B5EF4-FFF2-40B4-BE49-F238E27FC236}">
                <a16:creationId xmlns:a16="http://schemas.microsoft.com/office/drawing/2014/main" id="{5CBE565D-CED9-4A78-CCBB-440D07A946CE}"/>
              </a:ext>
            </a:extLst>
          </p:cNvPr>
          <p:cNvGrpSpPr/>
          <p:nvPr/>
        </p:nvGrpSpPr>
        <p:grpSpPr>
          <a:xfrm>
            <a:off x="7851178" y="5463698"/>
            <a:ext cx="609600" cy="609600"/>
            <a:chOff x="7851178" y="1690688"/>
            <a:chExt cx="609600" cy="609600"/>
          </a:xfrm>
        </p:grpSpPr>
        <p:sp>
          <p:nvSpPr>
            <p:cNvPr id="514" name="Freeform 513">
              <a:extLst>
                <a:ext uri="{FF2B5EF4-FFF2-40B4-BE49-F238E27FC236}">
                  <a16:creationId xmlns:a16="http://schemas.microsoft.com/office/drawing/2014/main" id="{69C5D73B-A7AD-172A-5A41-FFF6F13B3897}"/>
                </a:ext>
              </a:extLst>
            </p:cNvPr>
            <p:cNvSpPr/>
            <p:nvPr/>
          </p:nvSpPr>
          <p:spPr>
            <a:xfrm>
              <a:off x="7851178"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515" name="Freeform 514">
              <a:extLst>
                <a:ext uri="{FF2B5EF4-FFF2-40B4-BE49-F238E27FC236}">
                  <a16:creationId xmlns:a16="http://schemas.microsoft.com/office/drawing/2014/main" id="{226F50AB-4C1F-9EBB-CBE4-C64FF5EFD45B}"/>
                </a:ext>
              </a:extLst>
            </p:cNvPr>
            <p:cNvSpPr/>
            <p:nvPr/>
          </p:nvSpPr>
          <p:spPr>
            <a:xfrm>
              <a:off x="8006911" y="1846802"/>
              <a:ext cx="453866" cy="453485"/>
            </a:xfrm>
            <a:custGeom>
              <a:avLst/>
              <a:gdLst>
                <a:gd name="connsiteX0" fmla="*/ 223266 w 453866"/>
                <a:gd name="connsiteY0" fmla="*/ 8954 h 453485"/>
                <a:gd name="connsiteX1" fmla="*/ 223266 w 453866"/>
                <a:gd name="connsiteY1" fmla="*/ 71438 h 453485"/>
                <a:gd name="connsiteX2" fmla="*/ 297942 w 453866"/>
                <a:gd name="connsiteY2" fmla="*/ 152400 h 453485"/>
                <a:gd name="connsiteX3" fmla="*/ 299942 w 453866"/>
                <a:gd name="connsiteY3" fmla="*/ 167069 h 453485"/>
                <a:gd name="connsiteX4" fmla="*/ 297942 w 453866"/>
                <a:gd name="connsiteY4" fmla="*/ 170307 h 453485"/>
                <a:gd name="connsiteX5" fmla="*/ 289655 w 453866"/>
                <a:gd name="connsiteY5" fmla="*/ 174022 h 453485"/>
                <a:gd name="connsiteX6" fmla="*/ 281369 w 453866"/>
                <a:gd name="connsiteY6" fmla="*/ 170307 h 453485"/>
                <a:gd name="connsiteX7" fmla="*/ 148971 w 453866"/>
                <a:gd name="connsiteY7" fmla="*/ 26860 h 453485"/>
                <a:gd name="connsiteX8" fmla="*/ 16573 w 453866"/>
                <a:gd name="connsiteY8" fmla="*/ 170307 h 453485"/>
                <a:gd name="connsiteX9" fmla="*/ 8287 w 453866"/>
                <a:gd name="connsiteY9" fmla="*/ 174022 h 453485"/>
                <a:gd name="connsiteX10" fmla="*/ 0 w 453866"/>
                <a:gd name="connsiteY10" fmla="*/ 170307 h 453485"/>
                <a:gd name="connsiteX11" fmla="*/ 31718 w 453866"/>
                <a:gd name="connsiteY11" fmla="*/ 202025 h 453485"/>
                <a:gd name="connsiteX12" fmla="*/ 31718 w 453866"/>
                <a:gd name="connsiteY12" fmla="*/ 174022 h 453485"/>
                <a:gd name="connsiteX13" fmla="*/ 148971 w 453866"/>
                <a:gd name="connsiteY13" fmla="*/ 47054 h 453485"/>
                <a:gd name="connsiteX14" fmla="*/ 266224 w 453866"/>
                <a:gd name="connsiteY14" fmla="*/ 174022 h 453485"/>
                <a:gd name="connsiteX15" fmla="*/ 266224 w 453866"/>
                <a:gd name="connsiteY15" fmla="*/ 275654 h 453485"/>
                <a:gd name="connsiteX16" fmla="*/ 242792 w 453866"/>
                <a:gd name="connsiteY16" fmla="*/ 301085 h 453485"/>
                <a:gd name="connsiteX17" fmla="*/ 184213 w 453866"/>
                <a:gd name="connsiteY17" fmla="*/ 301085 h 453485"/>
                <a:gd name="connsiteX18" fmla="*/ 184213 w 453866"/>
                <a:gd name="connsiteY18" fmla="*/ 212217 h 453485"/>
                <a:gd name="connsiteX19" fmla="*/ 160782 w 453866"/>
                <a:gd name="connsiteY19" fmla="*/ 186785 h 453485"/>
                <a:gd name="connsiteX20" fmla="*/ 137351 w 453866"/>
                <a:gd name="connsiteY20" fmla="*/ 186785 h 453485"/>
                <a:gd name="connsiteX21" fmla="*/ 113919 w 453866"/>
                <a:gd name="connsiteY21" fmla="*/ 212217 h 453485"/>
                <a:gd name="connsiteX22" fmla="*/ 113919 w 453866"/>
                <a:gd name="connsiteY22" fmla="*/ 301085 h 453485"/>
                <a:gd name="connsiteX23" fmla="*/ 55340 w 453866"/>
                <a:gd name="connsiteY23" fmla="*/ 301085 h 453485"/>
                <a:gd name="connsiteX24" fmla="*/ 38767 w 453866"/>
                <a:gd name="connsiteY24" fmla="*/ 293656 h 453485"/>
                <a:gd name="connsiteX25" fmla="*/ 198596 w 453866"/>
                <a:gd name="connsiteY25" fmla="*/ 453485 h 453485"/>
                <a:gd name="connsiteX26" fmla="*/ 419005 w 453866"/>
                <a:gd name="connsiteY26" fmla="*/ 453485 h 453485"/>
                <a:gd name="connsiteX27" fmla="*/ 453866 w 453866"/>
                <a:gd name="connsiteY27" fmla="*/ 418624 h 453485"/>
                <a:gd name="connsiteX28" fmla="*/ 453866 w 453866"/>
                <a:gd name="connsiteY28" fmla="*/ 239554 h 453485"/>
                <a:gd name="connsiteX29" fmla="*/ 223266 w 453866"/>
                <a:gd name="connsiteY29" fmla="*/ 9049 h 453485"/>
                <a:gd name="connsiteX30" fmla="*/ 182118 w 453866"/>
                <a:gd name="connsiteY30" fmla="*/ 24765 h 453485"/>
                <a:gd name="connsiteX31" fmla="*/ 157353 w 453866"/>
                <a:gd name="connsiteY31" fmla="*/ 0 h 453485"/>
                <a:gd name="connsiteX32" fmla="*/ 182118 w 453866"/>
                <a:gd name="connsiteY32" fmla="*/ 26860 h 453485"/>
                <a:gd name="connsiteX33" fmla="*/ 182118 w 453866"/>
                <a:gd name="connsiteY33" fmla="*/ 24765 h 4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866" h="453485">
                  <a:moveTo>
                    <a:pt x="223266" y="8954"/>
                  </a:moveTo>
                  <a:lnTo>
                    <a:pt x="223266" y="71438"/>
                  </a:lnTo>
                  <a:lnTo>
                    <a:pt x="297942" y="152400"/>
                  </a:lnTo>
                  <a:cubicBezTo>
                    <a:pt x="301657" y="156401"/>
                    <a:pt x="302228" y="162306"/>
                    <a:pt x="299942" y="167069"/>
                  </a:cubicBezTo>
                  <a:cubicBezTo>
                    <a:pt x="299371" y="168212"/>
                    <a:pt x="298799" y="169354"/>
                    <a:pt x="297942" y="170307"/>
                  </a:cubicBezTo>
                  <a:cubicBezTo>
                    <a:pt x="295656" y="172784"/>
                    <a:pt x="292608" y="174022"/>
                    <a:pt x="289655" y="174022"/>
                  </a:cubicBezTo>
                  <a:cubicBezTo>
                    <a:pt x="286703" y="174022"/>
                    <a:pt x="283655" y="172784"/>
                    <a:pt x="281369" y="170307"/>
                  </a:cubicBezTo>
                  <a:lnTo>
                    <a:pt x="148971" y="26860"/>
                  </a:lnTo>
                  <a:lnTo>
                    <a:pt x="16573" y="170307"/>
                  </a:lnTo>
                  <a:cubicBezTo>
                    <a:pt x="14288" y="172784"/>
                    <a:pt x="11335" y="174022"/>
                    <a:pt x="8287" y="174022"/>
                  </a:cubicBezTo>
                  <a:cubicBezTo>
                    <a:pt x="5239" y="174022"/>
                    <a:pt x="2286" y="172784"/>
                    <a:pt x="0" y="170307"/>
                  </a:cubicBezTo>
                  <a:lnTo>
                    <a:pt x="31718" y="202025"/>
                  </a:lnTo>
                  <a:lnTo>
                    <a:pt x="31718" y="174022"/>
                  </a:lnTo>
                  <a:lnTo>
                    <a:pt x="148971" y="47054"/>
                  </a:lnTo>
                  <a:lnTo>
                    <a:pt x="266224" y="174022"/>
                  </a:lnTo>
                  <a:lnTo>
                    <a:pt x="266224" y="275654"/>
                  </a:lnTo>
                  <a:cubicBezTo>
                    <a:pt x="266224" y="289655"/>
                    <a:pt x="255651" y="301085"/>
                    <a:pt x="242792" y="301085"/>
                  </a:cubicBezTo>
                  <a:lnTo>
                    <a:pt x="184213" y="301085"/>
                  </a:lnTo>
                  <a:lnTo>
                    <a:pt x="184213" y="212217"/>
                  </a:lnTo>
                  <a:cubicBezTo>
                    <a:pt x="184213" y="198215"/>
                    <a:pt x="173641" y="186785"/>
                    <a:pt x="160782" y="186785"/>
                  </a:cubicBezTo>
                  <a:lnTo>
                    <a:pt x="137351" y="186785"/>
                  </a:lnTo>
                  <a:cubicBezTo>
                    <a:pt x="124396" y="186785"/>
                    <a:pt x="113919" y="198215"/>
                    <a:pt x="113919" y="212217"/>
                  </a:cubicBezTo>
                  <a:lnTo>
                    <a:pt x="113919" y="301085"/>
                  </a:lnTo>
                  <a:lnTo>
                    <a:pt x="55340" y="301085"/>
                  </a:lnTo>
                  <a:cubicBezTo>
                    <a:pt x="48863" y="301085"/>
                    <a:pt x="43053" y="298228"/>
                    <a:pt x="38767" y="293656"/>
                  </a:cubicBezTo>
                  <a:lnTo>
                    <a:pt x="198596" y="453485"/>
                  </a:lnTo>
                  <a:lnTo>
                    <a:pt x="419005" y="453485"/>
                  </a:lnTo>
                  <a:cubicBezTo>
                    <a:pt x="438150" y="453485"/>
                    <a:pt x="453866" y="437769"/>
                    <a:pt x="453866" y="418624"/>
                  </a:cubicBezTo>
                  <a:lnTo>
                    <a:pt x="453866" y="239554"/>
                  </a:lnTo>
                  <a:lnTo>
                    <a:pt x="223266" y="9049"/>
                  </a:lnTo>
                  <a:close/>
                  <a:moveTo>
                    <a:pt x="182118" y="24765"/>
                  </a:moveTo>
                  <a:lnTo>
                    <a:pt x="157353" y="0"/>
                  </a:lnTo>
                  <a:lnTo>
                    <a:pt x="182118" y="26860"/>
                  </a:lnTo>
                  <a:lnTo>
                    <a:pt x="182118" y="24765"/>
                  </a:lnTo>
                  <a:close/>
                </a:path>
              </a:pathLst>
            </a:custGeom>
            <a:gradFill>
              <a:gsLst>
                <a:gs pos="0">
                  <a:schemeClr val="accent2"/>
                </a:gs>
                <a:gs pos="100000">
                  <a:schemeClr val="tx1"/>
                </a:gs>
              </a:gsLst>
              <a:lin ang="13499551" scaled="1"/>
            </a:gradFill>
            <a:ln w="9525" cap="flat">
              <a:noFill/>
              <a:prstDash val="solid"/>
              <a:miter/>
            </a:ln>
          </p:spPr>
          <p:txBody>
            <a:bodyPr rtlCol="0" anchor="ctr"/>
            <a:lstStyle/>
            <a:p>
              <a:endParaRPr lang="en-US" dirty="0"/>
            </a:p>
          </p:txBody>
        </p:sp>
        <p:sp>
          <p:nvSpPr>
            <p:cNvPr id="516" name="Freeform 515">
              <a:extLst>
                <a:ext uri="{FF2B5EF4-FFF2-40B4-BE49-F238E27FC236}">
                  <a16:creationId xmlns:a16="http://schemas.microsoft.com/office/drawing/2014/main" id="{0078EF12-91CB-B992-B7A4-D659B3484B10}"/>
                </a:ext>
              </a:extLst>
            </p:cNvPr>
            <p:cNvSpPr/>
            <p:nvPr/>
          </p:nvSpPr>
          <p:spPr>
            <a:xfrm>
              <a:off x="8003673" y="1842992"/>
              <a:ext cx="304800" cy="304990"/>
            </a:xfrm>
            <a:custGeom>
              <a:avLst/>
              <a:gdLst>
                <a:gd name="connsiteX0" fmla="*/ 301276 w 304800"/>
                <a:gd name="connsiteY0" fmla="*/ 156210 h 304990"/>
                <a:gd name="connsiteX1" fmla="*/ 226600 w 304800"/>
                <a:gd name="connsiteY1" fmla="*/ 75248 h 304990"/>
                <a:gd name="connsiteX2" fmla="*/ 226600 w 304800"/>
                <a:gd name="connsiteY2" fmla="*/ 12764 h 304990"/>
                <a:gd name="connsiteX3" fmla="*/ 185547 w 304800"/>
                <a:gd name="connsiteY3" fmla="*/ 12764 h 304990"/>
                <a:gd name="connsiteX4" fmla="*/ 185547 w 304800"/>
                <a:gd name="connsiteY4" fmla="*/ 30575 h 304990"/>
                <a:gd name="connsiteX5" fmla="*/ 160687 w 304800"/>
                <a:gd name="connsiteY5" fmla="*/ 3715 h 304990"/>
                <a:gd name="connsiteX6" fmla="*/ 144113 w 304800"/>
                <a:gd name="connsiteY6" fmla="*/ 3715 h 304990"/>
                <a:gd name="connsiteX7" fmla="*/ 144113 w 304800"/>
                <a:gd name="connsiteY7" fmla="*/ 3715 h 304990"/>
                <a:gd name="connsiteX8" fmla="*/ 3429 w 304800"/>
                <a:gd name="connsiteY8" fmla="*/ 156115 h 304990"/>
                <a:gd name="connsiteX9" fmla="*/ 3429 w 304800"/>
                <a:gd name="connsiteY9" fmla="*/ 174117 h 304990"/>
                <a:gd name="connsiteX10" fmla="*/ 11716 w 304800"/>
                <a:gd name="connsiteY10" fmla="*/ 177832 h 304990"/>
                <a:gd name="connsiteX11" fmla="*/ 20003 w 304800"/>
                <a:gd name="connsiteY11" fmla="*/ 174117 h 304990"/>
                <a:gd name="connsiteX12" fmla="*/ 152400 w 304800"/>
                <a:gd name="connsiteY12" fmla="*/ 30670 h 304990"/>
                <a:gd name="connsiteX13" fmla="*/ 284798 w 304800"/>
                <a:gd name="connsiteY13" fmla="*/ 174117 h 304990"/>
                <a:gd name="connsiteX14" fmla="*/ 293084 w 304800"/>
                <a:gd name="connsiteY14" fmla="*/ 177832 h 304990"/>
                <a:gd name="connsiteX15" fmla="*/ 301371 w 304800"/>
                <a:gd name="connsiteY15" fmla="*/ 174117 h 304990"/>
                <a:gd name="connsiteX16" fmla="*/ 301371 w 304800"/>
                <a:gd name="connsiteY16" fmla="*/ 156115 h 304990"/>
                <a:gd name="connsiteX17" fmla="*/ 35052 w 304800"/>
                <a:gd name="connsiteY17" fmla="*/ 177927 h 304990"/>
                <a:gd name="connsiteX18" fmla="*/ 35052 w 304800"/>
                <a:gd name="connsiteY18" fmla="*/ 279559 h 304990"/>
                <a:gd name="connsiteX19" fmla="*/ 58483 w 304800"/>
                <a:gd name="connsiteY19" fmla="*/ 304991 h 304990"/>
                <a:gd name="connsiteX20" fmla="*/ 117062 w 304800"/>
                <a:gd name="connsiteY20" fmla="*/ 304991 h 304990"/>
                <a:gd name="connsiteX21" fmla="*/ 117062 w 304800"/>
                <a:gd name="connsiteY21" fmla="*/ 216122 h 304990"/>
                <a:gd name="connsiteX22" fmla="*/ 140494 w 304800"/>
                <a:gd name="connsiteY22" fmla="*/ 190690 h 304990"/>
                <a:gd name="connsiteX23" fmla="*/ 163925 w 304800"/>
                <a:gd name="connsiteY23" fmla="*/ 190690 h 304990"/>
                <a:gd name="connsiteX24" fmla="*/ 187357 w 304800"/>
                <a:gd name="connsiteY24" fmla="*/ 216122 h 304990"/>
                <a:gd name="connsiteX25" fmla="*/ 187357 w 304800"/>
                <a:gd name="connsiteY25" fmla="*/ 304991 h 304990"/>
                <a:gd name="connsiteX26" fmla="*/ 245936 w 304800"/>
                <a:gd name="connsiteY26" fmla="*/ 304991 h 304990"/>
                <a:gd name="connsiteX27" fmla="*/ 269367 w 304800"/>
                <a:gd name="connsiteY27" fmla="*/ 279559 h 304990"/>
                <a:gd name="connsiteX28" fmla="*/ 269367 w 304800"/>
                <a:gd name="connsiteY28" fmla="*/ 177927 h 304990"/>
                <a:gd name="connsiteX29" fmla="*/ 152114 w 304800"/>
                <a:gd name="connsiteY29" fmla="*/ 50959 h 304990"/>
                <a:gd name="connsiteX30" fmla="*/ 34861 w 304800"/>
                <a:gd name="connsiteY30" fmla="*/ 177927 h 3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990">
                  <a:moveTo>
                    <a:pt x="301276" y="156210"/>
                  </a:moveTo>
                  <a:lnTo>
                    <a:pt x="226600" y="75248"/>
                  </a:lnTo>
                  <a:lnTo>
                    <a:pt x="226600" y="12764"/>
                  </a:lnTo>
                  <a:lnTo>
                    <a:pt x="185547" y="12764"/>
                  </a:lnTo>
                  <a:lnTo>
                    <a:pt x="185547" y="30575"/>
                  </a:lnTo>
                  <a:cubicBezTo>
                    <a:pt x="185547" y="30575"/>
                    <a:pt x="160687" y="3715"/>
                    <a:pt x="160687" y="3715"/>
                  </a:cubicBezTo>
                  <a:cubicBezTo>
                    <a:pt x="156115" y="-1238"/>
                    <a:pt x="148685" y="-1238"/>
                    <a:pt x="144113" y="3715"/>
                  </a:cubicBezTo>
                  <a:cubicBezTo>
                    <a:pt x="144113" y="3715"/>
                    <a:pt x="144113" y="3715"/>
                    <a:pt x="144113" y="3715"/>
                  </a:cubicBezTo>
                  <a:lnTo>
                    <a:pt x="3429" y="156115"/>
                  </a:lnTo>
                  <a:cubicBezTo>
                    <a:pt x="-1143" y="161068"/>
                    <a:pt x="-1143" y="169069"/>
                    <a:pt x="3429" y="174117"/>
                  </a:cubicBezTo>
                  <a:cubicBezTo>
                    <a:pt x="5715" y="176594"/>
                    <a:pt x="8763" y="177832"/>
                    <a:pt x="11716" y="177832"/>
                  </a:cubicBezTo>
                  <a:cubicBezTo>
                    <a:pt x="14668" y="177832"/>
                    <a:pt x="17717" y="176594"/>
                    <a:pt x="20003" y="174117"/>
                  </a:cubicBezTo>
                  <a:lnTo>
                    <a:pt x="152400" y="30670"/>
                  </a:lnTo>
                  <a:lnTo>
                    <a:pt x="284798" y="174117"/>
                  </a:lnTo>
                  <a:cubicBezTo>
                    <a:pt x="287084" y="176594"/>
                    <a:pt x="290132" y="177832"/>
                    <a:pt x="293084" y="177832"/>
                  </a:cubicBezTo>
                  <a:cubicBezTo>
                    <a:pt x="296037" y="177832"/>
                    <a:pt x="299085" y="176594"/>
                    <a:pt x="301371" y="174117"/>
                  </a:cubicBezTo>
                  <a:cubicBezTo>
                    <a:pt x="305943" y="169164"/>
                    <a:pt x="305943" y="161163"/>
                    <a:pt x="301371" y="156115"/>
                  </a:cubicBezTo>
                  <a:close/>
                  <a:moveTo>
                    <a:pt x="35052" y="177927"/>
                  </a:moveTo>
                  <a:lnTo>
                    <a:pt x="35052" y="279559"/>
                  </a:lnTo>
                  <a:cubicBezTo>
                    <a:pt x="35052" y="293561"/>
                    <a:pt x="45625" y="304991"/>
                    <a:pt x="58483" y="304991"/>
                  </a:cubicBezTo>
                  <a:lnTo>
                    <a:pt x="117062" y="304991"/>
                  </a:lnTo>
                  <a:lnTo>
                    <a:pt x="117062" y="216122"/>
                  </a:lnTo>
                  <a:cubicBezTo>
                    <a:pt x="117062" y="202121"/>
                    <a:pt x="127635" y="190690"/>
                    <a:pt x="140494" y="190690"/>
                  </a:cubicBezTo>
                  <a:lnTo>
                    <a:pt x="163925" y="190690"/>
                  </a:lnTo>
                  <a:cubicBezTo>
                    <a:pt x="176784" y="190690"/>
                    <a:pt x="187357" y="202121"/>
                    <a:pt x="187357" y="216122"/>
                  </a:cubicBezTo>
                  <a:lnTo>
                    <a:pt x="187357" y="304991"/>
                  </a:lnTo>
                  <a:lnTo>
                    <a:pt x="245936" y="304991"/>
                  </a:lnTo>
                  <a:cubicBezTo>
                    <a:pt x="258794" y="304991"/>
                    <a:pt x="269367" y="293561"/>
                    <a:pt x="269367" y="279559"/>
                  </a:cubicBezTo>
                  <a:lnTo>
                    <a:pt x="269367" y="177927"/>
                  </a:lnTo>
                  <a:lnTo>
                    <a:pt x="152114" y="50959"/>
                  </a:lnTo>
                  <a:lnTo>
                    <a:pt x="34861" y="177927"/>
                  </a:lnTo>
                  <a:close/>
                </a:path>
              </a:pathLst>
            </a:custGeom>
            <a:solidFill>
              <a:srgbClr val="FFFFFF"/>
            </a:solidFill>
            <a:ln w="9525" cap="flat">
              <a:noFill/>
              <a:prstDash val="solid"/>
              <a:miter/>
            </a:ln>
          </p:spPr>
          <p:txBody>
            <a:bodyPr rtlCol="0" anchor="ctr"/>
            <a:lstStyle/>
            <a:p>
              <a:endParaRPr lang="en-US"/>
            </a:p>
          </p:txBody>
        </p:sp>
      </p:grpSp>
      <p:grpSp>
        <p:nvGrpSpPr>
          <p:cNvPr id="517" name="Graphic 165">
            <a:extLst>
              <a:ext uri="{FF2B5EF4-FFF2-40B4-BE49-F238E27FC236}">
                <a16:creationId xmlns:a16="http://schemas.microsoft.com/office/drawing/2014/main" id="{489373CE-4385-6D42-C20B-0EFB14AE7821}"/>
              </a:ext>
            </a:extLst>
          </p:cNvPr>
          <p:cNvGrpSpPr/>
          <p:nvPr/>
        </p:nvGrpSpPr>
        <p:grpSpPr>
          <a:xfrm>
            <a:off x="8614469" y="5459823"/>
            <a:ext cx="609600" cy="609600"/>
            <a:chOff x="8614469" y="1686813"/>
            <a:chExt cx="609600" cy="609600"/>
          </a:xfrm>
        </p:grpSpPr>
        <p:sp>
          <p:nvSpPr>
            <p:cNvPr id="518" name="Freeform 517">
              <a:extLst>
                <a:ext uri="{FF2B5EF4-FFF2-40B4-BE49-F238E27FC236}">
                  <a16:creationId xmlns:a16="http://schemas.microsoft.com/office/drawing/2014/main" id="{9A470CDC-46F0-7529-2505-B5D50EBE6FEF}"/>
                </a:ext>
              </a:extLst>
            </p:cNvPr>
            <p:cNvSpPr/>
            <p:nvPr/>
          </p:nvSpPr>
          <p:spPr>
            <a:xfrm>
              <a:off x="8614469"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519" name="Freeform 518">
              <a:extLst>
                <a:ext uri="{FF2B5EF4-FFF2-40B4-BE49-F238E27FC236}">
                  <a16:creationId xmlns:a16="http://schemas.microsoft.com/office/drawing/2014/main" id="{FFB3C173-E152-3214-F214-1DDA0E000257}"/>
                </a:ext>
              </a:extLst>
            </p:cNvPr>
            <p:cNvSpPr/>
            <p:nvPr/>
          </p:nvSpPr>
          <p:spPr>
            <a:xfrm>
              <a:off x="8884121" y="1921223"/>
              <a:ext cx="339947" cy="375189"/>
            </a:xfrm>
            <a:custGeom>
              <a:avLst/>
              <a:gdLst>
                <a:gd name="connsiteX0" fmla="*/ 187547 w 339947"/>
                <a:gd name="connsiteY0" fmla="*/ 95 h 375189"/>
                <a:gd name="connsiteX1" fmla="*/ 0 w 339947"/>
                <a:gd name="connsiteY1" fmla="*/ 187643 h 375189"/>
                <a:gd name="connsiteX2" fmla="*/ 187547 w 339947"/>
                <a:gd name="connsiteY2" fmla="*/ 375190 h 375189"/>
                <a:gd name="connsiteX3" fmla="*/ 305086 w 339947"/>
                <a:gd name="connsiteY3" fmla="*/ 375190 h 375189"/>
                <a:gd name="connsiteX4" fmla="*/ 339947 w 339947"/>
                <a:gd name="connsiteY4" fmla="*/ 340328 h 375189"/>
                <a:gd name="connsiteX5" fmla="*/ 339947 w 339947"/>
                <a:gd name="connsiteY5" fmla="*/ 152400 h 375189"/>
                <a:gd name="connsiteX6" fmla="*/ 187547 w 339947"/>
                <a:gd name="connsiteY6" fmla="*/ 0 h 37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47" h="375189">
                  <a:moveTo>
                    <a:pt x="187547" y="95"/>
                  </a:moveTo>
                  <a:lnTo>
                    <a:pt x="0" y="187643"/>
                  </a:lnTo>
                  <a:lnTo>
                    <a:pt x="187547" y="375190"/>
                  </a:lnTo>
                  <a:lnTo>
                    <a:pt x="305086" y="375190"/>
                  </a:lnTo>
                  <a:cubicBezTo>
                    <a:pt x="324231" y="375190"/>
                    <a:pt x="339947" y="359473"/>
                    <a:pt x="339947" y="340328"/>
                  </a:cubicBezTo>
                  <a:lnTo>
                    <a:pt x="339947" y="152400"/>
                  </a:lnTo>
                  <a:lnTo>
                    <a:pt x="187547" y="0"/>
                  </a:lnTo>
                  <a:close/>
                </a:path>
              </a:pathLst>
            </a:custGeom>
            <a:gradFill>
              <a:gsLst>
                <a:gs pos="0">
                  <a:schemeClr val="accent2"/>
                </a:gs>
                <a:gs pos="100000">
                  <a:schemeClr val="tx1"/>
                </a:gs>
              </a:gsLst>
              <a:lin ang="13500000" scaled="1"/>
            </a:gradFill>
            <a:ln w="9525" cap="flat">
              <a:noFill/>
              <a:prstDash val="solid"/>
              <a:miter/>
            </a:ln>
          </p:spPr>
          <p:txBody>
            <a:bodyPr rtlCol="0" anchor="ctr"/>
            <a:lstStyle/>
            <a:p>
              <a:endParaRPr lang="en-US" dirty="0"/>
            </a:p>
          </p:txBody>
        </p:sp>
        <p:sp>
          <p:nvSpPr>
            <p:cNvPr id="520" name="Freeform 519">
              <a:extLst>
                <a:ext uri="{FF2B5EF4-FFF2-40B4-BE49-F238E27FC236}">
                  <a16:creationId xmlns:a16="http://schemas.microsoft.com/office/drawing/2014/main" id="{90DB9F70-AECA-0C82-4334-0A0E1B59F4E0}"/>
                </a:ext>
              </a:extLst>
            </p:cNvPr>
            <p:cNvSpPr/>
            <p:nvPr/>
          </p:nvSpPr>
          <p:spPr>
            <a:xfrm>
              <a:off x="8766869" y="1874360"/>
              <a:ext cx="304800" cy="234505"/>
            </a:xfrm>
            <a:custGeom>
              <a:avLst/>
              <a:gdLst>
                <a:gd name="connsiteX0" fmla="*/ 257937 w 304800"/>
                <a:gd name="connsiteY0" fmla="*/ 0 h 234505"/>
                <a:gd name="connsiteX1" fmla="*/ 117253 w 304800"/>
                <a:gd name="connsiteY1" fmla="*/ 140684 h 234505"/>
                <a:gd name="connsiteX2" fmla="*/ 46863 w 304800"/>
                <a:gd name="connsiteY2" fmla="*/ 70390 h 234505"/>
                <a:gd name="connsiteX3" fmla="*/ 0 w 304800"/>
                <a:gd name="connsiteY3" fmla="*/ 117253 h 234505"/>
                <a:gd name="connsiteX4" fmla="*/ 117253 w 304800"/>
                <a:gd name="connsiteY4" fmla="*/ 234506 h 234505"/>
                <a:gd name="connsiteX5" fmla="*/ 304800 w 304800"/>
                <a:gd name="connsiteY5" fmla="*/ 46958 h 234505"/>
                <a:gd name="connsiteX6" fmla="*/ 257937 w 304800"/>
                <a:gd name="connsiteY6" fmla="*/ 0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234505">
                  <a:moveTo>
                    <a:pt x="257937" y="0"/>
                  </a:moveTo>
                  <a:lnTo>
                    <a:pt x="117253" y="140684"/>
                  </a:lnTo>
                  <a:lnTo>
                    <a:pt x="46863" y="70390"/>
                  </a:lnTo>
                  <a:lnTo>
                    <a:pt x="0" y="117253"/>
                  </a:lnTo>
                  <a:lnTo>
                    <a:pt x="117253" y="234506"/>
                  </a:lnTo>
                  <a:lnTo>
                    <a:pt x="304800" y="46958"/>
                  </a:lnTo>
                  <a:lnTo>
                    <a:pt x="257937" y="0"/>
                  </a:lnTo>
                  <a:close/>
                </a:path>
              </a:pathLst>
            </a:custGeom>
            <a:solidFill>
              <a:srgbClr val="FFFFFF"/>
            </a:solidFill>
            <a:ln w="9525" cap="flat">
              <a:noFill/>
              <a:prstDash val="solid"/>
              <a:miter/>
            </a:ln>
          </p:spPr>
          <p:txBody>
            <a:bodyPr rtlCol="0" anchor="ctr"/>
            <a:lstStyle/>
            <a:p>
              <a:endParaRPr lang="en-US"/>
            </a:p>
          </p:txBody>
        </p:sp>
      </p:grpSp>
      <p:grpSp>
        <p:nvGrpSpPr>
          <p:cNvPr id="521" name="Graphic 163">
            <a:extLst>
              <a:ext uri="{FF2B5EF4-FFF2-40B4-BE49-F238E27FC236}">
                <a16:creationId xmlns:a16="http://schemas.microsoft.com/office/drawing/2014/main" id="{7BCE6ECC-E86C-EC07-D2A4-72A936A8361E}"/>
              </a:ext>
            </a:extLst>
          </p:cNvPr>
          <p:cNvGrpSpPr/>
          <p:nvPr/>
        </p:nvGrpSpPr>
        <p:grpSpPr>
          <a:xfrm>
            <a:off x="9372594" y="5459823"/>
            <a:ext cx="609600" cy="609600"/>
            <a:chOff x="9372594" y="1686813"/>
            <a:chExt cx="609600" cy="609600"/>
          </a:xfrm>
        </p:grpSpPr>
        <p:sp>
          <p:nvSpPr>
            <p:cNvPr id="522" name="Freeform 521">
              <a:extLst>
                <a:ext uri="{FF2B5EF4-FFF2-40B4-BE49-F238E27FC236}">
                  <a16:creationId xmlns:a16="http://schemas.microsoft.com/office/drawing/2014/main" id="{1C1E5055-7FF6-1B5C-3474-4DC4398373DD}"/>
                </a:ext>
              </a:extLst>
            </p:cNvPr>
            <p:cNvSpPr/>
            <p:nvPr/>
          </p:nvSpPr>
          <p:spPr>
            <a:xfrm>
              <a:off x="9372594"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523" name="Freeform 522">
              <a:extLst>
                <a:ext uri="{FF2B5EF4-FFF2-40B4-BE49-F238E27FC236}">
                  <a16:creationId xmlns:a16="http://schemas.microsoft.com/office/drawing/2014/main" id="{45630CB6-38D8-FB27-4EFC-0E1A6A0E23AB}"/>
                </a:ext>
              </a:extLst>
            </p:cNvPr>
            <p:cNvSpPr/>
            <p:nvPr/>
          </p:nvSpPr>
          <p:spPr>
            <a:xfrm>
              <a:off x="9677394" y="1839213"/>
              <a:ext cx="304800" cy="457200"/>
            </a:xfrm>
            <a:custGeom>
              <a:avLst/>
              <a:gdLst>
                <a:gd name="connsiteX0" fmla="*/ 152400 w 304800"/>
                <a:gd name="connsiteY0" fmla="*/ 0 h 457200"/>
                <a:gd name="connsiteX1" fmla="*/ 0 w 304800"/>
                <a:gd name="connsiteY1" fmla="*/ 177832 h 457200"/>
                <a:gd name="connsiteX2" fmla="*/ 58579 w 304800"/>
                <a:gd name="connsiteY2" fmla="*/ 236411 h 457200"/>
                <a:gd name="connsiteX3" fmla="*/ 0 w 304800"/>
                <a:gd name="connsiteY3" fmla="*/ 304800 h 457200"/>
                <a:gd name="connsiteX4" fmla="*/ 152400 w 304800"/>
                <a:gd name="connsiteY4" fmla="*/ 457200 h 457200"/>
                <a:gd name="connsiteX5" fmla="*/ 269939 w 304800"/>
                <a:gd name="connsiteY5" fmla="*/ 457200 h 457200"/>
                <a:gd name="connsiteX6" fmla="*/ 304800 w 304800"/>
                <a:gd name="connsiteY6" fmla="*/ 422339 h 457200"/>
                <a:gd name="connsiteX7" fmla="*/ 304800 w 304800"/>
                <a:gd name="connsiteY7" fmla="*/ 152400 h 457200"/>
                <a:gd name="connsiteX8" fmla="*/ 152400 w 304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457200">
                  <a:moveTo>
                    <a:pt x="152400" y="0"/>
                  </a:moveTo>
                  <a:lnTo>
                    <a:pt x="0" y="177832"/>
                  </a:lnTo>
                  <a:lnTo>
                    <a:pt x="58579" y="236411"/>
                  </a:lnTo>
                  <a:lnTo>
                    <a:pt x="0" y="304800"/>
                  </a:lnTo>
                  <a:lnTo>
                    <a:pt x="152400" y="457200"/>
                  </a:lnTo>
                  <a:lnTo>
                    <a:pt x="269939" y="457200"/>
                  </a:lnTo>
                  <a:cubicBezTo>
                    <a:pt x="289084" y="457200"/>
                    <a:pt x="304800" y="441484"/>
                    <a:pt x="304800" y="422339"/>
                  </a:cubicBezTo>
                  <a:lnTo>
                    <a:pt x="304800" y="152400"/>
                  </a:lnTo>
                  <a:lnTo>
                    <a:pt x="152400" y="0"/>
                  </a:lnTo>
                  <a:close/>
                </a:path>
              </a:pathLst>
            </a:custGeom>
            <a:gradFill>
              <a:gsLst>
                <a:gs pos="0">
                  <a:schemeClr val="accent2"/>
                </a:gs>
                <a:gs pos="100000">
                  <a:schemeClr val="tx1"/>
                </a:gs>
              </a:gsLst>
              <a:lin ang="13500000" scaled="1"/>
            </a:gradFill>
            <a:ln w="9525" cap="flat">
              <a:noFill/>
              <a:prstDash val="solid"/>
              <a:miter/>
            </a:ln>
          </p:spPr>
          <p:txBody>
            <a:bodyPr rtlCol="0" anchor="ctr"/>
            <a:lstStyle/>
            <a:p>
              <a:endParaRPr lang="en-US" dirty="0"/>
            </a:p>
          </p:txBody>
        </p:sp>
        <p:sp>
          <p:nvSpPr>
            <p:cNvPr id="524" name="Freeform 523">
              <a:extLst>
                <a:ext uri="{FF2B5EF4-FFF2-40B4-BE49-F238E27FC236}">
                  <a16:creationId xmlns:a16="http://schemas.microsoft.com/office/drawing/2014/main" id="{5BB7B937-B9A3-5C39-027A-5569DD662596}"/>
                </a:ext>
              </a:extLst>
            </p:cNvPr>
            <p:cNvSpPr/>
            <p:nvPr/>
          </p:nvSpPr>
          <p:spPr>
            <a:xfrm>
              <a:off x="9524994" y="1839213"/>
              <a:ext cx="304800" cy="304800"/>
            </a:xfrm>
            <a:custGeom>
              <a:avLst/>
              <a:gdLst>
                <a:gd name="connsiteX0" fmla="*/ 152400 w 304800"/>
                <a:gd name="connsiteY0" fmla="*/ 228600 h 304800"/>
                <a:gd name="connsiteX1" fmla="*/ 65342 w 304800"/>
                <a:gd name="connsiteY1" fmla="*/ 126968 h 304800"/>
                <a:gd name="connsiteX2" fmla="*/ 0 w 304800"/>
                <a:gd name="connsiteY2" fmla="*/ 126968 h 304800"/>
                <a:gd name="connsiteX3" fmla="*/ 152400 w 304800"/>
                <a:gd name="connsiteY3" fmla="*/ 304800 h 304800"/>
                <a:gd name="connsiteX4" fmla="*/ 304800 w 304800"/>
                <a:gd name="connsiteY4" fmla="*/ 126968 h 304800"/>
                <a:gd name="connsiteX5" fmla="*/ 239459 w 304800"/>
                <a:gd name="connsiteY5" fmla="*/ 126968 h 304800"/>
                <a:gd name="connsiteX6" fmla="*/ 152400 w 304800"/>
                <a:gd name="connsiteY6" fmla="*/ 228600 h 304800"/>
                <a:gd name="connsiteX7" fmla="*/ 304800 w 304800"/>
                <a:gd name="connsiteY7" fmla="*/ 0 h 304800"/>
                <a:gd name="connsiteX8" fmla="*/ 239459 w 304800"/>
                <a:gd name="connsiteY8" fmla="*/ 0 h 304800"/>
                <a:gd name="connsiteX9" fmla="*/ 152400 w 304800"/>
                <a:gd name="connsiteY9" fmla="*/ 101632 h 304800"/>
                <a:gd name="connsiteX10" fmla="*/ 65342 w 304800"/>
                <a:gd name="connsiteY10" fmla="*/ 0 h 304800"/>
                <a:gd name="connsiteX11" fmla="*/ 0 w 304800"/>
                <a:gd name="connsiteY11" fmla="*/ 0 h 304800"/>
                <a:gd name="connsiteX12" fmla="*/ 152400 w 304800"/>
                <a:gd name="connsiteY12" fmla="*/ 177832 h 304800"/>
                <a:gd name="connsiteX13" fmla="*/ 304800 w 304800"/>
                <a:gd name="connsiteY13"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800" h="304800">
                  <a:moveTo>
                    <a:pt x="152400" y="228600"/>
                  </a:moveTo>
                  <a:lnTo>
                    <a:pt x="65342" y="126968"/>
                  </a:lnTo>
                  <a:lnTo>
                    <a:pt x="0" y="126968"/>
                  </a:lnTo>
                  <a:lnTo>
                    <a:pt x="152400" y="304800"/>
                  </a:lnTo>
                  <a:lnTo>
                    <a:pt x="304800" y="126968"/>
                  </a:lnTo>
                  <a:lnTo>
                    <a:pt x="239459" y="126968"/>
                  </a:lnTo>
                  <a:lnTo>
                    <a:pt x="152400" y="228600"/>
                  </a:lnTo>
                  <a:close/>
                  <a:moveTo>
                    <a:pt x="304800" y="0"/>
                  </a:moveTo>
                  <a:lnTo>
                    <a:pt x="239459" y="0"/>
                  </a:lnTo>
                  <a:lnTo>
                    <a:pt x="152400" y="101632"/>
                  </a:lnTo>
                  <a:lnTo>
                    <a:pt x="65342" y="0"/>
                  </a:lnTo>
                  <a:lnTo>
                    <a:pt x="0" y="0"/>
                  </a:lnTo>
                  <a:lnTo>
                    <a:pt x="152400" y="177832"/>
                  </a:lnTo>
                  <a:lnTo>
                    <a:pt x="304800" y="0"/>
                  </a:lnTo>
                  <a:close/>
                </a:path>
              </a:pathLst>
            </a:custGeom>
            <a:solidFill>
              <a:srgbClr val="FFFFFF"/>
            </a:solidFill>
            <a:ln w="9525" cap="flat">
              <a:noFill/>
              <a:prstDash val="solid"/>
              <a:miter/>
            </a:ln>
          </p:spPr>
          <p:txBody>
            <a:bodyPr rtlCol="0" anchor="ctr"/>
            <a:lstStyle/>
            <a:p>
              <a:endParaRPr lang="en-US"/>
            </a:p>
          </p:txBody>
        </p:sp>
      </p:grpSp>
      <p:grpSp>
        <p:nvGrpSpPr>
          <p:cNvPr id="525" name="Graphic 161">
            <a:extLst>
              <a:ext uri="{FF2B5EF4-FFF2-40B4-BE49-F238E27FC236}">
                <a16:creationId xmlns:a16="http://schemas.microsoft.com/office/drawing/2014/main" id="{141113D4-F3BA-F966-9DB7-FAB95FE997AB}"/>
              </a:ext>
            </a:extLst>
          </p:cNvPr>
          <p:cNvGrpSpPr/>
          <p:nvPr/>
        </p:nvGrpSpPr>
        <p:grpSpPr>
          <a:xfrm>
            <a:off x="10130719" y="5479195"/>
            <a:ext cx="609695" cy="609600"/>
            <a:chOff x="10130719" y="1706185"/>
            <a:chExt cx="609695" cy="609600"/>
          </a:xfrm>
        </p:grpSpPr>
        <p:sp>
          <p:nvSpPr>
            <p:cNvPr id="526" name="Freeform 525">
              <a:extLst>
                <a:ext uri="{FF2B5EF4-FFF2-40B4-BE49-F238E27FC236}">
                  <a16:creationId xmlns:a16="http://schemas.microsoft.com/office/drawing/2014/main" id="{F61D6B84-958B-1D6A-D4D4-0460ED46F697}"/>
                </a:ext>
              </a:extLst>
            </p:cNvPr>
            <p:cNvSpPr/>
            <p:nvPr/>
          </p:nvSpPr>
          <p:spPr>
            <a:xfrm>
              <a:off x="10130719"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527" name="Freeform 526">
              <a:extLst>
                <a:ext uri="{FF2B5EF4-FFF2-40B4-BE49-F238E27FC236}">
                  <a16:creationId xmlns:a16="http://schemas.microsoft.com/office/drawing/2014/main" id="{461E09F3-7510-A61B-805A-C92A9A4E5A59}"/>
                </a:ext>
              </a:extLst>
            </p:cNvPr>
            <p:cNvSpPr/>
            <p:nvPr/>
          </p:nvSpPr>
          <p:spPr>
            <a:xfrm>
              <a:off x="10283119" y="2010985"/>
              <a:ext cx="457295" cy="304800"/>
            </a:xfrm>
            <a:custGeom>
              <a:avLst/>
              <a:gdLst>
                <a:gd name="connsiteX0" fmla="*/ 304800 w 457295"/>
                <a:gd name="connsiteY0" fmla="*/ 0 h 304800"/>
                <a:gd name="connsiteX1" fmla="*/ 152495 w 457295"/>
                <a:gd name="connsiteY1" fmla="*/ 152400 h 304800"/>
                <a:gd name="connsiteX2" fmla="*/ 98584 w 457295"/>
                <a:gd name="connsiteY2" fmla="*/ 98489 h 304800"/>
                <a:gd name="connsiteX3" fmla="*/ 158877 w 457295"/>
                <a:gd name="connsiteY3" fmla="*/ 38100 h 304800"/>
                <a:gd name="connsiteX4" fmla="*/ 0 w 457295"/>
                <a:gd name="connsiteY4" fmla="*/ 38100 h 304800"/>
                <a:gd name="connsiteX5" fmla="*/ 266700 w 457295"/>
                <a:gd name="connsiteY5" fmla="*/ 304800 h 304800"/>
                <a:gd name="connsiteX6" fmla="*/ 422434 w 457295"/>
                <a:gd name="connsiteY6" fmla="*/ 304800 h 304800"/>
                <a:gd name="connsiteX7" fmla="*/ 457295 w 457295"/>
                <a:gd name="connsiteY7" fmla="*/ 269939 h 304800"/>
                <a:gd name="connsiteX8" fmla="*/ 457295 w 457295"/>
                <a:gd name="connsiteY8" fmla="*/ 152400 h 304800"/>
                <a:gd name="connsiteX9" fmla="*/ 304895 w 45729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95" h="304800">
                  <a:moveTo>
                    <a:pt x="304800" y="0"/>
                  </a:moveTo>
                  <a:lnTo>
                    <a:pt x="152495" y="152400"/>
                  </a:lnTo>
                  <a:lnTo>
                    <a:pt x="98584" y="98489"/>
                  </a:lnTo>
                  <a:lnTo>
                    <a:pt x="158877" y="38100"/>
                  </a:lnTo>
                  <a:lnTo>
                    <a:pt x="0" y="38100"/>
                  </a:lnTo>
                  <a:lnTo>
                    <a:pt x="266700" y="304800"/>
                  </a:lnTo>
                  <a:lnTo>
                    <a:pt x="422434" y="304800"/>
                  </a:lnTo>
                  <a:cubicBezTo>
                    <a:pt x="441579" y="304800"/>
                    <a:pt x="457295" y="289084"/>
                    <a:pt x="457295" y="269939"/>
                  </a:cubicBezTo>
                  <a:lnTo>
                    <a:pt x="457295" y="152400"/>
                  </a:lnTo>
                  <a:lnTo>
                    <a:pt x="304895" y="0"/>
                  </a:lnTo>
                  <a:close/>
                </a:path>
              </a:pathLst>
            </a:custGeom>
            <a:gradFill>
              <a:gsLst>
                <a:gs pos="0">
                  <a:schemeClr val="accent2"/>
                </a:gs>
                <a:gs pos="100000">
                  <a:schemeClr val="tx1"/>
                </a:gs>
              </a:gsLst>
              <a:lin ang="13500465" scaled="1"/>
            </a:gradFill>
            <a:ln w="9525" cap="flat">
              <a:noFill/>
              <a:prstDash val="solid"/>
              <a:miter/>
            </a:ln>
          </p:spPr>
          <p:txBody>
            <a:bodyPr rtlCol="0" anchor="ctr"/>
            <a:lstStyle/>
            <a:p>
              <a:endParaRPr lang="en-US" dirty="0"/>
            </a:p>
          </p:txBody>
        </p:sp>
        <p:sp>
          <p:nvSpPr>
            <p:cNvPr id="528" name="Freeform 527">
              <a:extLst>
                <a:ext uri="{FF2B5EF4-FFF2-40B4-BE49-F238E27FC236}">
                  <a16:creationId xmlns:a16="http://schemas.microsoft.com/office/drawing/2014/main" id="{EF5D04A4-B78B-2F02-0448-556876363A5D}"/>
                </a:ext>
              </a:extLst>
            </p:cNvPr>
            <p:cNvSpPr/>
            <p:nvPr/>
          </p:nvSpPr>
          <p:spPr>
            <a:xfrm>
              <a:off x="10283119" y="1858585"/>
              <a:ext cx="304800" cy="304800"/>
            </a:xfrm>
            <a:custGeom>
              <a:avLst/>
              <a:gdLst>
                <a:gd name="connsiteX0" fmla="*/ 304800 w 304800"/>
                <a:gd name="connsiteY0" fmla="*/ 152400 h 304800"/>
                <a:gd name="connsiteX1" fmla="*/ 152495 w 304800"/>
                <a:gd name="connsiteY1" fmla="*/ 0 h 304800"/>
                <a:gd name="connsiteX2" fmla="*/ 98584 w 304800"/>
                <a:gd name="connsiteY2" fmla="*/ 53912 h 304800"/>
                <a:gd name="connsiteX3" fmla="*/ 158972 w 304800"/>
                <a:gd name="connsiteY3" fmla="*/ 114300 h 304800"/>
                <a:gd name="connsiteX4" fmla="*/ 0 w 304800"/>
                <a:gd name="connsiteY4" fmla="*/ 114300 h 304800"/>
                <a:gd name="connsiteX5" fmla="*/ 0 w 304800"/>
                <a:gd name="connsiteY5" fmla="*/ 190500 h 304800"/>
                <a:gd name="connsiteX6" fmla="*/ 158972 w 304800"/>
                <a:gd name="connsiteY6" fmla="*/ 190500 h 304800"/>
                <a:gd name="connsiteX7" fmla="*/ 98584 w 304800"/>
                <a:gd name="connsiteY7" fmla="*/ 250889 h 304800"/>
                <a:gd name="connsiteX8" fmla="*/ 152495 w 304800"/>
                <a:gd name="connsiteY8" fmla="*/ 304800 h 304800"/>
                <a:gd name="connsiteX9" fmla="*/ 304800 w 304800"/>
                <a:gd name="connsiteY9"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4800">
                  <a:moveTo>
                    <a:pt x="304800" y="152400"/>
                  </a:moveTo>
                  <a:lnTo>
                    <a:pt x="152495" y="0"/>
                  </a:lnTo>
                  <a:lnTo>
                    <a:pt x="98584" y="53912"/>
                  </a:lnTo>
                  <a:lnTo>
                    <a:pt x="158972" y="114300"/>
                  </a:lnTo>
                  <a:lnTo>
                    <a:pt x="0" y="114300"/>
                  </a:lnTo>
                  <a:lnTo>
                    <a:pt x="0" y="190500"/>
                  </a:lnTo>
                  <a:lnTo>
                    <a:pt x="158972" y="190500"/>
                  </a:lnTo>
                  <a:lnTo>
                    <a:pt x="98584" y="250889"/>
                  </a:lnTo>
                  <a:lnTo>
                    <a:pt x="152495" y="304800"/>
                  </a:lnTo>
                  <a:lnTo>
                    <a:pt x="304800" y="152400"/>
                  </a:lnTo>
                  <a:close/>
                </a:path>
              </a:pathLst>
            </a:custGeom>
            <a:solidFill>
              <a:srgbClr val="FFFFFF"/>
            </a:solidFill>
            <a:ln w="9525" cap="flat">
              <a:noFill/>
              <a:prstDash val="solid"/>
              <a:miter/>
            </a:ln>
          </p:spPr>
          <p:txBody>
            <a:bodyPr rtlCol="0" anchor="ctr"/>
            <a:lstStyle/>
            <a:p>
              <a:endParaRPr lang="en-US"/>
            </a:p>
          </p:txBody>
        </p:sp>
      </p:grpSp>
      <p:grpSp>
        <p:nvGrpSpPr>
          <p:cNvPr id="529" name="Graphic 159">
            <a:extLst>
              <a:ext uri="{FF2B5EF4-FFF2-40B4-BE49-F238E27FC236}">
                <a16:creationId xmlns:a16="http://schemas.microsoft.com/office/drawing/2014/main" id="{04A92792-2FA4-EE49-77B5-572C84409ACE}"/>
              </a:ext>
            </a:extLst>
          </p:cNvPr>
          <p:cNvGrpSpPr/>
          <p:nvPr/>
        </p:nvGrpSpPr>
        <p:grpSpPr>
          <a:xfrm>
            <a:off x="10888844" y="5479195"/>
            <a:ext cx="609600" cy="609600"/>
            <a:chOff x="10888844" y="1706185"/>
            <a:chExt cx="609600" cy="609600"/>
          </a:xfrm>
        </p:grpSpPr>
        <p:sp>
          <p:nvSpPr>
            <p:cNvPr id="530" name="Freeform 529">
              <a:extLst>
                <a:ext uri="{FF2B5EF4-FFF2-40B4-BE49-F238E27FC236}">
                  <a16:creationId xmlns:a16="http://schemas.microsoft.com/office/drawing/2014/main" id="{EEFC2A3C-CD6A-1F90-D55F-10F15C5FFC76}"/>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531" name="Freeform 530">
              <a:extLst>
                <a:ext uri="{FF2B5EF4-FFF2-40B4-BE49-F238E27FC236}">
                  <a16:creationId xmlns:a16="http://schemas.microsoft.com/office/drawing/2014/main" id="{7750895B-6378-BE36-B43C-AF17753BC605}"/>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accent2"/>
                </a:gs>
                <a:gs pos="100000">
                  <a:schemeClr val="tx1"/>
                </a:gs>
              </a:gsLst>
              <a:lin ang="13500000" scaled="1"/>
            </a:gradFill>
            <a:ln w="9525" cap="flat">
              <a:noFill/>
              <a:prstDash val="solid"/>
              <a:miter/>
            </a:ln>
          </p:spPr>
          <p:txBody>
            <a:bodyPr rtlCol="0" anchor="ctr"/>
            <a:lstStyle/>
            <a:p>
              <a:endParaRPr lang="en-US" dirty="0"/>
            </a:p>
          </p:txBody>
        </p:sp>
        <p:sp>
          <p:nvSpPr>
            <p:cNvPr id="532" name="Freeform 531">
              <a:extLst>
                <a:ext uri="{FF2B5EF4-FFF2-40B4-BE49-F238E27FC236}">
                  <a16:creationId xmlns:a16="http://schemas.microsoft.com/office/drawing/2014/main" id="{17EE0CD9-7B0B-496C-FD1F-DF82979CA82C}"/>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sp>
        <p:nvSpPr>
          <p:cNvPr id="3" name="Footer Placeholder 2">
            <a:extLst>
              <a:ext uri="{FF2B5EF4-FFF2-40B4-BE49-F238E27FC236}">
                <a16:creationId xmlns:a16="http://schemas.microsoft.com/office/drawing/2014/main" id="{40887CAF-DA74-381A-F7E2-9AA62AAF4460}"/>
              </a:ext>
            </a:extLst>
          </p:cNvPr>
          <p:cNvSpPr>
            <a:spLocks noGrp="1"/>
          </p:cNvSpPr>
          <p:nvPr>
            <p:ph type="ftr" sz="quarter" idx="11"/>
          </p:nvPr>
        </p:nvSpPr>
        <p:spPr/>
        <p:txBody>
          <a:bodyPr/>
          <a:lstStyle/>
          <a:p>
            <a:r>
              <a:rPr lang="en-US" dirty="0"/>
              <a:t>Global Out-of-School Children Initiative</a:t>
            </a:r>
          </a:p>
        </p:txBody>
      </p:sp>
      <p:sp>
        <p:nvSpPr>
          <p:cNvPr id="4" name="Slide Number Placeholder 3">
            <a:extLst>
              <a:ext uri="{FF2B5EF4-FFF2-40B4-BE49-F238E27FC236}">
                <a16:creationId xmlns:a16="http://schemas.microsoft.com/office/drawing/2014/main" id="{38AE1C7E-2A68-DB8A-10D2-F9A83266C7A7}"/>
              </a:ext>
            </a:extLst>
          </p:cNvPr>
          <p:cNvSpPr>
            <a:spLocks noGrp="1"/>
          </p:cNvSpPr>
          <p:nvPr>
            <p:ph type="sldNum" sz="quarter" idx="12"/>
          </p:nvPr>
        </p:nvSpPr>
        <p:spPr/>
        <p:txBody>
          <a:bodyPr/>
          <a:lstStyle/>
          <a:p>
            <a:fld id="{D429F7A4-7C4A-6148-A6AA-ED73C8AE3448}" type="slidenum">
              <a:rPr lang="en-US" altLang="en-US" smtClean="0"/>
              <a:pPr/>
              <a:t>20</a:t>
            </a:fld>
            <a:endParaRPr lang="en-US" altLang="en-US" dirty="0"/>
          </a:p>
        </p:txBody>
      </p:sp>
    </p:spTree>
    <p:extLst>
      <p:ext uri="{BB962C8B-B14F-4D97-AF65-F5344CB8AC3E}">
        <p14:creationId xmlns:p14="http://schemas.microsoft.com/office/powerpoint/2010/main" val="2603268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857-90E0-0D0F-79CD-75BAEC8F524D}"/>
              </a:ext>
            </a:extLst>
          </p:cNvPr>
          <p:cNvSpPr>
            <a:spLocks noGrp="1"/>
          </p:cNvSpPr>
          <p:nvPr>
            <p:ph type="title"/>
          </p:nvPr>
        </p:nvSpPr>
        <p:spPr/>
        <p:txBody>
          <a:bodyPr/>
          <a:lstStyle/>
          <a:p>
            <a:r>
              <a:rPr lang="en-US" dirty="0"/>
              <a:t>List of Icons </a:t>
            </a:r>
            <a:r>
              <a:rPr lang="en-US" i="1" dirty="0"/>
              <a:t>(continued)</a:t>
            </a:r>
          </a:p>
        </p:txBody>
      </p:sp>
      <p:grpSp>
        <p:nvGrpSpPr>
          <p:cNvPr id="191" name="Graphic 189">
            <a:extLst>
              <a:ext uri="{FF2B5EF4-FFF2-40B4-BE49-F238E27FC236}">
                <a16:creationId xmlns:a16="http://schemas.microsoft.com/office/drawing/2014/main" id="{AF836139-4C59-4215-C945-0FA2A69B1345}"/>
              </a:ext>
            </a:extLst>
          </p:cNvPr>
          <p:cNvGrpSpPr/>
          <p:nvPr/>
        </p:nvGrpSpPr>
        <p:grpSpPr>
          <a:xfrm>
            <a:off x="986725" y="1690688"/>
            <a:ext cx="609600" cy="609695"/>
            <a:chOff x="986725" y="1690688"/>
            <a:chExt cx="609600" cy="609695"/>
          </a:xfrm>
        </p:grpSpPr>
        <p:sp>
          <p:nvSpPr>
            <p:cNvPr id="192" name="Freeform 191">
              <a:extLst>
                <a:ext uri="{FF2B5EF4-FFF2-40B4-BE49-F238E27FC236}">
                  <a16:creationId xmlns:a16="http://schemas.microsoft.com/office/drawing/2014/main" id="{58E0CBE2-3259-7765-D4F2-91EF2B6C5692}"/>
                </a:ext>
              </a:extLst>
            </p:cNvPr>
            <p:cNvSpPr/>
            <p:nvPr/>
          </p:nvSpPr>
          <p:spPr>
            <a:xfrm>
              <a:off x="98672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628DEBF-8A50-819D-75B2-158743A275D9}"/>
                </a:ext>
              </a:extLst>
            </p:cNvPr>
            <p:cNvSpPr/>
            <p:nvPr/>
          </p:nvSpPr>
          <p:spPr>
            <a:xfrm>
              <a:off x="1173182" y="1869853"/>
              <a:ext cx="422856" cy="430530"/>
            </a:xfrm>
            <a:custGeom>
              <a:avLst/>
              <a:gdLst>
                <a:gd name="connsiteX0" fmla="*/ 72051 w 422856"/>
                <a:gd name="connsiteY0" fmla="*/ 140780 h 430530"/>
                <a:gd name="connsiteX1" fmla="*/ 103865 w 422856"/>
                <a:gd name="connsiteY1" fmla="*/ 169164 h 430530"/>
                <a:gd name="connsiteX2" fmla="*/ 151585 w 422856"/>
                <a:gd name="connsiteY2" fmla="*/ 121158 h 430530"/>
                <a:gd name="connsiteX3" fmla="*/ 157109 w 422856"/>
                <a:gd name="connsiteY3" fmla="*/ 77724 h 430530"/>
                <a:gd name="connsiteX4" fmla="*/ 138440 w 422856"/>
                <a:gd name="connsiteY4" fmla="*/ 75914 h 430530"/>
                <a:gd name="connsiteX5" fmla="*/ 72051 w 422856"/>
                <a:gd name="connsiteY5" fmla="*/ 140875 h 430530"/>
                <a:gd name="connsiteX6" fmla="*/ 237596 w 422856"/>
                <a:gd name="connsiteY6" fmla="*/ 19336 h 430530"/>
                <a:gd name="connsiteX7" fmla="*/ 270457 w 422856"/>
                <a:gd name="connsiteY7" fmla="*/ 99822 h 430530"/>
                <a:gd name="connsiteX8" fmla="*/ 268647 w 422856"/>
                <a:gd name="connsiteY8" fmla="*/ 131826 h 430530"/>
                <a:gd name="connsiteX9" fmla="*/ 236834 w 422856"/>
                <a:gd name="connsiteY9" fmla="*/ 100013 h 430530"/>
                <a:gd name="connsiteX10" fmla="*/ 205306 w 422856"/>
                <a:gd name="connsiteY10" fmla="*/ 29242 h 430530"/>
                <a:gd name="connsiteX11" fmla="*/ 123200 w 422856"/>
                <a:gd name="connsiteY11" fmla="*/ 0 h 430530"/>
                <a:gd name="connsiteX12" fmla="*/ 34046 w 422856"/>
                <a:gd name="connsiteY12" fmla="*/ 36767 h 430530"/>
                <a:gd name="connsiteX13" fmla="*/ 233 w 422856"/>
                <a:gd name="connsiteY13" fmla="*/ 136208 h 430530"/>
                <a:gd name="connsiteX14" fmla="*/ 37380 w 422856"/>
                <a:gd name="connsiteY14" fmla="*/ 220980 h 430530"/>
                <a:gd name="connsiteX15" fmla="*/ 115485 w 422856"/>
                <a:gd name="connsiteY15" fmla="*/ 250698 h 430530"/>
                <a:gd name="connsiteX16" fmla="*/ 141584 w 422856"/>
                <a:gd name="connsiteY16" fmla="*/ 276797 h 430530"/>
                <a:gd name="connsiteX17" fmla="*/ 114628 w 422856"/>
                <a:gd name="connsiteY17" fmla="*/ 278130 h 430530"/>
                <a:gd name="connsiteX18" fmla="*/ 13758 w 422856"/>
                <a:gd name="connsiteY18" fmla="*/ 241364 h 430530"/>
                <a:gd name="connsiteX19" fmla="*/ 202925 w 422856"/>
                <a:gd name="connsiteY19" fmla="*/ 430530 h 430530"/>
                <a:gd name="connsiteX20" fmla="*/ 387995 w 422856"/>
                <a:gd name="connsiteY20" fmla="*/ 430530 h 430530"/>
                <a:gd name="connsiteX21" fmla="*/ 422857 w 422856"/>
                <a:gd name="connsiteY21" fmla="*/ 395669 h 430530"/>
                <a:gd name="connsiteX22" fmla="*/ 422857 w 422856"/>
                <a:gd name="connsiteY22" fmla="*/ 204978 h 430530"/>
                <a:gd name="connsiteX23" fmla="*/ 237310 w 422856"/>
                <a:gd name="connsiteY23" fmla="*/ 19431 h 430530"/>
                <a:gd name="connsiteX24" fmla="*/ 189875 w 422856"/>
                <a:gd name="connsiteY24" fmla="*/ 204026 h 430530"/>
                <a:gd name="connsiteX25" fmla="*/ 162824 w 422856"/>
                <a:gd name="connsiteY25" fmla="*/ 195834 h 430530"/>
                <a:gd name="connsiteX26" fmla="*/ 149108 w 422856"/>
                <a:gd name="connsiteY26" fmla="*/ 170307 h 430530"/>
                <a:gd name="connsiteX27" fmla="*/ 148251 w 422856"/>
                <a:gd name="connsiteY27" fmla="*/ 170307 h 430530"/>
                <a:gd name="connsiteX28" fmla="*/ 124058 w 422856"/>
                <a:gd name="connsiteY28" fmla="*/ 195548 h 430530"/>
                <a:gd name="connsiteX29" fmla="*/ 91482 w 422856"/>
                <a:gd name="connsiteY29" fmla="*/ 204026 h 430530"/>
                <a:gd name="connsiteX30" fmla="*/ 53573 w 422856"/>
                <a:gd name="connsiteY30" fmla="*/ 188500 h 430530"/>
                <a:gd name="connsiteX31" fmla="*/ 37761 w 422856"/>
                <a:gd name="connsiteY31" fmla="*/ 143542 h 430530"/>
                <a:gd name="connsiteX32" fmla="*/ 82243 w 422856"/>
                <a:gd name="connsiteY32" fmla="*/ 60103 h 430530"/>
                <a:gd name="connsiteX33" fmla="*/ 192923 w 422856"/>
                <a:gd name="connsiteY33" fmla="*/ 56007 h 430530"/>
                <a:gd name="connsiteX34" fmla="*/ 183589 w 422856"/>
                <a:gd name="connsiteY34" fmla="*/ 137065 h 430530"/>
                <a:gd name="connsiteX35" fmla="*/ 184351 w 422856"/>
                <a:gd name="connsiteY35" fmla="*/ 165640 h 430530"/>
                <a:gd name="connsiteX36" fmla="*/ 197019 w 422856"/>
                <a:gd name="connsiteY36" fmla="*/ 175165 h 430530"/>
                <a:gd name="connsiteX37" fmla="*/ 220070 w 422856"/>
                <a:gd name="connsiteY37" fmla="*/ 198215 h 430530"/>
                <a:gd name="connsiteX38" fmla="*/ 189875 w 422856"/>
                <a:gd name="connsiteY38" fmla="*/ 204026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856" h="430530">
                  <a:moveTo>
                    <a:pt x="72051" y="140780"/>
                  </a:moveTo>
                  <a:cubicBezTo>
                    <a:pt x="73194" y="158115"/>
                    <a:pt x="84148" y="169164"/>
                    <a:pt x="103865" y="169164"/>
                  </a:cubicBezTo>
                  <a:cubicBezTo>
                    <a:pt x="126058" y="169164"/>
                    <a:pt x="147965" y="147638"/>
                    <a:pt x="151585" y="121158"/>
                  </a:cubicBezTo>
                  <a:lnTo>
                    <a:pt x="157109" y="77724"/>
                  </a:lnTo>
                  <a:cubicBezTo>
                    <a:pt x="152252" y="76772"/>
                    <a:pt x="146156" y="75914"/>
                    <a:pt x="138440" y="75914"/>
                  </a:cubicBezTo>
                  <a:cubicBezTo>
                    <a:pt x="98912" y="75914"/>
                    <a:pt x="69765" y="105632"/>
                    <a:pt x="72051" y="140875"/>
                  </a:cubicBezTo>
                  <a:close/>
                  <a:moveTo>
                    <a:pt x="237596" y="19336"/>
                  </a:moveTo>
                  <a:cubicBezTo>
                    <a:pt x="256931" y="40767"/>
                    <a:pt x="268838" y="68390"/>
                    <a:pt x="270457" y="99822"/>
                  </a:cubicBezTo>
                  <a:cubicBezTo>
                    <a:pt x="271028" y="111252"/>
                    <a:pt x="270457" y="121920"/>
                    <a:pt x="268647" y="131826"/>
                  </a:cubicBezTo>
                  <a:lnTo>
                    <a:pt x="236834" y="100013"/>
                  </a:lnTo>
                  <a:cubicBezTo>
                    <a:pt x="235119" y="72009"/>
                    <a:pt x="224356" y="47149"/>
                    <a:pt x="205306" y="29242"/>
                  </a:cubicBezTo>
                  <a:cubicBezTo>
                    <a:pt x="186065" y="11049"/>
                    <a:pt x="158348" y="0"/>
                    <a:pt x="123200" y="0"/>
                  </a:cubicBezTo>
                  <a:cubicBezTo>
                    <a:pt x="88053" y="0"/>
                    <a:pt x="56716" y="13145"/>
                    <a:pt x="34046" y="36767"/>
                  </a:cubicBezTo>
                  <a:cubicBezTo>
                    <a:pt x="11472" y="60389"/>
                    <a:pt x="-1958" y="94393"/>
                    <a:pt x="233" y="136208"/>
                  </a:cubicBezTo>
                  <a:cubicBezTo>
                    <a:pt x="2138" y="172784"/>
                    <a:pt x="15758" y="201454"/>
                    <a:pt x="37380" y="220980"/>
                  </a:cubicBezTo>
                  <a:cubicBezTo>
                    <a:pt x="57478" y="239173"/>
                    <a:pt x="84624" y="249365"/>
                    <a:pt x="115485" y="250698"/>
                  </a:cubicBezTo>
                  <a:lnTo>
                    <a:pt x="141584" y="276797"/>
                  </a:lnTo>
                  <a:cubicBezTo>
                    <a:pt x="133106" y="277654"/>
                    <a:pt x="124153" y="278130"/>
                    <a:pt x="114628" y="278130"/>
                  </a:cubicBezTo>
                  <a:cubicBezTo>
                    <a:pt x="77004" y="278130"/>
                    <a:pt x="41000" y="265081"/>
                    <a:pt x="13758" y="241364"/>
                  </a:cubicBezTo>
                  <a:lnTo>
                    <a:pt x="202925" y="430530"/>
                  </a:lnTo>
                  <a:lnTo>
                    <a:pt x="387995" y="430530"/>
                  </a:lnTo>
                  <a:cubicBezTo>
                    <a:pt x="407141" y="430530"/>
                    <a:pt x="422857" y="414814"/>
                    <a:pt x="422857" y="395669"/>
                  </a:cubicBezTo>
                  <a:lnTo>
                    <a:pt x="422857" y="204978"/>
                  </a:lnTo>
                  <a:lnTo>
                    <a:pt x="237310" y="19431"/>
                  </a:lnTo>
                  <a:close/>
                  <a:moveTo>
                    <a:pt x="189875" y="204026"/>
                  </a:moveTo>
                  <a:cubicBezTo>
                    <a:pt x="179207" y="204026"/>
                    <a:pt x="169873" y="201359"/>
                    <a:pt x="162824" y="195834"/>
                  </a:cubicBezTo>
                  <a:cubicBezTo>
                    <a:pt x="155776" y="190310"/>
                    <a:pt x="150918" y="181832"/>
                    <a:pt x="149108" y="170307"/>
                  </a:cubicBezTo>
                  <a:lnTo>
                    <a:pt x="148251" y="170307"/>
                  </a:lnTo>
                  <a:cubicBezTo>
                    <a:pt x="141774" y="181451"/>
                    <a:pt x="133678" y="189929"/>
                    <a:pt x="124058" y="195548"/>
                  </a:cubicBezTo>
                  <a:cubicBezTo>
                    <a:pt x="114533" y="201168"/>
                    <a:pt x="103579" y="204026"/>
                    <a:pt x="91482" y="204026"/>
                  </a:cubicBezTo>
                  <a:cubicBezTo>
                    <a:pt x="76718" y="204026"/>
                    <a:pt x="63288" y="198691"/>
                    <a:pt x="53573" y="188500"/>
                  </a:cubicBezTo>
                  <a:cubicBezTo>
                    <a:pt x="43857" y="178308"/>
                    <a:pt x="37761" y="163163"/>
                    <a:pt x="37761" y="143542"/>
                  </a:cubicBezTo>
                  <a:cubicBezTo>
                    <a:pt x="37761" y="107347"/>
                    <a:pt x="54525" y="77153"/>
                    <a:pt x="82243" y="60103"/>
                  </a:cubicBezTo>
                  <a:cubicBezTo>
                    <a:pt x="110056" y="43148"/>
                    <a:pt x="148823" y="39338"/>
                    <a:pt x="192923" y="56007"/>
                  </a:cubicBezTo>
                  <a:lnTo>
                    <a:pt x="183589" y="137065"/>
                  </a:lnTo>
                  <a:cubicBezTo>
                    <a:pt x="181970" y="150019"/>
                    <a:pt x="182160" y="159449"/>
                    <a:pt x="184351" y="165640"/>
                  </a:cubicBezTo>
                  <a:cubicBezTo>
                    <a:pt x="186446" y="171926"/>
                    <a:pt x="190637" y="174974"/>
                    <a:pt x="197019" y="175165"/>
                  </a:cubicBezTo>
                  <a:lnTo>
                    <a:pt x="220070" y="198215"/>
                  </a:lnTo>
                  <a:cubicBezTo>
                    <a:pt x="210830" y="202025"/>
                    <a:pt x="200734" y="204026"/>
                    <a:pt x="189875" y="204026"/>
                  </a:cubicBezTo>
                  <a:close/>
                </a:path>
              </a:pathLst>
            </a:custGeom>
            <a:gradFill>
              <a:gsLst>
                <a:gs pos="0">
                  <a:srgbClr val="F7931D"/>
                </a:gs>
                <a:gs pos="100000">
                  <a:srgbClr val="975C14"/>
                </a:gs>
              </a:gsLst>
              <a:lin ang="13500000" scaled="1"/>
            </a:gradFill>
            <a:ln w="9525" cap="flat">
              <a:noFill/>
              <a:prstDash val="solid"/>
              <a:miter/>
            </a:ln>
          </p:spPr>
          <p:txBody>
            <a:bodyPr rtlCol="0" anchor="ctr"/>
            <a:lstStyle/>
            <a:p>
              <a:endParaRPr lang="en-US" dirty="0"/>
            </a:p>
          </p:txBody>
        </p:sp>
        <p:sp>
          <p:nvSpPr>
            <p:cNvPr id="194" name="Freeform 193">
              <a:extLst>
                <a:ext uri="{FF2B5EF4-FFF2-40B4-BE49-F238E27FC236}">
                  <a16:creationId xmlns:a16="http://schemas.microsoft.com/office/drawing/2014/main" id="{498B2E70-8F0B-2873-891E-37BB0A875049}"/>
                </a:ext>
              </a:extLst>
            </p:cNvPr>
            <p:cNvSpPr/>
            <p:nvPr/>
          </p:nvSpPr>
          <p:spPr>
            <a:xfrm>
              <a:off x="1139168" y="1843088"/>
              <a:ext cx="304785" cy="304800"/>
            </a:xfrm>
            <a:custGeom>
              <a:avLst/>
              <a:gdLst>
                <a:gd name="connsiteX0" fmla="*/ 231033 w 304785"/>
                <a:gd name="connsiteY0" fmla="*/ 287274 h 304800"/>
                <a:gd name="connsiteX1" fmla="*/ 148928 w 304785"/>
                <a:gd name="connsiteY1" fmla="*/ 304800 h 304800"/>
                <a:gd name="connsiteX2" fmla="*/ 243 w 304785"/>
                <a:gd name="connsiteY2" fmla="*/ 166878 h 304800"/>
                <a:gd name="connsiteX3" fmla="*/ 161025 w 304785"/>
                <a:gd name="connsiteY3" fmla="*/ 0 h 304800"/>
                <a:gd name="connsiteX4" fmla="*/ 304567 w 304785"/>
                <a:gd name="connsiteY4" fmla="*/ 126587 h 304800"/>
                <a:gd name="connsiteX5" fmla="*/ 223890 w 304785"/>
                <a:gd name="connsiteY5" fmla="*/ 230791 h 304800"/>
                <a:gd name="connsiteX6" fmla="*/ 183123 w 304785"/>
                <a:gd name="connsiteY6" fmla="*/ 197072 h 304800"/>
                <a:gd name="connsiteX7" fmla="*/ 182265 w 304785"/>
                <a:gd name="connsiteY7" fmla="*/ 197072 h 304800"/>
                <a:gd name="connsiteX8" fmla="*/ 125592 w 304785"/>
                <a:gd name="connsiteY8" fmla="*/ 230791 h 304800"/>
                <a:gd name="connsiteX9" fmla="*/ 71776 w 304785"/>
                <a:gd name="connsiteY9" fmla="*/ 170212 h 304800"/>
                <a:gd name="connsiteX10" fmla="*/ 227033 w 304785"/>
                <a:gd name="connsiteY10" fmla="*/ 82677 h 304800"/>
                <a:gd name="connsiteX11" fmla="*/ 217699 w 304785"/>
                <a:gd name="connsiteY11" fmla="*/ 163735 h 304800"/>
                <a:gd name="connsiteX12" fmla="*/ 231033 w 304785"/>
                <a:gd name="connsiteY12" fmla="*/ 201835 h 304800"/>
                <a:gd name="connsiteX13" fmla="*/ 271134 w 304785"/>
                <a:gd name="connsiteY13" fmla="*/ 127826 h 304800"/>
                <a:gd name="connsiteX14" fmla="*/ 157501 w 304785"/>
                <a:gd name="connsiteY14" fmla="*/ 26670 h 304800"/>
                <a:gd name="connsiteX15" fmla="*/ 34533 w 304785"/>
                <a:gd name="connsiteY15" fmla="*/ 162877 h 304800"/>
                <a:gd name="connsiteX16" fmla="*/ 156643 w 304785"/>
                <a:gd name="connsiteY16" fmla="*/ 277654 h 304800"/>
                <a:gd name="connsiteX17" fmla="*/ 221699 w 304785"/>
                <a:gd name="connsiteY17" fmla="*/ 264033 h 304800"/>
                <a:gd name="connsiteX18" fmla="*/ 231129 w 304785"/>
                <a:gd name="connsiteY18" fmla="*/ 287179 h 304800"/>
                <a:gd name="connsiteX19" fmla="*/ 191124 w 304785"/>
                <a:gd name="connsiteY19" fmla="*/ 104394 h 304800"/>
                <a:gd name="connsiteX20" fmla="*/ 172455 w 304785"/>
                <a:gd name="connsiteY20" fmla="*/ 102584 h 304800"/>
                <a:gd name="connsiteX21" fmla="*/ 106065 w 304785"/>
                <a:gd name="connsiteY21" fmla="*/ 167545 h 304800"/>
                <a:gd name="connsiteX22" fmla="*/ 137879 w 304785"/>
                <a:gd name="connsiteY22" fmla="*/ 195929 h 304800"/>
                <a:gd name="connsiteX23" fmla="*/ 185599 w 304785"/>
                <a:gd name="connsiteY23" fmla="*/ 147923 h 304800"/>
                <a:gd name="connsiteX24" fmla="*/ 191124 w 304785"/>
                <a:gd name="connsiteY24" fmla="*/ 1044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785" h="304800">
                  <a:moveTo>
                    <a:pt x="231033" y="287274"/>
                  </a:moveTo>
                  <a:cubicBezTo>
                    <a:pt x="206745" y="300514"/>
                    <a:pt x="181123" y="304800"/>
                    <a:pt x="148928" y="304800"/>
                  </a:cubicBezTo>
                  <a:cubicBezTo>
                    <a:pt x="73680" y="304800"/>
                    <a:pt x="4719" y="252698"/>
                    <a:pt x="243" y="166878"/>
                  </a:cubicBezTo>
                  <a:cubicBezTo>
                    <a:pt x="-4425" y="77533"/>
                    <a:pt x="58536" y="0"/>
                    <a:pt x="161025" y="0"/>
                  </a:cubicBezTo>
                  <a:cubicBezTo>
                    <a:pt x="240844" y="0"/>
                    <a:pt x="300757" y="52959"/>
                    <a:pt x="304567" y="126587"/>
                  </a:cubicBezTo>
                  <a:cubicBezTo>
                    <a:pt x="307900" y="190500"/>
                    <a:pt x="272848" y="230791"/>
                    <a:pt x="223890" y="230791"/>
                  </a:cubicBezTo>
                  <a:cubicBezTo>
                    <a:pt x="202554" y="230791"/>
                    <a:pt x="186647" y="220313"/>
                    <a:pt x="183123" y="197072"/>
                  </a:cubicBezTo>
                  <a:lnTo>
                    <a:pt x="182265" y="197072"/>
                  </a:lnTo>
                  <a:cubicBezTo>
                    <a:pt x="169407" y="219361"/>
                    <a:pt x="149595" y="230791"/>
                    <a:pt x="125592" y="230791"/>
                  </a:cubicBezTo>
                  <a:cubicBezTo>
                    <a:pt x="96159" y="230791"/>
                    <a:pt x="71776" y="209550"/>
                    <a:pt x="71776" y="170212"/>
                  </a:cubicBezTo>
                  <a:cubicBezTo>
                    <a:pt x="71776" y="97822"/>
                    <a:pt x="138736" y="49340"/>
                    <a:pt x="227033" y="82677"/>
                  </a:cubicBezTo>
                  <a:lnTo>
                    <a:pt x="217699" y="163735"/>
                  </a:lnTo>
                  <a:cubicBezTo>
                    <a:pt x="214555" y="189548"/>
                    <a:pt x="218365" y="201454"/>
                    <a:pt x="231033" y="201835"/>
                  </a:cubicBezTo>
                  <a:cubicBezTo>
                    <a:pt x="250560" y="202216"/>
                    <a:pt x="273801" y="178213"/>
                    <a:pt x="271134" y="127826"/>
                  </a:cubicBezTo>
                  <a:cubicBezTo>
                    <a:pt x="268181" y="70866"/>
                    <a:pt x="227700" y="26670"/>
                    <a:pt x="157501" y="26670"/>
                  </a:cubicBezTo>
                  <a:cubicBezTo>
                    <a:pt x="87301" y="26670"/>
                    <a:pt x="30151" y="79248"/>
                    <a:pt x="34533" y="162877"/>
                  </a:cubicBezTo>
                  <a:cubicBezTo>
                    <a:pt x="38343" y="236029"/>
                    <a:pt x="89111" y="277654"/>
                    <a:pt x="156643" y="277654"/>
                  </a:cubicBezTo>
                  <a:cubicBezTo>
                    <a:pt x="179789" y="277654"/>
                    <a:pt x="203982" y="272796"/>
                    <a:pt x="221699" y="264033"/>
                  </a:cubicBezTo>
                  <a:cubicBezTo>
                    <a:pt x="221699" y="264033"/>
                    <a:pt x="222366" y="265748"/>
                    <a:pt x="231129" y="287179"/>
                  </a:cubicBezTo>
                  <a:close/>
                  <a:moveTo>
                    <a:pt x="191124" y="104394"/>
                  </a:moveTo>
                  <a:cubicBezTo>
                    <a:pt x="186266" y="103442"/>
                    <a:pt x="180170" y="102584"/>
                    <a:pt x="172455" y="102584"/>
                  </a:cubicBezTo>
                  <a:cubicBezTo>
                    <a:pt x="132926" y="102584"/>
                    <a:pt x="103779" y="132302"/>
                    <a:pt x="106065" y="167545"/>
                  </a:cubicBezTo>
                  <a:cubicBezTo>
                    <a:pt x="107208" y="184880"/>
                    <a:pt x="118162" y="195929"/>
                    <a:pt x="137879" y="195929"/>
                  </a:cubicBezTo>
                  <a:cubicBezTo>
                    <a:pt x="160072" y="195929"/>
                    <a:pt x="181980" y="174403"/>
                    <a:pt x="185599" y="147923"/>
                  </a:cubicBezTo>
                  <a:lnTo>
                    <a:pt x="191124" y="104489"/>
                  </a:lnTo>
                  <a:close/>
                </a:path>
              </a:pathLst>
            </a:custGeom>
            <a:solidFill>
              <a:srgbClr val="FFFFFF"/>
            </a:solidFill>
            <a:ln w="9525" cap="flat">
              <a:noFill/>
              <a:prstDash val="solid"/>
              <a:miter/>
            </a:ln>
          </p:spPr>
          <p:txBody>
            <a:bodyPr rtlCol="0" anchor="ctr"/>
            <a:lstStyle/>
            <a:p>
              <a:endParaRPr lang="en-US"/>
            </a:p>
          </p:txBody>
        </p:sp>
      </p:grpSp>
      <p:grpSp>
        <p:nvGrpSpPr>
          <p:cNvPr id="195" name="Graphic 187">
            <a:extLst>
              <a:ext uri="{FF2B5EF4-FFF2-40B4-BE49-F238E27FC236}">
                <a16:creationId xmlns:a16="http://schemas.microsoft.com/office/drawing/2014/main" id="{7F0B476B-A9E1-E499-284F-464455B5E584}"/>
              </a:ext>
            </a:extLst>
          </p:cNvPr>
          <p:cNvGrpSpPr/>
          <p:nvPr/>
        </p:nvGrpSpPr>
        <p:grpSpPr>
          <a:xfrm>
            <a:off x="1744850" y="1690688"/>
            <a:ext cx="609600" cy="609600"/>
            <a:chOff x="1744850" y="1690688"/>
            <a:chExt cx="609600" cy="609600"/>
          </a:xfrm>
        </p:grpSpPr>
        <p:sp>
          <p:nvSpPr>
            <p:cNvPr id="196" name="Freeform 195">
              <a:extLst>
                <a:ext uri="{FF2B5EF4-FFF2-40B4-BE49-F238E27FC236}">
                  <a16:creationId xmlns:a16="http://schemas.microsoft.com/office/drawing/2014/main" id="{1013B6F9-E87A-0A63-AC3B-2F45B85D416D}"/>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197" name="Freeform 196">
              <a:extLst>
                <a:ext uri="{FF2B5EF4-FFF2-40B4-BE49-F238E27FC236}">
                  <a16:creationId xmlns:a16="http://schemas.microsoft.com/office/drawing/2014/main" id="{FDEE5858-1C41-8918-7CE6-349A07F94AB4}"/>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rgbClr val="F7931D"/>
                </a:gs>
                <a:gs pos="100000">
                  <a:srgbClr val="975C14"/>
                </a:gs>
              </a:gsLst>
              <a:lin ang="13499559" scaled="1"/>
            </a:gradFill>
            <a:ln w="9525" cap="flat">
              <a:noFill/>
              <a:prstDash val="solid"/>
              <a:miter/>
            </a:ln>
          </p:spPr>
          <p:txBody>
            <a:bodyPr rtlCol="0" anchor="ctr"/>
            <a:lstStyle/>
            <a:p>
              <a:endParaRPr lang="en-US" dirty="0"/>
            </a:p>
          </p:txBody>
        </p:sp>
        <p:sp>
          <p:nvSpPr>
            <p:cNvPr id="198" name="Freeform 197">
              <a:extLst>
                <a:ext uri="{FF2B5EF4-FFF2-40B4-BE49-F238E27FC236}">
                  <a16:creationId xmlns:a16="http://schemas.microsoft.com/office/drawing/2014/main" id="{25710FE8-56B1-245D-6595-FF2449591BEA}"/>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199" name="Graphic 185">
            <a:extLst>
              <a:ext uri="{FF2B5EF4-FFF2-40B4-BE49-F238E27FC236}">
                <a16:creationId xmlns:a16="http://schemas.microsoft.com/office/drawing/2014/main" id="{BF1F2408-0C46-7E25-8C2B-FCB96701F469}"/>
              </a:ext>
            </a:extLst>
          </p:cNvPr>
          <p:cNvGrpSpPr/>
          <p:nvPr/>
        </p:nvGrpSpPr>
        <p:grpSpPr>
          <a:xfrm>
            <a:off x="2508141" y="1690688"/>
            <a:ext cx="609600" cy="609600"/>
            <a:chOff x="2508141" y="1690688"/>
            <a:chExt cx="609600" cy="609600"/>
          </a:xfrm>
        </p:grpSpPr>
        <p:sp>
          <p:nvSpPr>
            <p:cNvPr id="200" name="Freeform 199">
              <a:extLst>
                <a:ext uri="{FF2B5EF4-FFF2-40B4-BE49-F238E27FC236}">
                  <a16:creationId xmlns:a16="http://schemas.microsoft.com/office/drawing/2014/main" id="{2BEA2D4F-64A7-32D0-52C8-03E6D7C00604}"/>
                </a:ext>
              </a:extLst>
            </p:cNvPr>
            <p:cNvSpPr/>
            <p:nvPr/>
          </p:nvSpPr>
          <p:spPr>
            <a:xfrm>
              <a:off x="2508141"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201" name="Freeform 200">
              <a:extLst>
                <a:ext uri="{FF2B5EF4-FFF2-40B4-BE49-F238E27FC236}">
                  <a16:creationId xmlns:a16="http://schemas.microsoft.com/office/drawing/2014/main" id="{B4E2DEB9-1018-99C6-9151-F0D230B31C88}"/>
                </a:ext>
              </a:extLst>
            </p:cNvPr>
            <p:cNvSpPr/>
            <p:nvPr/>
          </p:nvSpPr>
          <p:spPr>
            <a:xfrm>
              <a:off x="2660541" y="1880235"/>
              <a:ext cx="457200" cy="419957"/>
            </a:xfrm>
            <a:custGeom>
              <a:avLst/>
              <a:gdLst>
                <a:gd name="connsiteX0" fmla="*/ 243840 w 457200"/>
                <a:gd name="connsiteY0" fmla="*/ 120301 h 419957"/>
                <a:gd name="connsiteX1" fmla="*/ 274320 w 457200"/>
                <a:gd name="connsiteY1" fmla="*/ 89821 h 419957"/>
                <a:gd name="connsiteX2" fmla="*/ 243840 w 457200"/>
                <a:gd name="connsiteY2" fmla="*/ 59341 h 419957"/>
                <a:gd name="connsiteX3" fmla="*/ 213360 w 457200"/>
                <a:gd name="connsiteY3" fmla="*/ 89821 h 419957"/>
                <a:gd name="connsiteX4" fmla="*/ 243840 w 457200"/>
                <a:gd name="connsiteY4" fmla="*/ 120301 h 419957"/>
                <a:gd name="connsiteX5" fmla="*/ 260128 w 457200"/>
                <a:gd name="connsiteY5" fmla="*/ 0 h 419957"/>
                <a:gd name="connsiteX6" fmla="*/ 277082 w 457200"/>
                <a:gd name="connsiteY6" fmla="*/ 16955 h 419957"/>
                <a:gd name="connsiteX7" fmla="*/ 260128 w 457200"/>
                <a:gd name="connsiteY7" fmla="*/ 0 h 419957"/>
                <a:gd name="connsiteX8" fmla="*/ 277082 w 457200"/>
                <a:gd name="connsiteY8" fmla="*/ 16955 h 419957"/>
                <a:gd name="connsiteX9" fmla="*/ 304800 w 457200"/>
                <a:gd name="connsiteY9" fmla="*/ 89821 h 419957"/>
                <a:gd name="connsiteX10" fmla="*/ 260128 w 457200"/>
                <a:gd name="connsiteY10" fmla="*/ 179641 h 419957"/>
                <a:gd name="connsiteX11" fmla="*/ 152400 w 457200"/>
                <a:gd name="connsiteY11" fmla="*/ 216789 h 419957"/>
                <a:gd name="connsiteX12" fmla="*/ 125540 w 457200"/>
                <a:gd name="connsiteY12" fmla="*/ 214789 h 419957"/>
                <a:gd name="connsiteX13" fmla="*/ 100203 w 457200"/>
                <a:gd name="connsiteY13" fmla="*/ 209074 h 419957"/>
                <a:gd name="connsiteX14" fmla="*/ 0 w 457200"/>
                <a:gd name="connsiteY14" fmla="*/ 267557 h 419957"/>
                <a:gd name="connsiteX15" fmla="*/ 152400 w 457200"/>
                <a:gd name="connsiteY15" fmla="*/ 419957 h 419957"/>
                <a:gd name="connsiteX16" fmla="*/ 422339 w 457200"/>
                <a:gd name="connsiteY16" fmla="*/ 419957 h 419957"/>
                <a:gd name="connsiteX17" fmla="*/ 457200 w 457200"/>
                <a:gd name="connsiteY17" fmla="*/ 385096 h 419957"/>
                <a:gd name="connsiteX18" fmla="*/ 457200 w 457200"/>
                <a:gd name="connsiteY18" fmla="*/ 196977 h 419957"/>
                <a:gd name="connsiteX19" fmla="*/ 277082 w 457200"/>
                <a:gd name="connsiteY19" fmla="*/ 16859 h 419957"/>
                <a:gd name="connsiteX20" fmla="*/ 152400 w 457200"/>
                <a:gd name="connsiteY20" fmla="*/ 120301 h 419957"/>
                <a:gd name="connsiteX21" fmla="*/ 182880 w 457200"/>
                <a:gd name="connsiteY21" fmla="*/ 89821 h 419957"/>
                <a:gd name="connsiteX22" fmla="*/ 152400 w 457200"/>
                <a:gd name="connsiteY22" fmla="*/ 59341 h 419957"/>
                <a:gd name="connsiteX23" fmla="*/ 121920 w 457200"/>
                <a:gd name="connsiteY23" fmla="*/ 89821 h 419957"/>
                <a:gd name="connsiteX24" fmla="*/ 152400 w 457200"/>
                <a:gd name="connsiteY24" fmla="*/ 120301 h 419957"/>
                <a:gd name="connsiteX25" fmla="*/ 60960 w 457200"/>
                <a:gd name="connsiteY25" fmla="*/ 120301 h 419957"/>
                <a:gd name="connsiteX26" fmla="*/ 91440 w 457200"/>
                <a:gd name="connsiteY26" fmla="*/ 89821 h 419957"/>
                <a:gd name="connsiteX27" fmla="*/ 60960 w 457200"/>
                <a:gd name="connsiteY27" fmla="*/ 59341 h 419957"/>
                <a:gd name="connsiteX28" fmla="*/ 30480 w 457200"/>
                <a:gd name="connsiteY28" fmla="*/ 89821 h 419957"/>
                <a:gd name="connsiteX29" fmla="*/ 60960 w 457200"/>
                <a:gd name="connsiteY29" fmla="*/ 120301 h 4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7200" h="419957">
                  <a:moveTo>
                    <a:pt x="243840" y="120301"/>
                  </a:moveTo>
                  <a:cubicBezTo>
                    <a:pt x="260699" y="120301"/>
                    <a:pt x="274320" y="106680"/>
                    <a:pt x="274320" y="89821"/>
                  </a:cubicBezTo>
                  <a:cubicBezTo>
                    <a:pt x="274320" y="72962"/>
                    <a:pt x="260699" y="59341"/>
                    <a:pt x="243840" y="59341"/>
                  </a:cubicBezTo>
                  <a:cubicBezTo>
                    <a:pt x="226981" y="59341"/>
                    <a:pt x="213360" y="72962"/>
                    <a:pt x="213360" y="89821"/>
                  </a:cubicBezTo>
                  <a:cubicBezTo>
                    <a:pt x="213360" y="106680"/>
                    <a:pt x="226981" y="120301"/>
                    <a:pt x="243840" y="120301"/>
                  </a:cubicBezTo>
                  <a:close/>
                  <a:moveTo>
                    <a:pt x="260128" y="0"/>
                  </a:moveTo>
                  <a:lnTo>
                    <a:pt x="277082" y="16955"/>
                  </a:lnTo>
                  <a:cubicBezTo>
                    <a:pt x="272034" y="10954"/>
                    <a:pt x="266414" y="5239"/>
                    <a:pt x="260128" y="0"/>
                  </a:cubicBezTo>
                  <a:close/>
                  <a:moveTo>
                    <a:pt x="277082" y="16955"/>
                  </a:moveTo>
                  <a:cubicBezTo>
                    <a:pt x="294513" y="37624"/>
                    <a:pt x="304800" y="62675"/>
                    <a:pt x="304800" y="89821"/>
                  </a:cubicBezTo>
                  <a:cubicBezTo>
                    <a:pt x="304800" y="124873"/>
                    <a:pt x="287750" y="156686"/>
                    <a:pt x="260128" y="179641"/>
                  </a:cubicBezTo>
                  <a:cubicBezTo>
                    <a:pt x="232505" y="202597"/>
                    <a:pt x="194405" y="216789"/>
                    <a:pt x="152400" y="216789"/>
                  </a:cubicBezTo>
                  <a:cubicBezTo>
                    <a:pt x="143256" y="216789"/>
                    <a:pt x="134207" y="216122"/>
                    <a:pt x="125540" y="214789"/>
                  </a:cubicBezTo>
                  <a:cubicBezTo>
                    <a:pt x="116777" y="213455"/>
                    <a:pt x="108394" y="211550"/>
                    <a:pt x="100203" y="209074"/>
                  </a:cubicBezTo>
                  <a:lnTo>
                    <a:pt x="0" y="267557"/>
                  </a:lnTo>
                  <a:lnTo>
                    <a:pt x="152400" y="419957"/>
                  </a:lnTo>
                  <a:lnTo>
                    <a:pt x="422339" y="419957"/>
                  </a:lnTo>
                  <a:cubicBezTo>
                    <a:pt x="441484" y="419957"/>
                    <a:pt x="457200" y="404241"/>
                    <a:pt x="457200" y="385096"/>
                  </a:cubicBezTo>
                  <a:lnTo>
                    <a:pt x="457200" y="196977"/>
                  </a:lnTo>
                  <a:lnTo>
                    <a:pt x="277082" y="16859"/>
                  </a:lnTo>
                  <a:close/>
                  <a:moveTo>
                    <a:pt x="152400" y="120301"/>
                  </a:moveTo>
                  <a:cubicBezTo>
                    <a:pt x="169259" y="120301"/>
                    <a:pt x="182880" y="106680"/>
                    <a:pt x="182880" y="89821"/>
                  </a:cubicBezTo>
                  <a:cubicBezTo>
                    <a:pt x="182880" y="72962"/>
                    <a:pt x="169259" y="59341"/>
                    <a:pt x="152400" y="59341"/>
                  </a:cubicBezTo>
                  <a:cubicBezTo>
                    <a:pt x="135541" y="59341"/>
                    <a:pt x="121920" y="72962"/>
                    <a:pt x="121920" y="89821"/>
                  </a:cubicBezTo>
                  <a:cubicBezTo>
                    <a:pt x="121920" y="106680"/>
                    <a:pt x="135541" y="120301"/>
                    <a:pt x="152400" y="120301"/>
                  </a:cubicBezTo>
                  <a:close/>
                  <a:moveTo>
                    <a:pt x="60960" y="120301"/>
                  </a:moveTo>
                  <a:cubicBezTo>
                    <a:pt x="77819" y="120301"/>
                    <a:pt x="91440" y="106680"/>
                    <a:pt x="91440" y="89821"/>
                  </a:cubicBezTo>
                  <a:cubicBezTo>
                    <a:pt x="91440" y="72962"/>
                    <a:pt x="77819" y="59341"/>
                    <a:pt x="60960" y="59341"/>
                  </a:cubicBezTo>
                  <a:cubicBezTo>
                    <a:pt x="44101" y="59341"/>
                    <a:pt x="30480" y="72962"/>
                    <a:pt x="30480" y="89821"/>
                  </a:cubicBezTo>
                  <a:cubicBezTo>
                    <a:pt x="30480" y="106680"/>
                    <a:pt x="44101" y="120301"/>
                    <a:pt x="60960" y="120301"/>
                  </a:cubicBezTo>
                  <a:close/>
                </a:path>
              </a:pathLst>
            </a:custGeom>
            <a:gradFill>
              <a:gsLst>
                <a:gs pos="0">
                  <a:srgbClr val="F7931D"/>
                </a:gs>
                <a:gs pos="100000">
                  <a:srgbClr val="975C14"/>
                </a:gs>
              </a:gsLst>
              <a:lin ang="13500000" scaled="1"/>
            </a:gradFill>
            <a:ln w="9525" cap="flat">
              <a:noFill/>
              <a:prstDash val="solid"/>
              <a:miter/>
            </a:ln>
          </p:spPr>
          <p:txBody>
            <a:bodyPr rtlCol="0" anchor="ctr"/>
            <a:lstStyle/>
            <a:p>
              <a:endParaRPr lang="en-US" dirty="0"/>
            </a:p>
          </p:txBody>
        </p:sp>
        <p:sp>
          <p:nvSpPr>
            <p:cNvPr id="202" name="Freeform 201">
              <a:extLst>
                <a:ext uri="{FF2B5EF4-FFF2-40B4-BE49-F238E27FC236}">
                  <a16:creationId xmlns:a16="http://schemas.microsoft.com/office/drawing/2014/main" id="{125EB386-E86D-A664-6826-936E8B967981}"/>
                </a:ext>
              </a:extLst>
            </p:cNvPr>
            <p:cNvSpPr/>
            <p:nvPr/>
          </p:nvSpPr>
          <p:spPr>
            <a:xfrm>
              <a:off x="2660541" y="1843088"/>
              <a:ext cx="304800" cy="304800"/>
            </a:xfrm>
            <a:custGeom>
              <a:avLst/>
              <a:gdLst>
                <a:gd name="connsiteX0" fmla="*/ 152400 w 304800"/>
                <a:gd name="connsiteY0" fmla="*/ 0 h 304800"/>
                <a:gd name="connsiteX1" fmla="*/ 0 w 304800"/>
                <a:gd name="connsiteY1" fmla="*/ 126968 h 304800"/>
                <a:gd name="connsiteX2" fmla="*/ 44196 w 304800"/>
                <a:gd name="connsiteY2" fmla="*/ 216408 h 304800"/>
                <a:gd name="connsiteX3" fmla="*/ 0 w 304800"/>
                <a:gd name="connsiteY3" fmla="*/ 304800 h 304800"/>
                <a:gd name="connsiteX4" fmla="*/ 100203 w 304800"/>
                <a:gd name="connsiteY4" fmla="*/ 246317 h 304800"/>
                <a:gd name="connsiteX5" fmla="*/ 152400 w 304800"/>
                <a:gd name="connsiteY5" fmla="*/ 253937 h 304800"/>
                <a:gd name="connsiteX6" fmla="*/ 304800 w 304800"/>
                <a:gd name="connsiteY6" fmla="*/ 126968 h 304800"/>
                <a:gd name="connsiteX7" fmla="*/ 152400 w 304800"/>
                <a:gd name="connsiteY7" fmla="*/ 0 h 304800"/>
                <a:gd name="connsiteX8" fmla="*/ 60960 w 304800"/>
                <a:gd name="connsiteY8" fmla="*/ 157448 h 304800"/>
                <a:gd name="connsiteX9" fmla="*/ 30480 w 304800"/>
                <a:gd name="connsiteY9" fmla="*/ 126968 h 304800"/>
                <a:gd name="connsiteX10" fmla="*/ 60960 w 304800"/>
                <a:gd name="connsiteY10" fmla="*/ 96488 h 304800"/>
                <a:gd name="connsiteX11" fmla="*/ 91440 w 304800"/>
                <a:gd name="connsiteY11" fmla="*/ 126968 h 304800"/>
                <a:gd name="connsiteX12" fmla="*/ 60960 w 304800"/>
                <a:gd name="connsiteY12" fmla="*/ 157448 h 304800"/>
                <a:gd name="connsiteX13" fmla="*/ 152400 w 304800"/>
                <a:gd name="connsiteY13" fmla="*/ 157448 h 304800"/>
                <a:gd name="connsiteX14" fmla="*/ 121920 w 304800"/>
                <a:gd name="connsiteY14" fmla="*/ 126968 h 304800"/>
                <a:gd name="connsiteX15" fmla="*/ 152400 w 304800"/>
                <a:gd name="connsiteY15" fmla="*/ 96488 h 304800"/>
                <a:gd name="connsiteX16" fmla="*/ 182880 w 304800"/>
                <a:gd name="connsiteY16" fmla="*/ 126968 h 304800"/>
                <a:gd name="connsiteX17" fmla="*/ 152400 w 304800"/>
                <a:gd name="connsiteY17" fmla="*/ 157448 h 304800"/>
                <a:gd name="connsiteX18" fmla="*/ 243840 w 304800"/>
                <a:gd name="connsiteY18" fmla="*/ 157448 h 304800"/>
                <a:gd name="connsiteX19" fmla="*/ 213360 w 304800"/>
                <a:gd name="connsiteY19" fmla="*/ 126968 h 304800"/>
                <a:gd name="connsiteX20" fmla="*/ 243840 w 304800"/>
                <a:gd name="connsiteY20" fmla="*/ 96488 h 304800"/>
                <a:gd name="connsiteX21" fmla="*/ 274320 w 304800"/>
                <a:gd name="connsiteY21" fmla="*/ 126968 h 304800"/>
                <a:gd name="connsiteX22" fmla="*/ 243840 w 304800"/>
                <a:gd name="connsiteY22" fmla="*/ 15744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800" h="304800">
                  <a:moveTo>
                    <a:pt x="152400" y="0"/>
                  </a:moveTo>
                  <a:cubicBezTo>
                    <a:pt x="68199" y="0"/>
                    <a:pt x="0" y="56864"/>
                    <a:pt x="0" y="126968"/>
                  </a:cubicBezTo>
                  <a:cubicBezTo>
                    <a:pt x="0" y="161830"/>
                    <a:pt x="16859" y="193453"/>
                    <a:pt x="44196" y="216408"/>
                  </a:cubicBezTo>
                  <a:lnTo>
                    <a:pt x="0" y="304800"/>
                  </a:lnTo>
                  <a:lnTo>
                    <a:pt x="100203" y="246317"/>
                  </a:lnTo>
                  <a:cubicBezTo>
                    <a:pt x="116491" y="251270"/>
                    <a:pt x="134017" y="253937"/>
                    <a:pt x="152400" y="253937"/>
                  </a:cubicBezTo>
                  <a:cubicBezTo>
                    <a:pt x="236601" y="253937"/>
                    <a:pt x="304800" y="197072"/>
                    <a:pt x="304800" y="126968"/>
                  </a:cubicBezTo>
                  <a:cubicBezTo>
                    <a:pt x="304800" y="56864"/>
                    <a:pt x="236601" y="0"/>
                    <a:pt x="152400" y="0"/>
                  </a:cubicBezTo>
                  <a:close/>
                  <a:moveTo>
                    <a:pt x="60960" y="157448"/>
                  </a:moveTo>
                  <a:cubicBezTo>
                    <a:pt x="44101" y="157448"/>
                    <a:pt x="30480" y="143828"/>
                    <a:pt x="30480" y="126968"/>
                  </a:cubicBezTo>
                  <a:cubicBezTo>
                    <a:pt x="30480" y="110109"/>
                    <a:pt x="44101" y="96488"/>
                    <a:pt x="60960" y="96488"/>
                  </a:cubicBezTo>
                  <a:cubicBezTo>
                    <a:pt x="77819" y="96488"/>
                    <a:pt x="91440" y="110109"/>
                    <a:pt x="91440" y="126968"/>
                  </a:cubicBezTo>
                  <a:cubicBezTo>
                    <a:pt x="91440" y="143828"/>
                    <a:pt x="77819" y="157448"/>
                    <a:pt x="60960" y="157448"/>
                  </a:cubicBezTo>
                  <a:close/>
                  <a:moveTo>
                    <a:pt x="152400" y="157448"/>
                  </a:moveTo>
                  <a:cubicBezTo>
                    <a:pt x="135541" y="157448"/>
                    <a:pt x="121920" y="143828"/>
                    <a:pt x="121920" y="126968"/>
                  </a:cubicBezTo>
                  <a:cubicBezTo>
                    <a:pt x="121920" y="110109"/>
                    <a:pt x="135541" y="96488"/>
                    <a:pt x="152400" y="96488"/>
                  </a:cubicBezTo>
                  <a:cubicBezTo>
                    <a:pt x="169259" y="96488"/>
                    <a:pt x="182880" y="110109"/>
                    <a:pt x="182880" y="126968"/>
                  </a:cubicBezTo>
                  <a:cubicBezTo>
                    <a:pt x="182880" y="143828"/>
                    <a:pt x="169259" y="157448"/>
                    <a:pt x="152400" y="157448"/>
                  </a:cubicBezTo>
                  <a:close/>
                  <a:moveTo>
                    <a:pt x="243840" y="157448"/>
                  </a:moveTo>
                  <a:cubicBezTo>
                    <a:pt x="226981" y="157448"/>
                    <a:pt x="213360" y="143828"/>
                    <a:pt x="213360" y="126968"/>
                  </a:cubicBezTo>
                  <a:cubicBezTo>
                    <a:pt x="213360" y="110109"/>
                    <a:pt x="226981" y="96488"/>
                    <a:pt x="243840" y="96488"/>
                  </a:cubicBezTo>
                  <a:cubicBezTo>
                    <a:pt x="260699" y="96488"/>
                    <a:pt x="274320" y="110109"/>
                    <a:pt x="274320" y="126968"/>
                  </a:cubicBezTo>
                  <a:cubicBezTo>
                    <a:pt x="274320" y="143828"/>
                    <a:pt x="260699" y="157448"/>
                    <a:pt x="243840" y="157448"/>
                  </a:cubicBezTo>
                  <a:close/>
                </a:path>
              </a:pathLst>
            </a:custGeom>
            <a:solidFill>
              <a:srgbClr val="FFFFFF"/>
            </a:solidFill>
            <a:ln w="9525" cap="flat">
              <a:noFill/>
              <a:prstDash val="solid"/>
              <a:miter/>
            </a:ln>
          </p:spPr>
          <p:txBody>
            <a:bodyPr rtlCol="0" anchor="ctr"/>
            <a:lstStyle/>
            <a:p>
              <a:endParaRPr lang="en-US"/>
            </a:p>
          </p:txBody>
        </p:sp>
      </p:grpSp>
      <p:grpSp>
        <p:nvGrpSpPr>
          <p:cNvPr id="203" name="Graphic 183">
            <a:extLst>
              <a:ext uri="{FF2B5EF4-FFF2-40B4-BE49-F238E27FC236}">
                <a16:creationId xmlns:a16="http://schemas.microsoft.com/office/drawing/2014/main" id="{CB47C2C9-7D60-D3AC-11C9-1DA858D9D8D9}"/>
              </a:ext>
            </a:extLst>
          </p:cNvPr>
          <p:cNvGrpSpPr/>
          <p:nvPr/>
        </p:nvGrpSpPr>
        <p:grpSpPr>
          <a:xfrm>
            <a:off x="3271432" y="1690688"/>
            <a:ext cx="609695" cy="609600"/>
            <a:chOff x="3271432" y="1690688"/>
            <a:chExt cx="609695" cy="609600"/>
          </a:xfrm>
        </p:grpSpPr>
        <p:sp>
          <p:nvSpPr>
            <p:cNvPr id="204" name="Freeform 203">
              <a:extLst>
                <a:ext uri="{FF2B5EF4-FFF2-40B4-BE49-F238E27FC236}">
                  <a16:creationId xmlns:a16="http://schemas.microsoft.com/office/drawing/2014/main" id="{91EB251E-8AF8-1C9B-7E4A-66D71AB51A17}"/>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205" name="Freeform 204">
              <a:extLst>
                <a:ext uri="{FF2B5EF4-FFF2-40B4-BE49-F238E27FC236}">
                  <a16:creationId xmlns:a16="http://schemas.microsoft.com/office/drawing/2014/main" id="{6CF1F3DB-F05E-C86B-752F-EE4175363EFF}"/>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rgbClr val="F7931D"/>
                </a:gs>
                <a:gs pos="100000">
                  <a:srgbClr val="975C14"/>
                </a:gs>
              </a:gsLst>
              <a:lin ang="13500000" scaled="1"/>
            </a:gradFill>
            <a:ln w="9525" cap="flat">
              <a:noFill/>
              <a:prstDash val="solid"/>
              <a:miter/>
            </a:ln>
          </p:spPr>
          <p:txBody>
            <a:bodyPr rtlCol="0" anchor="ctr"/>
            <a:lstStyle/>
            <a:p>
              <a:endParaRPr lang="en-US" dirty="0"/>
            </a:p>
          </p:txBody>
        </p:sp>
        <p:sp>
          <p:nvSpPr>
            <p:cNvPr id="206" name="Freeform 205">
              <a:extLst>
                <a:ext uri="{FF2B5EF4-FFF2-40B4-BE49-F238E27FC236}">
                  <a16:creationId xmlns:a16="http://schemas.microsoft.com/office/drawing/2014/main" id="{623A05AF-9881-D16F-BFC7-C9C338215E95}"/>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207" name="Graphic 179">
            <a:extLst>
              <a:ext uri="{FF2B5EF4-FFF2-40B4-BE49-F238E27FC236}">
                <a16:creationId xmlns:a16="http://schemas.microsoft.com/office/drawing/2014/main" id="{B1DACAD1-062D-6C84-5013-1BBAE7C0709B}"/>
              </a:ext>
            </a:extLst>
          </p:cNvPr>
          <p:cNvGrpSpPr/>
          <p:nvPr/>
        </p:nvGrpSpPr>
        <p:grpSpPr>
          <a:xfrm>
            <a:off x="4034723" y="1690688"/>
            <a:ext cx="609695" cy="609600"/>
            <a:chOff x="4034723" y="1690688"/>
            <a:chExt cx="609695" cy="609600"/>
          </a:xfrm>
        </p:grpSpPr>
        <p:sp>
          <p:nvSpPr>
            <p:cNvPr id="208" name="Freeform 207">
              <a:extLst>
                <a:ext uri="{FF2B5EF4-FFF2-40B4-BE49-F238E27FC236}">
                  <a16:creationId xmlns:a16="http://schemas.microsoft.com/office/drawing/2014/main" id="{BAF4E04B-ABCB-9BDB-9585-2120069523E9}"/>
                </a:ext>
              </a:extLst>
            </p:cNvPr>
            <p:cNvSpPr/>
            <p:nvPr/>
          </p:nvSpPr>
          <p:spPr>
            <a:xfrm>
              <a:off x="4034723"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209" name="Freeform 208">
              <a:extLst>
                <a:ext uri="{FF2B5EF4-FFF2-40B4-BE49-F238E27FC236}">
                  <a16:creationId xmlns:a16="http://schemas.microsoft.com/office/drawing/2014/main" id="{F75F3EB4-FA70-469F-188B-E6781DED72C3}"/>
                </a:ext>
              </a:extLst>
            </p:cNvPr>
            <p:cNvSpPr/>
            <p:nvPr/>
          </p:nvSpPr>
          <p:spPr>
            <a:xfrm>
              <a:off x="4187218" y="1865376"/>
              <a:ext cx="457200" cy="434911"/>
            </a:xfrm>
            <a:custGeom>
              <a:avLst/>
              <a:gdLst>
                <a:gd name="connsiteX0" fmla="*/ 206216 w 457200"/>
                <a:gd name="connsiteY0" fmla="*/ 0 h 434911"/>
                <a:gd name="connsiteX1" fmla="*/ 206216 w 457200"/>
                <a:gd name="connsiteY1" fmla="*/ 107728 h 434911"/>
                <a:gd name="connsiteX2" fmla="*/ 98489 w 457200"/>
                <a:gd name="connsiteY2" fmla="*/ 107728 h 434911"/>
                <a:gd name="connsiteX3" fmla="*/ 232601 w 457200"/>
                <a:gd name="connsiteY3" fmla="*/ 241840 h 434911"/>
                <a:gd name="connsiteX4" fmla="*/ 228600 w 457200"/>
                <a:gd name="connsiteY4" fmla="*/ 241840 h 434911"/>
                <a:gd name="connsiteX5" fmla="*/ 228600 w 457200"/>
                <a:gd name="connsiteY5" fmla="*/ 282512 h 434911"/>
                <a:gd name="connsiteX6" fmla="*/ 76200 w 457200"/>
                <a:gd name="connsiteY6" fmla="*/ 282512 h 434911"/>
                <a:gd name="connsiteX7" fmla="*/ 76200 w 457200"/>
                <a:gd name="connsiteY7" fmla="*/ 241840 h 434911"/>
                <a:gd name="connsiteX8" fmla="*/ 60960 w 457200"/>
                <a:gd name="connsiteY8" fmla="*/ 241840 h 434911"/>
                <a:gd name="connsiteX9" fmla="*/ 60960 w 457200"/>
                <a:gd name="connsiteY9" fmla="*/ 282512 h 434911"/>
                <a:gd name="connsiteX10" fmla="*/ 0 w 457200"/>
                <a:gd name="connsiteY10" fmla="*/ 282512 h 434911"/>
                <a:gd name="connsiteX11" fmla="*/ 152400 w 457200"/>
                <a:gd name="connsiteY11" fmla="*/ 434912 h 434911"/>
                <a:gd name="connsiteX12" fmla="*/ 422338 w 457200"/>
                <a:gd name="connsiteY12" fmla="*/ 434912 h 434911"/>
                <a:gd name="connsiteX13" fmla="*/ 457200 w 457200"/>
                <a:gd name="connsiteY13" fmla="*/ 400050 h 434911"/>
                <a:gd name="connsiteX14" fmla="*/ 457200 w 457200"/>
                <a:gd name="connsiteY14" fmla="*/ 250889 h 434911"/>
                <a:gd name="connsiteX15" fmla="*/ 206311 w 457200"/>
                <a:gd name="connsiteY15" fmla="*/ 0 h 434911"/>
                <a:gd name="connsiteX16" fmla="*/ 243745 w 457200"/>
                <a:gd name="connsiteY16" fmla="*/ 282512 h 434911"/>
                <a:gd name="connsiteX17" fmla="*/ 243745 w 457200"/>
                <a:gd name="connsiteY17" fmla="*/ 253079 h 434911"/>
                <a:gd name="connsiteX18" fmla="*/ 273177 w 457200"/>
                <a:gd name="connsiteY18" fmla="*/ 282512 h 434911"/>
                <a:gd name="connsiteX19" fmla="*/ 243745 w 457200"/>
                <a:gd name="connsiteY19" fmla="*/ 282512 h 43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200" h="434911">
                  <a:moveTo>
                    <a:pt x="206216" y="0"/>
                  </a:moveTo>
                  <a:cubicBezTo>
                    <a:pt x="235934" y="29718"/>
                    <a:pt x="235934" y="78010"/>
                    <a:pt x="206216" y="107728"/>
                  </a:cubicBezTo>
                  <a:cubicBezTo>
                    <a:pt x="176498" y="137446"/>
                    <a:pt x="128206" y="137446"/>
                    <a:pt x="98489" y="107728"/>
                  </a:cubicBezTo>
                  <a:lnTo>
                    <a:pt x="232601" y="241840"/>
                  </a:lnTo>
                  <a:lnTo>
                    <a:pt x="228600" y="241840"/>
                  </a:lnTo>
                  <a:lnTo>
                    <a:pt x="228600" y="282512"/>
                  </a:lnTo>
                  <a:lnTo>
                    <a:pt x="76200" y="282512"/>
                  </a:lnTo>
                  <a:lnTo>
                    <a:pt x="76200" y="241840"/>
                  </a:lnTo>
                  <a:lnTo>
                    <a:pt x="60960" y="241840"/>
                  </a:lnTo>
                  <a:lnTo>
                    <a:pt x="60960" y="282512"/>
                  </a:lnTo>
                  <a:lnTo>
                    <a:pt x="0" y="282512"/>
                  </a:lnTo>
                  <a:lnTo>
                    <a:pt x="152400" y="434912"/>
                  </a:lnTo>
                  <a:lnTo>
                    <a:pt x="422338" y="434912"/>
                  </a:lnTo>
                  <a:cubicBezTo>
                    <a:pt x="441484" y="434912"/>
                    <a:pt x="457200" y="419195"/>
                    <a:pt x="457200" y="400050"/>
                  </a:cubicBezTo>
                  <a:lnTo>
                    <a:pt x="457200" y="250889"/>
                  </a:lnTo>
                  <a:lnTo>
                    <a:pt x="206311" y="0"/>
                  </a:lnTo>
                  <a:close/>
                  <a:moveTo>
                    <a:pt x="243745" y="282512"/>
                  </a:moveTo>
                  <a:lnTo>
                    <a:pt x="243745" y="253079"/>
                  </a:lnTo>
                  <a:lnTo>
                    <a:pt x="273177" y="282512"/>
                  </a:lnTo>
                  <a:lnTo>
                    <a:pt x="243745" y="282512"/>
                  </a:lnTo>
                  <a:close/>
                </a:path>
              </a:pathLst>
            </a:custGeom>
            <a:gradFill>
              <a:gsLst>
                <a:gs pos="0">
                  <a:srgbClr val="F7931D"/>
                </a:gs>
                <a:gs pos="100000">
                  <a:srgbClr val="975C14"/>
                </a:gs>
              </a:gsLst>
              <a:lin ang="13500493" scaled="1"/>
            </a:gradFill>
            <a:ln w="9525" cap="flat">
              <a:noFill/>
              <a:prstDash val="solid"/>
              <a:miter/>
            </a:ln>
          </p:spPr>
          <p:txBody>
            <a:bodyPr rtlCol="0" anchor="ctr"/>
            <a:lstStyle/>
            <a:p>
              <a:endParaRPr lang="en-US" dirty="0"/>
            </a:p>
          </p:txBody>
        </p:sp>
        <p:sp>
          <p:nvSpPr>
            <p:cNvPr id="210" name="Freeform 209">
              <a:extLst>
                <a:ext uri="{FF2B5EF4-FFF2-40B4-BE49-F238E27FC236}">
                  <a16:creationId xmlns:a16="http://schemas.microsoft.com/office/drawing/2014/main" id="{4EB7C9BC-27BA-6A25-BB6C-99851DF8D408}"/>
                </a:ext>
              </a:extLst>
            </p:cNvPr>
            <p:cNvSpPr/>
            <p:nvPr/>
          </p:nvSpPr>
          <p:spPr>
            <a:xfrm>
              <a:off x="4187123" y="1843088"/>
              <a:ext cx="304800" cy="304800"/>
            </a:xfrm>
            <a:custGeom>
              <a:avLst/>
              <a:gdLst>
                <a:gd name="connsiteX0" fmla="*/ 152400 w 304800"/>
                <a:gd name="connsiteY0" fmla="*/ 152400 h 304800"/>
                <a:gd name="connsiteX1" fmla="*/ 228600 w 304800"/>
                <a:gd name="connsiteY1" fmla="*/ 76200 h 304800"/>
                <a:gd name="connsiteX2" fmla="*/ 152400 w 304800"/>
                <a:gd name="connsiteY2" fmla="*/ 0 h 304800"/>
                <a:gd name="connsiteX3" fmla="*/ 76200 w 304800"/>
                <a:gd name="connsiteY3" fmla="*/ 76200 h 304800"/>
                <a:gd name="connsiteX4" fmla="*/ 152400 w 304800"/>
                <a:gd name="connsiteY4" fmla="*/ 152400 h 304800"/>
                <a:gd name="connsiteX5" fmla="*/ 304800 w 304800"/>
                <a:gd name="connsiteY5" fmla="*/ 304800 h 304800"/>
                <a:gd name="connsiteX6" fmla="*/ 200120 w 304800"/>
                <a:gd name="connsiteY6" fmla="*/ 160020 h 304800"/>
                <a:gd name="connsiteX7" fmla="*/ 152400 w 304800"/>
                <a:gd name="connsiteY7" fmla="*/ 172688 h 304800"/>
                <a:gd name="connsiteX8" fmla="*/ 104680 w 304800"/>
                <a:gd name="connsiteY8" fmla="*/ 160020 h 304800"/>
                <a:gd name="connsiteX9" fmla="*/ 0 w 304800"/>
                <a:gd name="connsiteY9" fmla="*/ 304800 h 304800"/>
                <a:gd name="connsiteX10" fmla="*/ 60960 w 304800"/>
                <a:gd name="connsiteY10" fmla="*/ 304800 h 304800"/>
                <a:gd name="connsiteX11" fmla="*/ 60960 w 304800"/>
                <a:gd name="connsiteY11" fmla="*/ 264128 h 304800"/>
                <a:gd name="connsiteX12" fmla="*/ 76200 w 304800"/>
                <a:gd name="connsiteY12" fmla="*/ 264128 h 304800"/>
                <a:gd name="connsiteX13" fmla="*/ 76200 w 304800"/>
                <a:gd name="connsiteY13" fmla="*/ 304800 h 304800"/>
                <a:gd name="connsiteX14" fmla="*/ 228600 w 304800"/>
                <a:gd name="connsiteY14" fmla="*/ 304800 h 304800"/>
                <a:gd name="connsiteX15" fmla="*/ 228600 w 304800"/>
                <a:gd name="connsiteY15" fmla="*/ 264128 h 304800"/>
                <a:gd name="connsiteX16" fmla="*/ 243840 w 304800"/>
                <a:gd name="connsiteY16" fmla="*/ 264128 h 304800"/>
                <a:gd name="connsiteX17" fmla="*/ 243840 w 304800"/>
                <a:gd name="connsiteY17" fmla="*/ 304800 h 304800"/>
                <a:gd name="connsiteX18" fmla="*/ 304800 w 304800"/>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304800">
                  <a:moveTo>
                    <a:pt x="152400" y="152400"/>
                  </a:moveTo>
                  <a:cubicBezTo>
                    <a:pt x="194500" y="152400"/>
                    <a:pt x="228600" y="118301"/>
                    <a:pt x="228600" y="76200"/>
                  </a:cubicBezTo>
                  <a:cubicBezTo>
                    <a:pt x="228600" y="34100"/>
                    <a:pt x="194500" y="0"/>
                    <a:pt x="152400" y="0"/>
                  </a:cubicBezTo>
                  <a:cubicBezTo>
                    <a:pt x="110300" y="0"/>
                    <a:pt x="76200" y="34100"/>
                    <a:pt x="76200" y="76200"/>
                  </a:cubicBezTo>
                  <a:cubicBezTo>
                    <a:pt x="76200" y="118301"/>
                    <a:pt x="110300" y="152400"/>
                    <a:pt x="152400" y="152400"/>
                  </a:cubicBezTo>
                  <a:close/>
                  <a:moveTo>
                    <a:pt x="304800" y="304800"/>
                  </a:moveTo>
                  <a:cubicBezTo>
                    <a:pt x="304800" y="237268"/>
                    <a:pt x="260890" y="180118"/>
                    <a:pt x="200120" y="160020"/>
                  </a:cubicBezTo>
                  <a:cubicBezTo>
                    <a:pt x="186023" y="168021"/>
                    <a:pt x="169736" y="172688"/>
                    <a:pt x="152400" y="172688"/>
                  </a:cubicBezTo>
                  <a:cubicBezTo>
                    <a:pt x="135065" y="172688"/>
                    <a:pt x="118777" y="168021"/>
                    <a:pt x="104680" y="160020"/>
                  </a:cubicBezTo>
                  <a:cubicBezTo>
                    <a:pt x="43910" y="180023"/>
                    <a:pt x="0" y="237268"/>
                    <a:pt x="0" y="304800"/>
                  </a:cubicBezTo>
                  <a:lnTo>
                    <a:pt x="60960" y="304800"/>
                  </a:lnTo>
                  <a:lnTo>
                    <a:pt x="60960" y="264128"/>
                  </a:lnTo>
                  <a:lnTo>
                    <a:pt x="76200" y="264128"/>
                  </a:lnTo>
                  <a:lnTo>
                    <a:pt x="76200" y="304800"/>
                  </a:lnTo>
                  <a:lnTo>
                    <a:pt x="228600" y="304800"/>
                  </a:lnTo>
                  <a:lnTo>
                    <a:pt x="228600" y="264128"/>
                  </a:lnTo>
                  <a:lnTo>
                    <a:pt x="243840" y="264128"/>
                  </a:lnTo>
                  <a:lnTo>
                    <a:pt x="243840" y="304800"/>
                  </a:lnTo>
                  <a:lnTo>
                    <a:pt x="304800" y="304800"/>
                  </a:lnTo>
                  <a:close/>
                </a:path>
              </a:pathLst>
            </a:custGeom>
            <a:solidFill>
              <a:srgbClr val="FFFFFF"/>
            </a:solidFill>
            <a:ln w="9525" cap="flat">
              <a:noFill/>
              <a:prstDash val="solid"/>
              <a:miter/>
            </a:ln>
          </p:spPr>
          <p:txBody>
            <a:bodyPr rtlCol="0" anchor="ctr"/>
            <a:lstStyle/>
            <a:p>
              <a:endParaRPr lang="en-US"/>
            </a:p>
          </p:txBody>
        </p:sp>
      </p:grpSp>
      <p:grpSp>
        <p:nvGrpSpPr>
          <p:cNvPr id="211" name="Graphic 177">
            <a:extLst>
              <a:ext uri="{FF2B5EF4-FFF2-40B4-BE49-F238E27FC236}">
                <a16:creationId xmlns:a16="http://schemas.microsoft.com/office/drawing/2014/main" id="{688CC644-27C7-7B0D-9F62-F966BCEA422F}"/>
              </a:ext>
            </a:extLst>
          </p:cNvPr>
          <p:cNvGrpSpPr/>
          <p:nvPr/>
        </p:nvGrpSpPr>
        <p:grpSpPr>
          <a:xfrm>
            <a:off x="4798014" y="1690688"/>
            <a:ext cx="609600" cy="609695"/>
            <a:chOff x="4798014" y="1690688"/>
            <a:chExt cx="609600" cy="609695"/>
          </a:xfrm>
        </p:grpSpPr>
        <p:sp>
          <p:nvSpPr>
            <p:cNvPr id="212" name="Freeform 211">
              <a:extLst>
                <a:ext uri="{FF2B5EF4-FFF2-40B4-BE49-F238E27FC236}">
                  <a16:creationId xmlns:a16="http://schemas.microsoft.com/office/drawing/2014/main" id="{9148A306-E795-2FFA-4845-E2429994C9D9}"/>
                </a:ext>
              </a:extLst>
            </p:cNvPr>
            <p:cNvSpPr/>
            <p:nvPr/>
          </p:nvSpPr>
          <p:spPr>
            <a:xfrm>
              <a:off x="4798014"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213" name="Freeform 212">
              <a:extLst>
                <a:ext uri="{FF2B5EF4-FFF2-40B4-BE49-F238E27FC236}">
                  <a16:creationId xmlns:a16="http://schemas.microsoft.com/office/drawing/2014/main" id="{A56B5F08-DBCB-3545-D755-9064CC7C68EB}"/>
                </a:ext>
              </a:extLst>
            </p:cNvPr>
            <p:cNvSpPr/>
            <p:nvPr/>
          </p:nvSpPr>
          <p:spPr>
            <a:xfrm>
              <a:off x="4988514" y="1881188"/>
              <a:ext cx="152400" cy="152400"/>
            </a:xfrm>
            <a:custGeom>
              <a:avLst/>
              <a:gdLst>
                <a:gd name="connsiteX0" fmla="*/ 76200 w 152400"/>
                <a:gd name="connsiteY0" fmla="*/ 152400 h 152400"/>
                <a:gd name="connsiteX1" fmla="*/ 0 w 152400"/>
                <a:gd name="connsiteY1" fmla="*/ 76200 h 152400"/>
                <a:gd name="connsiteX2" fmla="*/ 76200 w 152400"/>
                <a:gd name="connsiteY2" fmla="*/ 0 h 152400"/>
                <a:gd name="connsiteX3" fmla="*/ 152400 w 152400"/>
                <a:gd name="connsiteY3" fmla="*/ 76200 h 152400"/>
                <a:gd name="connsiteX4" fmla="*/ 76200 w 15240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76200" y="152400"/>
                  </a:moveTo>
                  <a:cubicBezTo>
                    <a:pt x="34100" y="152400"/>
                    <a:pt x="0" y="118300"/>
                    <a:pt x="0" y="76200"/>
                  </a:cubicBezTo>
                  <a:cubicBezTo>
                    <a:pt x="0" y="34100"/>
                    <a:pt x="34100" y="0"/>
                    <a:pt x="76200" y="0"/>
                  </a:cubicBezTo>
                  <a:cubicBezTo>
                    <a:pt x="118300" y="0"/>
                    <a:pt x="152400" y="34100"/>
                    <a:pt x="152400" y="76200"/>
                  </a:cubicBezTo>
                  <a:cubicBezTo>
                    <a:pt x="152400" y="118300"/>
                    <a:pt x="118300" y="152400"/>
                    <a:pt x="76200" y="152400"/>
                  </a:cubicBezTo>
                  <a:close/>
                </a:path>
              </a:pathLst>
            </a:custGeom>
            <a:gradFill>
              <a:gsLst>
                <a:gs pos="0">
                  <a:srgbClr val="F7931D"/>
                </a:gs>
                <a:gs pos="100000">
                  <a:srgbClr val="975C14"/>
                </a:gs>
              </a:gsLst>
              <a:lin ang="13500000" scaled="1"/>
            </a:gradFill>
            <a:ln w="9525" cap="flat">
              <a:noFill/>
              <a:prstDash val="solid"/>
              <a:miter/>
            </a:ln>
          </p:spPr>
          <p:txBody>
            <a:bodyPr rtlCol="0" anchor="ctr"/>
            <a:lstStyle/>
            <a:p>
              <a:endParaRPr lang="en-US" dirty="0"/>
            </a:p>
          </p:txBody>
        </p:sp>
        <p:sp>
          <p:nvSpPr>
            <p:cNvPr id="214" name="Freeform 213">
              <a:extLst>
                <a:ext uri="{FF2B5EF4-FFF2-40B4-BE49-F238E27FC236}">
                  <a16:creationId xmlns:a16="http://schemas.microsoft.com/office/drawing/2014/main" id="{9E04AAA2-625F-E061-2846-82B5850C65D8}"/>
                </a:ext>
              </a:extLst>
            </p:cNvPr>
            <p:cNvSpPr/>
            <p:nvPr/>
          </p:nvSpPr>
          <p:spPr>
            <a:xfrm>
              <a:off x="4983751" y="1876520"/>
              <a:ext cx="423671" cy="423862"/>
            </a:xfrm>
            <a:custGeom>
              <a:avLst/>
              <a:gdLst>
                <a:gd name="connsiteX0" fmla="*/ 161830 w 423671"/>
                <a:gd name="connsiteY0" fmla="*/ 0 h 423862"/>
                <a:gd name="connsiteX1" fmla="*/ 195263 w 423671"/>
                <a:gd name="connsiteY1" fmla="*/ 80867 h 423862"/>
                <a:gd name="connsiteX2" fmla="*/ 189833 w 423671"/>
                <a:gd name="connsiteY2" fmla="*/ 115633 h 423862"/>
                <a:gd name="connsiteX3" fmla="*/ 174784 w 423671"/>
                <a:gd name="connsiteY3" fmla="*/ 146018 h 423862"/>
                <a:gd name="connsiteX4" fmla="*/ 220123 w 423671"/>
                <a:gd name="connsiteY4" fmla="*/ 191357 h 423862"/>
                <a:gd name="connsiteX5" fmla="*/ 265462 w 423671"/>
                <a:gd name="connsiteY5" fmla="*/ 236696 h 423862"/>
                <a:gd name="connsiteX6" fmla="*/ 271367 w 423671"/>
                <a:gd name="connsiteY6" fmla="*/ 251079 h 423862"/>
                <a:gd name="connsiteX7" fmla="*/ 265462 w 423671"/>
                <a:gd name="connsiteY7" fmla="*/ 265462 h 423862"/>
                <a:gd name="connsiteX8" fmla="*/ 251079 w 423671"/>
                <a:gd name="connsiteY8" fmla="*/ 271367 h 423862"/>
                <a:gd name="connsiteX9" fmla="*/ 236696 w 423671"/>
                <a:gd name="connsiteY9" fmla="*/ 265462 h 423862"/>
                <a:gd name="connsiteX10" fmla="*/ 146018 w 423671"/>
                <a:gd name="connsiteY10" fmla="*/ 174784 h 423862"/>
                <a:gd name="connsiteX11" fmla="*/ 115633 w 423671"/>
                <a:gd name="connsiteY11" fmla="*/ 189833 h 423862"/>
                <a:gd name="connsiteX12" fmla="*/ 80867 w 423671"/>
                <a:gd name="connsiteY12" fmla="*/ 195262 h 423862"/>
                <a:gd name="connsiteX13" fmla="*/ 0 w 423671"/>
                <a:gd name="connsiteY13" fmla="*/ 161830 h 423862"/>
                <a:gd name="connsiteX14" fmla="*/ 262033 w 423671"/>
                <a:gd name="connsiteY14" fmla="*/ 423863 h 423862"/>
                <a:gd name="connsiteX15" fmla="*/ 388811 w 423671"/>
                <a:gd name="connsiteY15" fmla="*/ 423863 h 423862"/>
                <a:gd name="connsiteX16" fmla="*/ 423672 w 423671"/>
                <a:gd name="connsiteY16" fmla="*/ 389001 h 423862"/>
                <a:gd name="connsiteX17" fmla="*/ 423672 w 423671"/>
                <a:gd name="connsiteY17" fmla="*/ 262223 h 423862"/>
                <a:gd name="connsiteX18" fmla="*/ 161639 w 423671"/>
                <a:gd name="connsiteY18" fmla="*/ 191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671" h="423862">
                  <a:moveTo>
                    <a:pt x="161830" y="0"/>
                  </a:moveTo>
                  <a:cubicBezTo>
                    <a:pt x="182499" y="20669"/>
                    <a:pt x="195263" y="49244"/>
                    <a:pt x="195263" y="80867"/>
                  </a:cubicBezTo>
                  <a:cubicBezTo>
                    <a:pt x="195263" y="92964"/>
                    <a:pt x="193358" y="104680"/>
                    <a:pt x="189833" y="115633"/>
                  </a:cubicBezTo>
                  <a:cubicBezTo>
                    <a:pt x="186309" y="126587"/>
                    <a:pt x="181261" y="136779"/>
                    <a:pt x="174784" y="146018"/>
                  </a:cubicBezTo>
                  <a:lnTo>
                    <a:pt x="220123" y="191357"/>
                  </a:lnTo>
                  <a:lnTo>
                    <a:pt x="265462" y="236696"/>
                  </a:lnTo>
                  <a:cubicBezTo>
                    <a:pt x="269462" y="240602"/>
                    <a:pt x="271367" y="245840"/>
                    <a:pt x="271367" y="251079"/>
                  </a:cubicBezTo>
                  <a:cubicBezTo>
                    <a:pt x="271367" y="256318"/>
                    <a:pt x="269367" y="261461"/>
                    <a:pt x="265462" y="265462"/>
                  </a:cubicBezTo>
                  <a:cubicBezTo>
                    <a:pt x="261556" y="269367"/>
                    <a:pt x="256318" y="271367"/>
                    <a:pt x="251079" y="271367"/>
                  </a:cubicBezTo>
                  <a:cubicBezTo>
                    <a:pt x="245840" y="271367"/>
                    <a:pt x="240697" y="269367"/>
                    <a:pt x="236696" y="265462"/>
                  </a:cubicBezTo>
                  <a:lnTo>
                    <a:pt x="146018" y="174784"/>
                  </a:lnTo>
                  <a:cubicBezTo>
                    <a:pt x="136779" y="181165"/>
                    <a:pt x="126587" y="186309"/>
                    <a:pt x="115633" y="189833"/>
                  </a:cubicBezTo>
                  <a:cubicBezTo>
                    <a:pt x="104680" y="193358"/>
                    <a:pt x="93059" y="195262"/>
                    <a:pt x="80867" y="195262"/>
                  </a:cubicBezTo>
                  <a:cubicBezTo>
                    <a:pt x="49340" y="195262"/>
                    <a:pt x="20765" y="182499"/>
                    <a:pt x="0" y="161830"/>
                  </a:cubicBezTo>
                  <a:lnTo>
                    <a:pt x="262033" y="423863"/>
                  </a:lnTo>
                  <a:lnTo>
                    <a:pt x="388811" y="423863"/>
                  </a:lnTo>
                  <a:cubicBezTo>
                    <a:pt x="407956" y="423863"/>
                    <a:pt x="423672" y="408146"/>
                    <a:pt x="423672" y="389001"/>
                  </a:cubicBezTo>
                  <a:lnTo>
                    <a:pt x="423672" y="262223"/>
                  </a:lnTo>
                  <a:lnTo>
                    <a:pt x="161639" y="191"/>
                  </a:lnTo>
                  <a:close/>
                </a:path>
              </a:pathLst>
            </a:custGeom>
            <a:gradFill>
              <a:gsLst>
                <a:gs pos="0">
                  <a:srgbClr val="F7931D"/>
                </a:gs>
                <a:gs pos="100000">
                  <a:srgbClr val="975C14"/>
                </a:gs>
              </a:gsLst>
              <a:lin ang="13500000" scaled="1"/>
            </a:gradFill>
            <a:ln w="9525" cap="flat">
              <a:noFill/>
              <a:prstDash val="solid"/>
              <a:miter/>
            </a:ln>
          </p:spPr>
          <p:txBody>
            <a:bodyPr rtlCol="0" anchor="ctr"/>
            <a:lstStyle/>
            <a:p>
              <a:endParaRPr lang="en-US" dirty="0"/>
            </a:p>
          </p:txBody>
        </p:sp>
        <p:sp>
          <p:nvSpPr>
            <p:cNvPr id="215" name="Freeform 214">
              <a:extLst>
                <a:ext uri="{FF2B5EF4-FFF2-40B4-BE49-F238E27FC236}">
                  <a16:creationId xmlns:a16="http://schemas.microsoft.com/office/drawing/2014/main" id="{14FF56CF-A294-EDA4-FBE1-3009A1F22395}"/>
                </a:ext>
              </a:extLst>
            </p:cNvPr>
            <p:cNvSpPr/>
            <p:nvPr/>
          </p:nvSpPr>
          <p:spPr>
            <a:xfrm>
              <a:off x="4950414" y="1843088"/>
              <a:ext cx="304823" cy="304823"/>
            </a:xfrm>
            <a:custGeom>
              <a:avLst/>
              <a:gdLst>
                <a:gd name="connsiteX0" fmla="*/ 298895 w 304823"/>
                <a:gd name="connsiteY0" fmla="*/ 270129 h 304823"/>
                <a:gd name="connsiteX1" fmla="*/ 208217 w 304823"/>
                <a:gd name="connsiteY1" fmla="*/ 179451 h 304823"/>
                <a:gd name="connsiteX2" fmla="*/ 228600 w 304823"/>
                <a:gd name="connsiteY2" fmla="*/ 114300 h 304823"/>
                <a:gd name="connsiteX3" fmla="*/ 114300 w 304823"/>
                <a:gd name="connsiteY3" fmla="*/ 0 h 304823"/>
                <a:gd name="connsiteX4" fmla="*/ 0 w 304823"/>
                <a:gd name="connsiteY4" fmla="*/ 114300 h 304823"/>
                <a:gd name="connsiteX5" fmla="*/ 114300 w 304823"/>
                <a:gd name="connsiteY5" fmla="*/ 228600 h 304823"/>
                <a:gd name="connsiteX6" fmla="*/ 179451 w 304823"/>
                <a:gd name="connsiteY6" fmla="*/ 208217 h 304823"/>
                <a:gd name="connsiteX7" fmla="*/ 270129 w 304823"/>
                <a:gd name="connsiteY7" fmla="*/ 298895 h 304823"/>
                <a:gd name="connsiteX8" fmla="*/ 298895 w 304823"/>
                <a:gd name="connsiteY8" fmla="*/ 298895 h 304823"/>
                <a:gd name="connsiteX9" fmla="*/ 298895 w 304823"/>
                <a:gd name="connsiteY9" fmla="*/ 270129 h 304823"/>
                <a:gd name="connsiteX10" fmla="*/ 114300 w 304823"/>
                <a:gd name="connsiteY10" fmla="*/ 190500 h 304823"/>
                <a:gd name="connsiteX11" fmla="*/ 38100 w 304823"/>
                <a:gd name="connsiteY11" fmla="*/ 114300 h 304823"/>
                <a:gd name="connsiteX12" fmla="*/ 114300 w 304823"/>
                <a:gd name="connsiteY12" fmla="*/ 38100 h 304823"/>
                <a:gd name="connsiteX13" fmla="*/ 190500 w 304823"/>
                <a:gd name="connsiteY13" fmla="*/ 114300 h 304823"/>
                <a:gd name="connsiteX14" fmla="*/ 114300 w 304823"/>
                <a:gd name="connsiteY14" fmla="*/ 190500 h 30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23" h="304823">
                  <a:moveTo>
                    <a:pt x="298895" y="270129"/>
                  </a:moveTo>
                  <a:lnTo>
                    <a:pt x="208217" y="179451"/>
                  </a:lnTo>
                  <a:cubicBezTo>
                    <a:pt x="221075" y="160973"/>
                    <a:pt x="228600" y="138494"/>
                    <a:pt x="228600" y="114300"/>
                  </a:cubicBezTo>
                  <a:cubicBezTo>
                    <a:pt x="228600" y="51149"/>
                    <a:pt x="177451" y="0"/>
                    <a:pt x="114300" y="0"/>
                  </a:cubicBezTo>
                  <a:cubicBezTo>
                    <a:pt x="51149" y="0"/>
                    <a:pt x="0" y="51149"/>
                    <a:pt x="0" y="114300"/>
                  </a:cubicBezTo>
                  <a:cubicBezTo>
                    <a:pt x="0" y="177451"/>
                    <a:pt x="51149" y="228600"/>
                    <a:pt x="114300" y="228600"/>
                  </a:cubicBezTo>
                  <a:cubicBezTo>
                    <a:pt x="138494" y="228600"/>
                    <a:pt x="160973" y="221075"/>
                    <a:pt x="179451" y="208217"/>
                  </a:cubicBezTo>
                  <a:lnTo>
                    <a:pt x="270129" y="298895"/>
                  </a:lnTo>
                  <a:cubicBezTo>
                    <a:pt x="278035" y="306800"/>
                    <a:pt x="290989" y="306800"/>
                    <a:pt x="298895" y="298895"/>
                  </a:cubicBezTo>
                  <a:cubicBezTo>
                    <a:pt x="306800" y="290989"/>
                    <a:pt x="306800" y="278035"/>
                    <a:pt x="298895" y="270129"/>
                  </a:cubicBezTo>
                  <a:close/>
                  <a:moveTo>
                    <a:pt x="114300" y="190500"/>
                  </a:moveTo>
                  <a:cubicBezTo>
                    <a:pt x="72200" y="190500"/>
                    <a:pt x="38100" y="156400"/>
                    <a:pt x="38100" y="114300"/>
                  </a:cubicBezTo>
                  <a:cubicBezTo>
                    <a:pt x="38100" y="72200"/>
                    <a:pt x="72200" y="38100"/>
                    <a:pt x="114300" y="38100"/>
                  </a:cubicBezTo>
                  <a:cubicBezTo>
                    <a:pt x="156400" y="38100"/>
                    <a:pt x="190500" y="72200"/>
                    <a:pt x="190500" y="114300"/>
                  </a:cubicBezTo>
                  <a:cubicBezTo>
                    <a:pt x="190500" y="156400"/>
                    <a:pt x="156400" y="190500"/>
                    <a:pt x="114300" y="190500"/>
                  </a:cubicBezTo>
                  <a:close/>
                </a:path>
              </a:pathLst>
            </a:custGeom>
            <a:solidFill>
              <a:srgbClr val="FFFFFF"/>
            </a:solidFill>
            <a:ln w="9525" cap="flat">
              <a:noFill/>
              <a:prstDash val="solid"/>
              <a:miter/>
            </a:ln>
          </p:spPr>
          <p:txBody>
            <a:bodyPr rtlCol="0" anchor="ctr"/>
            <a:lstStyle/>
            <a:p>
              <a:endParaRPr lang="en-US"/>
            </a:p>
          </p:txBody>
        </p:sp>
      </p:grpSp>
      <p:grpSp>
        <p:nvGrpSpPr>
          <p:cNvPr id="216" name="Graphic 175">
            <a:extLst>
              <a:ext uri="{FF2B5EF4-FFF2-40B4-BE49-F238E27FC236}">
                <a16:creationId xmlns:a16="http://schemas.microsoft.com/office/drawing/2014/main" id="{E92ADBBB-A02D-F8CC-6EF2-C9422606F5E2}"/>
              </a:ext>
            </a:extLst>
          </p:cNvPr>
          <p:cNvGrpSpPr/>
          <p:nvPr/>
        </p:nvGrpSpPr>
        <p:grpSpPr>
          <a:xfrm>
            <a:off x="5561305" y="1690688"/>
            <a:ext cx="609695" cy="609600"/>
            <a:chOff x="5561305" y="1690688"/>
            <a:chExt cx="609695" cy="609600"/>
          </a:xfrm>
        </p:grpSpPr>
        <p:sp>
          <p:nvSpPr>
            <p:cNvPr id="217" name="Freeform 216">
              <a:extLst>
                <a:ext uri="{FF2B5EF4-FFF2-40B4-BE49-F238E27FC236}">
                  <a16:creationId xmlns:a16="http://schemas.microsoft.com/office/drawing/2014/main" id="{53925E2C-CC2F-B4AC-7909-AAFEAA3DB601}"/>
                </a:ext>
              </a:extLst>
            </p:cNvPr>
            <p:cNvSpPr/>
            <p:nvPr/>
          </p:nvSpPr>
          <p:spPr>
            <a:xfrm>
              <a:off x="556130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218" name="Freeform 217">
              <a:extLst>
                <a:ext uri="{FF2B5EF4-FFF2-40B4-BE49-F238E27FC236}">
                  <a16:creationId xmlns:a16="http://schemas.microsoft.com/office/drawing/2014/main" id="{2CA20EC1-4DE7-51B6-493A-018520802DB4}"/>
                </a:ext>
              </a:extLst>
            </p:cNvPr>
            <p:cNvSpPr/>
            <p:nvPr/>
          </p:nvSpPr>
          <p:spPr>
            <a:xfrm>
              <a:off x="5721229" y="1868424"/>
              <a:ext cx="449770" cy="431863"/>
            </a:xfrm>
            <a:custGeom>
              <a:avLst/>
              <a:gdLst>
                <a:gd name="connsiteX0" fmla="*/ 225743 w 449770"/>
                <a:gd name="connsiteY0" fmla="*/ 8096 h 431863"/>
                <a:gd name="connsiteX1" fmla="*/ 259175 w 449770"/>
                <a:gd name="connsiteY1" fmla="*/ 88868 h 431863"/>
                <a:gd name="connsiteX2" fmla="*/ 233744 w 449770"/>
                <a:gd name="connsiteY2" fmla="*/ 88868 h 431863"/>
                <a:gd name="connsiteX3" fmla="*/ 207740 w 449770"/>
                <a:gd name="connsiteY3" fmla="*/ 26003 h 431863"/>
                <a:gd name="connsiteX4" fmla="*/ 144875 w 449770"/>
                <a:gd name="connsiteY4" fmla="*/ 0 h 431863"/>
                <a:gd name="connsiteX5" fmla="*/ 82010 w 449770"/>
                <a:gd name="connsiteY5" fmla="*/ 26003 h 431863"/>
                <a:gd name="connsiteX6" fmla="*/ 56007 w 449770"/>
                <a:gd name="connsiteY6" fmla="*/ 88868 h 431863"/>
                <a:gd name="connsiteX7" fmla="*/ 30575 w 449770"/>
                <a:gd name="connsiteY7" fmla="*/ 88868 h 431863"/>
                <a:gd name="connsiteX8" fmla="*/ 94107 w 449770"/>
                <a:gd name="connsiteY8" fmla="*/ 152400 h 431863"/>
                <a:gd name="connsiteX9" fmla="*/ 17907 w 449770"/>
                <a:gd name="connsiteY9" fmla="*/ 152400 h 431863"/>
                <a:gd name="connsiteX10" fmla="*/ 0 w 449770"/>
                <a:gd name="connsiteY10" fmla="*/ 144971 h 431863"/>
                <a:gd name="connsiteX11" fmla="*/ 70961 w 449770"/>
                <a:gd name="connsiteY11" fmla="*/ 215932 h 431863"/>
                <a:gd name="connsiteX12" fmla="*/ 17907 w 449770"/>
                <a:gd name="connsiteY12" fmla="*/ 215932 h 431863"/>
                <a:gd name="connsiteX13" fmla="*/ 0 w 449770"/>
                <a:gd name="connsiteY13" fmla="*/ 208502 h 431863"/>
                <a:gd name="connsiteX14" fmla="*/ 70961 w 449770"/>
                <a:gd name="connsiteY14" fmla="*/ 279464 h 431863"/>
                <a:gd name="connsiteX15" fmla="*/ 17907 w 449770"/>
                <a:gd name="connsiteY15" fmla="*/ 279464 h 431863"/>
                <a:gd name="connsiteX16" fmla="*/ 0 w 449770"/>
                <a:gd name="connsiteY16" fmla="*/ 272034 h 431863"/>
                <a:gd name="connsiteX17" fmla="*/ 159829 w 449770"/>
                <a:gd name="connsiteY17" fmla="*/ 431864 h 431863"/>
                <a:gd name="connsiteX18" fmla="*/ 414909 w 449770"/>
                <a:gd name="connsiteY18" fmla="*/ 431864 h 431863"/>
                <a:gd name="connsiteX19" fmla="*/ 449771 w 449770"/>
                <a:gd name="connsiteY19" fmla="*/ 397002 h 431863"/>
                <a:gd name="connsiteX20" fmla="*/ 449771 w 449770"/>
                <a:gd name="connsiteY20" fmla="*/ 232124 h 431863"/>
                <a:gd name="connsiteX21" fmla="*/ 225838 w 449770"/>
                <a:gd name="connsiteY21" fmla="*/ 8096 h 4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770" h="431863">
                  <a:moveTo>
                    <a:pt x="225743" y="8096"/>
                  </a:moveTo>
                  <a:cubicBezTo>
                    <a:pt x="246412" y="28766"/>
                    <a:pt x="259175" y="57341"/>
                    <a:pt x="259175" y="88868"/>
                  </a:cubicBezTo>
                  <a:lnTo>
                    <a:pt x="233744" y="88868"/>
                  </a:lnTo>
                  <a:cubicBezTo>
                    <a:pt x="233744" y="64294"/>
                    <a:pt x="223838" y="42101"/>
                    <a:pt x="207740" y="26003"/>
                  </a:cubicBezTo>
                  <a:cubicBezTo>
                    <a:pt x="191643" y="9906"/>
                    <a:pt x="169450" y="0"/>
                    <a:pt x="144875" y="0"/>
                  </a:cubicBezTo>
                  <a:cubicBezTo>
                    <a:pt x="120301" y="0"/>
                    <a:pt x="98107" y="9906"/>
                    <a:pt x="82010" y="26003"/>
                  </a:cubicBezTo>
                  <a:cubicBezTo>
                    <a:pt x="65913" y="42101"/>
                    <a:pt x="56007" y="64294"/>
                    <a:pt x="56007" y="88868"/>
                  </a:cubicBezTo>
                  <a:lnTo>
                    <a:pt x="30575" y="88868"/>
                  </a:lnTo>
                  <a:lnTo>
                    <a:pt x="94107" y="152400"/>
                  </a:lnTo>
                  <a:lnTo>
                    <a:pt x="17907" y="152400"/>
                  </a:lnTo>
                  <a:cubicBezTo>
                    <a:pt x="10954" y="152400"/>
                    <a:pt x="4572" y="149543"/>
                    <a:pt x="0" y="144971"/>
                  </a:cubicBezTo>
                  <a:lnTo>
                    <a:pt x="70961" y="215932"/>
                  </a:lnTo>
                  <a:lnTo>
                    <a:pt x="17907" y="215932"/>
                  </a:lnTo>
                  <a:cubicBezTo>
                    <a:pt x="10954" y="215932"/>
                    <a:pt x="4572" y="213074"/>
                    <a:pt x="0" y="208502"/>
                  </a:cubicBezTo>
                  <a:lnTo>
                    <a:pt x="70961" y="279464"/>
                  </a:lnTo>
                  <a:lnTo>
                    <a:pt x="17907" y="279464"/>
                  </a:lnTo>
                  <a:cubicBezTo>
                    <a:pt x="10954" y="279464"/>
                    <a:pt x="4572" y="276606"/>
                    <a:pt x="0" y="272034"/>
                  </a:cubicBezTo>
                  <a:lnTo>
                    <a:pt x="159829" y="431864"/>
                  </a:lnTo>
                  <a:lnTo>
                    <a:pt x="414909" y="431864"/>
                  </a:lnTo>
                  <a:cubicBezTo>
                    <a:pt x="434054" y="431864"/>
                    <a:pt x="449771" y="416147"/>
                    <a:pt x="449771" y="397002"/>
                  </a:cubicBezTo>
                  <a:lnTo>
                    <a:pt x="449771" y="232124"/>
                  </a:lnTo>
                  <a:lnTo>
                    <a:pt x="225838" y="8096"/>
                  </a:lnTo>
                  <a:close/>
                </a:path>
              </a:pathLst>
            </a:custGeom>
            <a:gradFill>
              <a:gsLst>
                <a:gs pos="0">
                  <a:srgbClr val="F7931D"/>
                </a:gs>
                <a:gs pos="100000">
                  <a:srgbClr val="975C14"/>
                </a:gs>
              </a:gsLst>
              <a:lin ang="13499565" scaled="1"/>
            </a:gradFill>
            <a:ln w="9525" cap="flat">
              <a:noFill/>
              <a:prstDash val="solid"/>
              <a:miter/>
            </a:ln>
          </p:spPr>
          <p:txBody>
            <a:bodyPr rtlCol="0" anchor="ctr"/>
            <a:lstStyle/>
            <a:p>
              <a:endParaRPr lang="en-US" dirty="0"/>
            </a:p>
          </p:txBody>
        </p:sp>
        <p:sp>
          <p:nvSpPr>
            <p:cNvPr id="219" name="Freeform 218">
              <a:extLst>
                <a:ext uri="{FF2B5EF4-FFF2-40B4-BE49-F238E27FC236}">
                  <a16:creationId xmlns:a16="http://schemas.microsoft.com/office/drawing/2014/main" id="{1ED58396-74B1-2187-F7F0-FC5146D9A4BC}"/>
                </a:ext>
              </a:extLst>
            </p:cNvPr>
            <p:cNvSpPr/>
            <p:nvPr/>
          </p:nvSpPr>
          <p:spPr>
            <a:xfrm>
              <a:off x="5713705" y="1843088"/>
              <a:ext cx="305085" cy="304895"/>
            </a:xfrm>
            <a:custGeom>
              <a:avLst/>
              <a:gdLst>
                <a:gd name="connsiteX0" fmla="*/ 152400 w 305085"/>
                <a:gd name="connsiteY0" fmla="*/ 25432 h 304895"/>
                <a:gd name="connsiteX1" fmla="*/ 241268 w 305085"/>
                <a:gd name="connsiteY1" fmla="*/ 114300 h 304895"/>
                <a:gd name="connsiteX2" fmla="*/ 266700 w 305085"/>
                <a:gd name="connsiteY2" fmla="*/ 114300 h 304895"/>
                <a:gd name="connsiteX3" fmla="*/ 152400 w 305085"/>
                <a:gd name="connsiteY3" fmla="*/ 0 h 304895"/>
                <a:gd name="connsiteX4" fmla="*/ 38100 w 305085"/>
                <a:gd name="connsiteY4" fmla="*/ 114300 h 304895"/>
                <a:gd name="connsiteX5" fmla="*/ 63532 w 305085"/>
                <a:gd name="connsiteY5" fmla="*/ 114300 h 304895"/>
                <a:gd name="connsiteX6" fmla="*/ 152400 w 305085"/>
                <a:gd name="connsiteY6" fmla="*/ 25432 h 304895"/>
                <a:gd name="connsiteX7" fmla="*/ 304800 w 305085"/>
                <a:gd name="connsiteY7" fmla="*/ 152400 h 304895"/>
                <a:gd name="connsiteX8" fmla="*/ 304800 w 305085"/>
                <a:gd name="connsiteY8" fmla="*/ 152400 h 304895"/>
                <a:gd name="connsiteX9" fmla="*/ 279368 w 305085"/>
                <a:gd name="connsiteY9" fmla="*/ 126968 h 304895"/>
                <a:gd name="connsiteX10" fmla="*/ 25432 w 305085"/>
                <a:gd name="connsiteY10" fmla="*/ 126968 h 304895"/>
                <a:gd name="connsiteX11" fmla="*/ 0 w 305085"/>
                <a:gd name="connsiteY11" fmla="*/ 152400 h 304895"/>
                <a:gd name="connsiteX12" fmla="*/ 0 w 305085"/>
                <a:gd name="connsiteY12" fmla="*/ 152400 h 304895"/>
                <a:gd name="connsiteX13" fmla="*/ 25432 w 305085"/>
                <a:gd name="connsiteY13" fmla="*/ 177832 h 304895"/>
                <a:gd name="connsiteX14" fmla="*/ 116586 w 305085"/>
                <a:gd name="connsiteY14" fmla="*/ 177832 h 304895"/>
                <a:gd name="connsiteX15" fmla="*/ 114395 w 305085"/>
                <a:gd name="connsiteY15" fmla="*/ 190500 h 304895"/>
                <a:gd name="connsiteX16" fmla="*/ 25527 w 305085"/>
                <a:gd name="connsiteY16" fmla="*/ 190500 h 304895"/>
                <a:gd name="connsiteX17" fmla="*/ 95 w 305085"/>
                <a:gd name="connsiteY17" fmla="*/ 215932 h 304895"/>
                <a:gd name="connsiteX18" fmla="*/ 25527 w 305085"/>
                <a:gd name="connsiteY18" fmla="*/ 241364 h 304895"/>
                <a:gd name="connsiteX19" fmla="*/ 127159 w 305085"/>
                <a:gd name="connsiteY19" fmla="*/ 241364 h 304895"/>
                <a:gd name="connsiteX20" fmla="*/ 127159 w 305085"/>
                <a:gd name="connsiteY20" fmla="*/ 254032 h 304895"/>
                <a:gd name="connsiteX21" fmla="*/ 25527 w 305085"/>
                <a:gd name="connsiteY21" fmla="*/ 254032 h 304895"/>
                <a:gd name="connsiteX22" fmla="*/ 95 w 305085"/>
                <a:gd name="connsiteY22" fmla="*/ 279464 h 304895"/>
                <a:gd name="connsiteX23" fmla="*/ 25527 w 305085"/>
                <a:gd name="connsiteY23" fmla="*/ 304895 h 304895"/>
                <a:gd name="connsiteX24" fmla="*/ 279559 w 305085"/>
                <a:gd name="connsiteY24" fmla="*/ 304895 h 304895"/>
                <a:gd name="connsiteX25" fmla="*/ 304991 w 305085"/>
                <a:gd name="connsiteY25" fmla="*/ 279464 h 304895"/>
                <a:gd name="connsiteX26" fmla="*/ 279559 w 305085"/>
                <a:gd name="connsiteY26" fmla="*/ 254032 h 304895"/>
                <a:gd name="connsiteX27" fmla="*/ 177927 w 305085"/>
                <a:gd name="connsiteY27" fmla="*/ 254032 h 304895"/>
                <a:gd name="connsiteX28" fmla="*/ 177927 w 305085"/>
                <a:gd name="connsiteY28" fmla="*/ 241364 h 304895"/>
                <a:gd name="connsiteX29" fmla="*/ 279559 w 305085"/>
                <a:gd name="connsiteY29" fmla="*/ 241364 h 304895"/>
                <a:gd name="connsiteX30" fmla="*/ 304991 w 305085"/>
                <a:gd name="connsiteY30" fmla="*/ 215932 h 304895"/>
                <a:gd name="connsiteX31" fmla="*/ 279559 w 305085"/>
                <a:gd name="connsiteY31" fmla="*/ 190500 h 304895"/>
                <a:gd name="connsiteX32" fmla="*/ 190691 w 305085"/>
                <a:gd name="connsiteY32" fmla="*/ 190500 h 304895"/>
                <a:gd name="connsiteX33" fmla="*/ 188500 w 305085"/>
                <a:gd name="connsiteY33" fmla="*/ 177832 h 304895"/>
                <a:gd name="connsiteX34" fmla="*/ 279654 w 305085"/>
                <a:gd name="connsiteY34" fmla="*/ 177832 h 304895"/>
                <a:gd name="connsiteX35" fmla="*/ 305086 w 305085"/>
                <a:gd name="connsiteY35" fmla="*/ 152400 h 304895"/>
                <a:gd name="connsiteX36" fmla="*/ 165068 w 305085"/>
                <a:gd name="connsiteY36" fmla="*/ 212503 h 304895"/>
                <a:gd name="connsiteX37" fmla="*/ 165068 w 305085"/>
                <a:gd name="connsiteY37" fmla="*/ 254032 h 304895"/>
                <a:gd name="connsiteX38" fmla="*/ 152400 w 305085"/>
                <a:gd name="connsiteY38" fmla="*/ 266700 h 304895"/>
                <a:gd name="connsiteX39" fmla="*/ 139732 w 305085"/>
                <a:gd name="connsiteY39" fmla="*/ 254032 h 304895"/>
                <a:gd name="connsiteX40" fmla="*/ 139732 w 305085"/>
                <a:gd name="connsiteY40" fmla="*/ 212503 h 304895"/>
                <a:gd name="connsiteX41" fmla="*/ 127064 w 305085"/>
                <a:gd name="connsiteY41" fmla="*/ 190500 h 304895"/>
                <a:gd name="connsiteX42" fmla="*/ 152495 w 305085"/>
                <a:gd name="connsiteY42" fmla="*/ 165068 h 304895"/>
                <a:gd name="connsiteX43" fmla="*/ 177927 w 305085"/>
                <a:gd name="connsiteY43" fmla="*/ 190500 h 304895"/>
                <a:gd name="connsiteX44" fmla="*/ 165259 w 305085"/>
                <a:gd name="connsiteY44" fmla="*/ 212503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085" h="304895">
                  <a:moveTo>
                    <a:pt x="152400" y="25432"/>
                  </a:moveTo>
                  <a:cubicBezTo>
                    <a:pt x="201454" y="25432"/>
                    <a:pt x="241268" y="65246"/>
                    <a:pt x="241268" y="114300"/>
                  </a:cubicBezTo>
                  <a:lnTo>
                    <a:pt x="266700" y="114300"/>
                  </a:lnTo>
                  <a:cubicBezTo>
                    <a:pt x="266700" y="51149"/>
                    <a:pt x="215551" y="0"/>
                    <a:pt x="152400" y="0"/>
                  </a:cubicBezTo>
                  <a:cubicBezTo>
                    <a:pt x="89249" y="0"/>
                    <a:pt x="38100" y="51149"/>
                    <a:pt x="38100" y="114300"/>
                  </a:cubicBezTo>
                  <a:lnTo>
                    <a:pt x="63532" y="114300"/>
                  </a:lnTo>
                  <a:cubicBezTo>
                    <a:pt x="63532" y="65151"/>
                    <a:pt x="103346" y="25432"/>
                    <a:pt x="152400" y="25432"/>
                  </a:cubicBezTo>
                  <a:close/>
                  <a:moveTo>
                    <a:pt x="304800" y="152400"/>
                  </a:moveTo>
                  <a:lnTo>
                    <a:pt x="304800" y="152400"/>
                  </a:lnTo>
                  <a:cubicBezTo>
                    <a:pt x="304800" y="138398"/>
                    <a:pt x="293370" y="126968"/>
                    <a:pt x="279368" y="126968"/>
                  </a:cubicBezTo>
                  <a:lnTo>
                    <a:pt x="25432" y="126968"/>
                  </a:lnTo>
                  <a:cubicBezTo>
                    <a:pt x="11430" y="126968"/>
                    <a:pt x="0" y="138398"/>
                    <a:pt x="0" y="152400"/>
                  </a:cubicBezTo>
                  <a:lnTo>
                    <a:pt x="0" y="152400"/>
                  </a:lnTo>
                  <a:cubicBezTo>
                    <a:pt x="0" y="166402"/>
                    <a:pt x="11430" y="177832"/>
                    <a:pt x="25432" y="177832"/>
                  </a:cubicBezTo>
                  <a:lnTo>
                    <a:pt x="116586" y="177832"/>
                  </a:lnTo>
                  <a:cubicBezTo>
                    <a:pt x="115157" y="181832"/>
                    <a:pt x="114395" y="186119"/>
                    <a:pt x="114395" y="190500"/>
                  </a:cubicBezTo>
                  <a:lnTo>
                    <a:pt x="25527" y="190500"/>
                  </a:lnTo>
                  <a:cubicBezTo>
                    <a:pt x="11525" y="190500"/>
                    <a:pt x="95" y="201930"/>
                    <a:pt x="95" y="215932"/>
                  </a:cubicBezTo>
                  <a:cubicBezTo>
                    <a:pt x="95" y="229934"/>
                    <a:pt x="11525" y="241364"/>
                    <a:pt x="25527" y="241364"/>
                  </a:cubicBezTo>
                  <a:lnTo>
                    <a:pt x="127159" y="241364"/>
                  </a:lnTo>
                  <a:lnTo>
                    <a:pt x="127159" y="254032"/>
                  </a:lnTo>
                  <a:lnTo>
                    <a:pt x="25527" y="254032"/>
                  </a:lnTo>
                  <a:cubicBezTo>
                    <a:pt x="11525" y="254032"/>
                    <a:pt x="95" y="265462"/>
                    <a:pt x="95" y="279464"/>
                  </a:cubicBezTo>
                  <a:cubicBezTo>
                    <a:pt x="95" y="293465"/>
                    <a:pt x="11525" y="304895"/>
                    <a:pt x="25527" y="304895"/>
                  </a:cubicBezTo>
                  <a:lnTo>
                    <a:pt x="279559" y="304895"/>
                  </a:lnTo>
                  <a:cubicBezTo>
                    <a:pt x="293561" y="304895"/>
                    <a:pt x="304991" y="293465"/>
                    <a:pt x="304991" y="279464"/>
                  </a:cubicBezTo>
                  <a:cubicBezTo>
                    <a:pt x="304991" y="265462"/>
                    <a:pt x="293561" y="254032"/>
                    <a:pt x="279559" y="254032"/>
                  </a:cubicBezTo>
                  <a:lnTo>
                    <a:pt x="177927" y="254032"/>
                  </a:lnTo>
                  <a:lnTo>
                    <a:pt x="177927" y="241364"/>
                  </a:lnTo>
                  <a:lnTo>
                    <a:pt x="279559" y="241364"/>
                  </a:lnTo>
                  <a:cubicBezTo>
                    <a:pt x="293561" y="241364"/>
                    <a:pt x="304991" y="229934"/>
                    <a:pt x="304991" y="215932"/>
                  </a:cubicBezTo>
                  <a:cubicBezTo>
                    <a:pt x="304991" y="201930"/>
                    <a:pt x="293561" y="190500"/>
                    <a:pt x="279559" y="190500"/>
                  </a:cubicBezTo>
                  <a:lnTo>
                    <a:pt x="190691" y="190500"/>
                  </a:lnTo>
                  <a:cubicBezTo>
                    <a:pt x="190691" y="186023"/>
                    <a:pt x="189928" y="181737"/>
                    <a:pt x="188500" y="177832"/>
                  </a:cubicBezTo>
                  <a:lnTo>
                    <a:pt x="279654" y="177832"/>
                  </a:lnTo>
                  <a:cubicBezTo>
                    <a:pt x="293656" y="177832"/>
                    <a:pt x="305086" y="166402"/>
                    <a:pt x="305086" y="152400"/>
                  </a:cubicBezTo>
                  <a:close/>
                  <a:moveTo>
                    <a:pt x="165068" y="212503"/>
                  </a:moveTo>
                  <a:lnTo>
                    <a:pt x="165068" y="254032"/>
                  </a:lnTo>
                  <a:cubicBezTo>
                    <a:pt x="165068" y="260985"/>
                    <a:pt x="159353" y="266700"/>
                    <a:pt x="152400" y="266700"/>
                  </a:cubicBezTo>
                  <a:cubicBezTo>
                    <a:pt x="145447" y="266700"/>
                    <a:pt x="139732" y="260985"/>
                    <a:pt x="139732" y="254032"/>
                  </a:cubicBezTo>
                  <a:lnTo>
                    <a:pt x="139732" y="212503"/>
                  </a:lnTo>
                  <a:cubicBezTo>
                    <a:pt x="132112" y="208121"/>
                    <a:pt x="127064" y="199930"/>
                    <a:pt x="127064" y="190500"/>
                  </a:cubicBezTo>
                  <a:cubicBezTo>
                    <a:pt x="127064" y="176498"/>
                    <a:pt x="138494" y="165068"/>
                    <a:pt x="152495" y="165068"/>
                  </a:cubicBezTo>
                  <a:cubicBezTo>
                    <a:pt x="166497" y="165068"/>
                    <a:pt x="177927" y="176403"/>
                    <a:pt x="177927" y="190500"/>
                  </a:cubicBezTo>
                  <a:cubicBezTo>
                    <a:pt x="177927" y="199930"/>
                    <a:pt x="172784" y="208121"/>
                    <a:pt x="165259" y="212503"/>
                  </a:cubicBezTo>
                  <a:close/>
                </a:path>
              </a:pathLst>
            </a:custGeom>
            <a:solidFill>
              <a:srgbClr val="FFFFFF"/>
            </a:solidFill>
            <a:ln w="9525" cap="flat">
              <a:noFill/>
              <a:prstDash val="solid"/>
              <a:miter/>
            </a:ln>
          </p:spPr>
          <p:txBody>
            <a:bodyPr rtlCol="0" anchor="ctr"/>
            <a:lstStyle/>
            <a:p>
              <a:endParaRPr lang="en-US"/>
            </a:p>
          </p:txBody>
        </p:sp>
      </p:grpSp>
      <p:grpSp>
        <p:nvGrpSpPr>
          <p:cNvPr id="220" name="Graphic 173">
            <a:extLst>
              <a:ext uri="{FF2B5EF4-FFF2-40B4-BE49-F238E27FC236}">
                <a16:creationId xmlns:a16="http://schemas.microsoft.com/office/drawing/2014/main" id="{24A26724-1E51-CF89-86E4-AE053F0C1234}"/>
              </a:ext>
            </a:extLst>
          </p:cNvPr>
          <p:cNvGrpSpPr/>
          <p:nvPr/>
        </p:nvGrpSpPr>
        <p:grpSpPr>
          <a:xfrm>
            <a:off x="6324596" y="1690688"/>
            <a:ext cx="609600" cy="609600"/>
            <a:chOff x="6324596" y="1690688"/>
            <a:chExt cx="609600" cy="609600"/>
          </a:xfrm>
        </p:grpSpPr>
        <p:sp>
          <p:nvSpPr>
            <p:cNvPr id="221" name="Freeform 220">
              <a:extLst>
                <a:ext uri="{FF2B5EF4-FFF2-40B4-BE49-F238E27FC236}">
                  <a16:creationId xmlns:a16="http://schemas.microsoft.com/office/drawing/2014/main" id="{A42A581F-08DE-E055-6C24-D376DE7A85AE}"/>
                </a:ext>
              </a:extLst>
            </p:cNvPr>
            <p:cNvSpPr/>
            <p:nvPr/>
          </p:nvSpPr>
          <p:spPr>
            <a:xfrm>
              <a:off x="6324596"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222" name="Freeform 221">
              <a:extLst>
                <a:ext uri="{FF2B5EF4-FFF2-40B4-BE49-F238E27FC236}">
                  <a16:creationId xmlns:a16="http://schemas.microsoft.com/office/drawing/2014/main" id="{BF0C5480-9FF8-8607-1DBF-D46A893C5EDF}"/>
                </a:ext>
              </a:extLst>
            </p:cNvPr>
            <p:cNvSpPr/>
            <p:nvPr/>
          </p:nvSpPr>
          <p:spPr>
            <a:xfrm>
              <a:off x="6553196" y="1854232"/>
              <a:ext cx="381000" cy="446055"/>
            </a:xfrm>
            <a:custGeom>
              <a:avLst/>
              <a:gdLst>
                <a:gd name="connsiteX0" fmla="*/ 103156 w 381000"/>
                <a:gd name="connsiteY0" fmla="*/ 0 h 446055"/>
                <a:gd name="connsiteX1" fmla="*/ 103156 w 381000"/>
                <a:gd name="connsiteY1" fmla="*/ 53912 h 446055"/>
                <a:gd name="connsiteX2" fmla="*/ 49244 w 381000"/>
                <a:gd name="connsiteY2" fmla="*/ 53912 h 446055"/>
                <a:gd name="connsiteX3" fmla="*/ 114300 w 381000"/>
                <a:gd name="connsiteY3" fmla="*/ 118967 h 446055"/>
                <a:gd name="connsiteX4" fmla="*/ 114300 w 381000"/>
                <a:gd name="connsiteY4" fmla="*/ 278416 h 446055"/>
                <a:gd name="connsiteX5" fmla="*/ 152400 w 381000"/>
                <a:gd name="connsiteY5" fmla="*/ 278416 h 446055"/>
                <a:gd name="connsiteX6" fmla="*/ 152400 w 381000"/>
                <a:gd name="connsiteY6" fmla="*/ 293656 h 446055"/>
                <a:gd name="connsiteX7" fmla="*/ 0 w 381000"/>
                <a:gd name="connsiteY7" fmla="*/ 293656 h 446055"/>
                <a:gd name="connsiteX8" fmla="*/ 152400 w 381000"/>
                <a:gd name="connsiteY8" fmla="*/ 446056 h 446055"/>
                <a:gd name="connsiteX9" fmla="*/ 346139 w 381000"/>
                <a:gd name="connsiteY9" fmla="*/ 446056 h 446055"/>
                <a:gd name="connsiteX10" fmla="*/ 381000 w 381000"/>
                <a:gd name="connsiteY10" fmla="*/ 411194 h 446055"/>
                <a:gd name="connsiteX11" fmla="*/ 381000 w 381000"/>
                <a:gd name="connsiteY11" fmla="*/ 277844 h 446055"/>
                <a:gd name="connsiteX12" fmla="*/ 103156 w 381000"/>
                <a:gd name="connsiteY12" fmla="*/ 0 h 446055"/>
                <a:gd name="connsiteX13" fmla="*/ 38100 w 381000"/>
                <a:gd name="connsiteY13" fmla="*/ 105632 h 446055"/>
                <a:gd name="connsiteX14" fmla="*/ 0 w 381000"/>
                <a:gd name="connsiteY14" fmla="*/ 105632 h 446055"/>
                <a:gd name="connsiteX15" fmla="*/ 38100 w 381000"/>
                <a:gd name="connsiteY15" fmla="*/ 143732 h 446055"/>
                <a:gd name="connsiteX16" fmla="*/ 38100 w 381000"/>
                <a:gd name="connsiteY16" fmla="*/ 105632 h 4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446055">
                  <a:moveTo>
                    <a:pt x="103156" y="0"/>
                  </a:moveTo>
                  <a:cubicBezTo>
                    <a:pt x="118015" y="14859"/>
                    <a:pt x="118015" y="38957"/>
                    <a:pt x="103156" y="53912"/>
                  </a:cubicBezTo>
                  <a:cubicBezTo>
                    <a:pt x="88297" y="68770"/>
                    <a:pt x="64198" y="68770"/>
                    <a:pt x="49244" y="53912"/>
                  </a:cubicBezTo>
                  <a:lnTo>
                    <a:pt x="114300" y="118967"/>
                  </a:lnTo>
                  <a:lnTo>
                    <a:pt x="114300" y="278416"/>
                  </a:lnTo>
                  <a:lnTo>
                    <a:pt x="152400" y="278416"/>
                  </a:lnTo>
                  <a:lnTo>
                    <a:pt x="152400" y="293656"/>
                  </a:lnTo>
                  <a:lnTo>
                    <a:pt x="0" y="293656"/>
                  </a:lnTo>
                  <a:lnTo>
                    <a:pt x="152400" y="446056"/>
                  </a:lnTo>
                  <a:lnTo>
                    <a:pt x="346139" y="446056"/>
                  </a:lnTo>
                  <a:cubicBezTo>
                    <a:pt x="365284" y="446056"/>
                    <a:pt x="381000" y="430340"/>
                    <a:pt x="381000" y="411194"/>
                  </a:cubicBezTo>
                  <a:lnTo>
                    <a:pt x="381000" y="277844"/>
                  </a:lnTo>
                  <a:lnTo>
                    <a:pt x="103156" y="0"/>
                  </a:lnTo>
                  <a:close/>
                  <a:moveTo>
                    <a:pt x="38100" y="105632"/>
                  </a:moveTo>
                  <a:lnTo>
                    <a:pt x="0" y="105632"/>
                  </a:lnTo>
                  <a:lnTo>
                    <a:pt x="38100" y="143732"/>
                  </a:lnTo>
                  <a:lnTo>
                    <a:pt x="38100" y="105632"/>
                  </a:lnTo>
                  <a:close/>
                </a:path>
              </a:pathLst>
            </a:custGeom>
            <a:gradFill>
              <a:gsLst>
                <a:gs pos="0">
                  <a:srgbClr val="F7931D"/>
                </a:gs>
                <a:gs pos="100000">
                  <a:srgbClr val="975C14"/>
                </a:gs>
              </a:gsLst>
              <a:lin ang="13499535" scaled="1"/>
            </a:gradFill>
            <a:ln w="9525" cap="flat">
              <a:noFill/>
              <a:prstDash val="solid"/>
              <a:miter/>
            </a:ln>
          </p:spPr>
          <p:txBody>
            <a:bodyPr rtlCol="0" anchor="ctr"/>
            <a:lstStyle/>
            <a:p>
              <a:endParaRPr lang="en-US" dirty="0"/>
            </a:p>
          </p:txBody>
        </p:sp>
        <p:sp>
          <p:nvSpPr>
            <p:cNvPr id="223" name="Freeform 222">
              <a:extLst>
                <a:ext uri="{FF2B5EF4-FFF2-40B4-BE49-F238E27FC236}">
                  <a16:creationId xmlns:a16="http://schemas.microsoft.com/office/drawing/2014/main" id="{F43E3C3D-620F-4134-5E9D-6483C7DA74D0}"/>
                </a:ext>
              </a:extLst>
            </p:cNvPr>
            <p:cNvSpPr/>
            <p:nvPr/>
          </p:nvSpPr>
          <p:spPr>
            <a:xfrm>
              <a:off x="6553196" y="1843088"/>
              <a:ext cx="152400" cy="304800"/>
            </a:xfrm>
            <a:custGeom>
              <a:avLst/>
              <a:gdLst>
                <a:gd name="connsiteX0" fmla="*/ 114300 w 152400"/>
                <a:gd name="connsiteY0" fmla="*/ 289560 h 304800"/>
                <a:gd name="connsiteX1" fmla="*/ 114300 w 152400"/>
                <a:gd name="connsiteY1" fmla="*/ 101632 h 304800"/>
                <a:gd name="connsiteX2" fmla="*/ 0 w 152400"/>
                <a:gd name="connsiteY2" fmla="*/ 101632 h 304800"/>
                <a:gd name="connsiteX3" fmla="*/ 0 w 152400"/>
                <a:gd name="connsiteY3" fmla="*/ 116872 h 304800"/>
                <a:gd name="connsiteX4" fmla="*/ 38100 w 152400"/>
                <a:gd name="connsiteY4" fmla="*/ 116872 h 304800"/>
                <a:gd name="connsiteX5" fmla="*/ 38100 w 152400"/>
                <a:gd name="connsiteY5" fmla="*/ 289560 h 304800"/>
                <a:gd name="connsiteX6" fmla="*/ 0 w 152400"/>
                <a:gd name="connsiteY6" fmla="*/ 289560 h 304800"/>
                <a:gd name="connsiteX7" fmla="*/ 0 w 152400"/>
                <a:gd name="connsiteY7" fmla="*/ 304800 h 304800"/>
                <a:gd name="connsiteX8" fmla="*/ 152400 w 152400"/>
                <a:gd name="connsiteY8" fmla="*/ 304800 h 304800"/>
                <a:gd name="connsiteX9" fmla="*/ 152400 w 152400"/>
                <a:gd name="connsiteY9" fmla="*/ 289560 h 304800"/>
                <a:gd name="connsiteX10" fmla="*/ 114300 w 152400"/>
                <a:gd name="connsiteY10" fmla="*/ 289560 h 304800"/>
                <a:gd name="connsiteX11" fmla="*/ 76200 w 152400"/>
                <a:gd name="connsiteY11" fmla="*/ 76200 h 304800"/>
                <a:gd name="connsiteX12" fmla="*/ 114300 w 152400"/>
                <a:gd name="connsiteY12" fmla="*/ 38100 h 304800"/>
                <a:gd name="connsiteX13" fmla="*/ 76200 w 152400"/>
                <a:gd name="connsiteY13" fmla="*/ 0 h 304800"/>
                <a:gd name="connsiteX14" fmla="*/ 38100 w 152400"/>
                <a:gd name="connsiteY14" fmla="*/ 38100 h 304800"/>
                <a:gd name="connsiteX15" fmla="*/ 76200 w 152400"/>
                <a:gd name="connsiteY15" fmla="*/ 762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304800">
                  <a:moveTo>
                    <a:pt x="114300" y="289560"/>
                  </a:moveTo>
                  <a:lnTo>
                    <a:pt x="114300" y="101632"/>
                  </a:lnTo>
                  <a:lnTo>
                    <a:pt x="0" y="101632"/>
                  </a:lnTo>
                  <a:lnTo>
                    <a:pt x="0" y="116872"/>
                  </a:lnTo>
                  <a:lnTo>
                    <a:pt x="38100" y="116872"/>
                  </a:lnTo>
                  <a:lnTo>
                    <a:pt x="38100" y="289560"/>
                  </a:lnTo>
                  <a:lnTo>
                    <a:pt x="0" y="289560"/>
                  </a:lnTo>
                  <a:lnTo>
                    <a:pt x="0" y="304800"/>
                  </a:lnTo>
                  <a:lnTo>
                    <a:pt x="152400" y="304800"/>
                  </a:lnTo>
                  <a:lnTo>
                    <a:pt x="152400" y="289560"/>
                  </a:lnTo>
                  <a:lnTo>
                    <a:pt x="114300" y="289560"/>
                  </a:lnTo>
                  <a:close/>
                  <a:moveTo>
                    <a:pt x="76200" y="76200"/>
                  </a:moveTo>
                  <a:cubicBezTo>
                    <a:pt x="97250" y="76200"/>
                    <a:pt x="114300" y="59150"/>
                    <a:pt x="114300" y="38100"/>
                  </a:cubicBezTo>
                  <a:cubicBezTo>
                    <a:pt x="114300" y="17050"/>
                    <a:pt x="97250" y="0"/>
                    <a:pt x="76200" y="0"/>
                  </a:cubicBezTo>
                  <a:cubicBezTo>
                    <a:pt x="55150" y="0"/>
                    <a:pt x="38100" y="17050"/>
                    <a:pt x="38100" y="38100"/>
                  </a:cubicBezTo>
                  <a:cubicBezTo>
                    <a:pt x="38100" y="59150"/>
                    <a:pt x="55150" y="76200"/>
                    <a:pt x="76200" y="76200"/>
                  </a:cubicBezTo>
                  <a:close/>
                </a:path>
              </a:pathLst>
            </a:custGeom>
            <a:solidFill>
              <a:srgbClr val="FFFFFF"/>
            </a:solidFill>
            <a:ln w="9525" cap="flat">
              <a:noFill/>
              <a:prstDash val="solid"/>
              <a:miter/>
            </a:ln>
          </p:spPr>
          <p:txBody>
            <a:bodyPr rtlCol="0" anchor="ctr"/>
            <a:lstStyle/>
            <a:p>
              <a:endParaRPr lang="en-US"/>
            </a:p>
          </p:txBody>
        </p:sp>
      </p:grpSp>
      <p:grpSp>
        <p:nvGrpSpPr>
          <p:cNvPr id="224" name="Graphic 171">
            <a:extLst>
              <a:ext uri="{FF2B5EF4-FFF2-40B4-BE49-F238E27FC236}">
                <a16:creationId xmlns:a16="http://schemas.microsoft.com/office/drawing/2014/main" id="{B5DB5AFA-3530-1924-CB3A-6B29EB22075A}"/>
              </a:ext>
            </a:extLst>
          </p:cNvPr>
          <p:cNvGrpSpPr/>
          <p:nvPr/>
        </p:nvGrpSpPr>
        <p:grpSpPr>
          <a:xfrm>
            <a:off x="7087887" y="1690688"/>
            <a:ext cx="609695" cy="609695"/>
            <a:chOff x="7087887" y="1690688"/>
            <a:chExt cx="609695" cy="609695"/>
          </a:xfrm>
        </p:grpSpPr>
        <p:sp>
          <p:nvSpPr>
            <p:cNvPr id="225" name="Freeform 224">
              <a:extLst>
                <a:ext uri="{FF2B5EF4-FFF2-40B4-BE49-F238E27FC236}">
                  <a16:creationId xmlns:a16="http://schemas.microsoft.com/office/drawing/2014/main" id="{DC116701-0D8B-046C-8600-55F8E319FAD2}"/>
                </a:ext>
              </a:extLst>
            </p:cNvPr>
            <p:cNvSpPr/>
            <p:nvPr/>
          </p:nvSpPr>
          <p:spPr>
            <a:xfrm>
              <a:off x="7087887"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226" name="Freeform 225">
              <a:extLst>
                <a:ext uri="{FF2B5EF4-FFF2-40B4-BE49-F238E27FC236}">
                  <a16:creationId xmlns:a16="http://schemas.microsoft.com/office/drawing/2014/main" id="{8E36F9BF-CB3C-B6A9-5D27-5648695F7DD1}"/>
                </a:ext>
              </a:extLst>
            </p:cNvPr>
            <p:cNvSpPr/>
            <p:nvPr/>
          </p:nvSpPr>
          <p:spPr>
            <a:xfrm>
              <a:off x="7365635" y="1859852"/>
              <a:ext cx="331946" cy="440531"/>
            </a:xfrm>
            <a:custGeom>
              <a:avLst/>
              <a:gdLst>
                <a:gd name="connsiteX0" fmla="*/ 67437 w 331946"/>
                <a:gd name="connsiteY0" fmla="*/ 0 h 440531"/>
                <a:gd name="connsiteX1" fmla="*/ 84201 w 331946"/>
                <a:gd name="connsiteY1" fmla="*/ 40386 h 440531"/>
                <a:gd name="connsiteX2" fmla="*/ 83058 w 331946"/>
                <a:gd name="connsiteY2" fmla="*/ 51911 h 440531"/>
                <a:gd name="connsiteX3" fmla="*/ 79724 w 331946"/>
                <a:gd name="connsiteY3" fmla="*/ 62675 h 440531"/>
                <a:gd name="connsiteX4" fmla="*/ 52292 w 331946"/>
                <a:gd name="connsiteY4" fmla="*/ 127159 h 440531"/>
                <a:gd name="connsiteX5" fmla="*/ 27051 w 331946"/>
                <a:gd name="connsiteY5" fmla="*/ 186500 h 440531"/>
                <a:gd name="connsiteX6" fmla="*/ 281083 w 331946"/>
                <a:gd name="connsiteY6" fmla="*/ 440531 h 440531"/>
                <a:gd name="connsiteX7" fmla="*/ 297085 w 331946"/>
                <a:gd name="connsiteY7" fmla="*/ 440531 h 440531"/>
                <a:gd name="connsiteX8" fmla="*/ 331946 w 331946"/>
                <a:gd name="connsiteY8" fmla="*/ 405670 h 440531"/>
                <a:gd name="connsiteX9" fmla="*/ 331946 w 331946"/>
                <a:gd name="connsiteY9" fmla="*/ 264414 h 440531"/>
                <a:gd name="connsiteX10" fmla="*/ 67532 w 331946"/>
                <a:gd name="connsiteY10" fmla="*/ 0 h 440531"/>
                <a:gd name="connsiteX11" fmla="*/ 53912 w 331946"/>
                <a:gd name="connsiteY11" fmla="*/ 276892 h 440531"/>
                <a:gd name="connsiteX12" fmla="*/ 0 w 331946"/>
                <a:gd name="connsiteY12" fmla="*/ 276892 h 440531"/>
                <a:gd name="connsiteX13" fmla="*/ 163544 w 331946"/>
                <a:gd name="connsiteY13" fmla="*/ 440436 h 440531"/>
                <a:gd name="connsiteX14" fmla="*/ 271272 w 331946"/>
                <a:gd name="connsiteY14" fmla="*/ 440436 h 440531"/>
                <a:gd name="connsiteX15" fmla="*/ 53816 w 331946"/>
                <a:gd name="connsiteY15" fmla="*/ 222980 h 440531"/>
                <a:gd name="connsiteX16" fmla="*/ 53816 w 331946"/>
                <a:gd name="connsiteY16" fmla="*/ 276892 h 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946" h="440531">
                  <a:moveTo>
                    <a:pt x="67437" y="0"/>
                  </a:moveTo>
                  <a:cubicBezTo>
                    <a:pt x="77724" y="10382"/>
                    <a:pt x="84201" y="24670"/>
                    <a:pt x="84201" y="40386"/>
                  </a:cubicBezTo>
                  <a:cubicBezTo>
                    <a:pt x="84201" y="44291"/>
                    <a:pt x="83820" y="48196"/>
                    <a:pt x="83058" y="51911"/>
                  </a:cubicBezTo>
                  <a:cubicBezTo>
                    <a:pt x="82296" y="55626"/>
                    <a:pt x="81153" y="59245"/>
                    <a:pt x="79724" y="62675"/>
                  </a:cubicBezTo>
                  <a:cubicBezTo>
                    <a:pt x="78296" y="66104"/>
                    <a:pt x="65151" y="97060"/>
                    <a:pt x="52292" y="127159"/>
                  </a:cubicBezTo>
                  <a:cubicBezTo>
                    <a:pt x="39529" y="157258"/>
                    <a:pt x="27051" y="186500"/>
                    <a:pt x="27051" y="186500"/>
                  </a:cubicBezTo>
                  <a:lnTo>
                    <a:pt x="281083" y="440531"/>
                  </a:lnTo>
                  <a:lnTo>
                    <a:pt x="297085" y="440531"/>
                  </a:lnTo>
                  <a:cubicBezTo>
                    <a:pt x="316230" y="440531"/>
                    <a:pt x="331946" y="424815"/>
                    <a:pt x="331946" y="405670"/>
                  </a:cubicBezTo>
                  <a:lnTo>
                    <a:pt x="331946" y="264414"/>
                  </a:lnTo>
                  <a:lnTo>
                    <a:pt x="67532" y="0"/>
                  </a:lnTo>
                  <a:close/>
                  <a:moveTo>
                    <a:pt x="53912" y="276892"/>
                  </a:moveTo>
                  <a:cubicBezTo>
                    <a:pt x="39052" y="291751"/>
                    <a:pt x="14859" y="291751"/>
                    <a:pt x="0" y="276892"/>
                  </a:cubicBezTo>
                  <a:lnTo>
                    <a:pt x="163544" y="440436"/>
                  </a:lnTo>
                  <a:lnTo>
                    <a:pt x="271272" y="440436"/>
                  </a:lnTo>
                  <a:lnTo>
                    <a:pt x="53816" y="222980"/>
                  </a:lnTo>
                  <a:cubicBezTo>
                    <a:pt x="68675" y="237839"/>
                    <a:pt x="68675" y="262033"/>
                    <a:pt x="53816" y="276892"/>
                  </a:cubicBezTo>
                  <a:close/>
                </a:path>
              </a:pathLst>
            </a:custGeom>
            <a:gradFill>
              <a:gsLst>
                <a:gs pos="0">
                  <a:srgbClr val="F7931D"/>
                </a:gs>
                <a:gs pos="100000">
                  <a:srgbClr val="975C14"/>
                </a:gs>
              </a:gsLst>
              <a:lin ang="13500479" scaled="1"/>
            </a:gradFill>
            <a:ln w="9525" cap="flat">
              <a:noFill/>
              <a:prstDash val="solid"/>
              <a:miter/>
            </a:ln>
          </p:spPr>
          <p:txBody>
            <a:bodyPr rtlCol="0" anchor="ctr"/>
            <a:lstStyle/>
            <a:p>
              <a:endParaRPr lang="en-US" dirty="0"/>
            </a:p>
          </p:txBody>
        </p:sp>
        <p:sp>
          <p:nvSpPr>
            <p:cNvPr id="227" name="Freeform 226">
              <a:extLst>
                <a:ext uri="{FF2B5EF4-FFF2-40B4-BE49-F238E27FC236}">
                  <a16:creationId xmlns:a16="http://schemas.microsoft.com/office/drawing/2014/main" id="{8E0E8CBB-0329-A59A-EB7A-939F7BD872B1}"/>
                </a:ext>
              </a:extLst>
            </p:cNvPr>
            <p:cNvSpPr/>
            <p:nvPr/>
          </p:nvSpPr>
          <p:spPr>
            <a:xfrm>
              <a:off x="7335537" y="1843088"/>
              <a:ext cx="114300" cy="304800"/>
            </a:xfrm>
            <a:custGeom>
              <a:avLst/>
              <a:gdLst>
                <a:gd name="connsiteX0" fmla="*/ 57150 w 114300"/>
                <a:gd name="connsiteY0" fmla="*/ 228600 h 304800"/>
                <a:gd name="connsiteX1" fmla="*/ 19050 w 114300"/>
                <a:gd name="connsiteY1" fmla="*/ 266700 h 304800"/>
                <a:gd name="connsiteX2" fmla="*/ 57150 w 114300"/>
                <a:gd name="connsiteY2" fmla="*/ 304800 h 304800"/>
                <a:gd name="connsiteX3" fmla="*/ 95250 w 114300"/>
                <a:gd name="connsiteY3" fmla="*/ 266700 h 304800"/>
                <a:gd name="connsiteX4" fmla="*/ 57150 w 114300"/>
                <a:gd name="connsiteY4" fmla="*/ 228600 h 304800"/>
                <a:gd name="connsiteX5" fmla="*/ 57150 w 114300"/>
                <a:gd name="connsiteY5" fmla="*/ 0 h 304800"/>
                <a:gd name="connsiteX6" fmla="*/ 0 w 114300"/>
                <a:gd name="connsiteY6" fmla="*/ 57150 h 304800"/>
                <a:gd name="connsiteX7" fmla="*/ 4477 w 114300"/>
                <a:gd name="connsiteY7" fmla="*/ 79439 h 304800"/>
                <a:gd name="connsiteX8" fmla="*/ 57150 w 114300"/>
                <a:gd name="connsiteY8" fmla="*/ 203264 h 304800"/>
                <a:gd name="connsiteX9" fmla="*/ 109823 w 114300"/>
                <a:gd name="connsiteY9" fmla="*/ 79439 h 304800"/>
                <a:gd name="connsiteX10" fmla="*/ 114300 w 114300"/>
                <a:gd name="connsiteY10" fmla="*/ 57150 h 304800"/>
                <a:gd name="connsiteX11" fmla="*/ 57150 w 114300"/>
                <a:gd name="connsiteY11"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304800">
                  <a:moveTo>
                    <a:pt x="57150" y="228600"/>
                  </a:moveTo>
                  <a:cubicBezTo>
                    <a:pt x="36195" y="228600"/>
                    <a:pt x="19050" y="245745"/>
                    <a:pt x="19050" y="266700"/>
                  </a:cubicBezTo>
                  <a:cubicBezTo>
                    <a:pt x="19050" y="287655"/>
                    <a:pt x="36195" y="304800"/>
                    <a:pt x="57150" y="304800"/>
                  </a:cubicBezTo>
                  <a:cubicBezTo>
                    <a:pt x="78105" y="304800"/>
                    <a:pt x="95250" y="287655"/>
                    <a:pt x="95250" y="266700"/>
                  </a:cubicBezTo>
                  <a:cubicBezTo>
                    <a:pt x="95250" y="245745"/>
                    <a:pt x="78105" y="228600"/>
                    <a:pt x="57150" y="228600"/>
                  </a:cubicBezTo>
                  <a:close/>
                  <a:moveTo>
                    <a:pt x="57150" y="0"/>
                  </a:moveTo>
                  <a:cubicBezTo>
                    <a:pt x="25622" y="0"/>
                    <a:pt x="0" y="25622"/>
                    <a:pt x="0" y="57150"/>
                  </a:cubicBezTo>
                  <a:cubicBezTo>
                    <a:pt x="0" y="65056"/>
                    <a:pt x="1810" y="72485"/>
                    <a:pt x="4477" y="79439"/>
                  </a:cubicBezTo>
                  <a:cubicBezTo>
                    <a:pt x="15621" y="108109"/>
                    <a:pt x="57150" y="203264"/>
                    <a:pt x="57150" y="203264"/>
                  </a:cubicBezTo>
                  <a:cubicBezTo>
                    <a:pt x="57150" y="203264"/>
                    <a:pt x="106871" y="86296"/>
                    <a:pt x="109823" y="79439"/>
                  </a:cubicBezTo>
                  <a:cubicBezTo>
                    <a:pt x="112681" y="72581"/>
                    <a:pt x="114300" y="65056"/>
                    <a:pt x="114300" y="57150"/>
                  </a:cubicBezTo>
                  <a:cubicBezTo>
                    <a:pt x="114300" y="25622"/>
                    <a:pt x="88678" y="0"/>
                    <a:pt x="57150" y="0"/>
                  </a:cubicBezTo>
                  <a:close/>
                </a:path>
              </a:pathLst>
            </a:custGeom>
            <a:solidFill>
              <a:srgbClr val="FFFFFF"/>
            </a:solidFill>
            <a:ln w="9525" cap="flat">
              <a:noFill/>
              <a:prstDash val="solid"/>
              <a:miter/>
            </a:ln>
          </p:spPr>
          <p:txBody>
            <a:bodyPr rtlCol="0" anchor="ctr"/>
            <a:lstStyle/>
            <a:p>
              <a:endParaRPr lang="en-US"/>
            </a:p>
          </p:txBody>
        </p:sp>
      </p:grpSp>
      <p:grpSp>
        <p:nvGrpSpPr>
          <p:cNvPr id="228" name="Graphic 169">
            <a:extLst>
              <a:ext uri="{FF2B5EF4-FFF2-40B4-BE49-F238E27FC236}">
                <a16:creationId xmlns:a16="http://schemas.microsoft.com/office/drawing/2014/main" id="{162D14A8-FCBC-E012-5833-83E5940B0204}"/>
              </a:ext>
            </a:extLst>
          </p:cNvPr>
          <p:cNvGrpSpPr/>
          <p:nvPr/>
        </p:nvGrpSpPr>
        <p:grpSpPr>
          <a:xfrm>
            <a:off x="7851178" y="1690688"/>
            <a:ext cx="609600" cy="609600"/>
            <a:chOff x="7851178" y="1690688"/>
            <a:chExt cx="609600" cy="609600"/>
          </a:xfrm>
        </p:grpSpPr>
        <p:sp>
          <p:nvSpPr>
            <p:cNvPr id="229" name="Freeform 228">
              <a:extLst>
                <a:ext uri="{FF2B5EF4-FFF2-40B4-BE49-F238E27FC236}">
                  <a16:creationId xmlns:a16="http://schemas.microsoft.com/office/drawing/2014/main" id="{6F5AD88C-0207-9632-8A9B-43AB317FD354}"/>
                </a:ext>
              </a:extLst>
            </p:cNvPr>
            <p:cNvSpPr/>
            <p:nvPr/>
          </p:nvSpPr>
          <p:spPr>
            <a:xfrm>
              <a:off x="7851178"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230" name="Freeform 229">
              <a:extLst>
                <a:ext uri="{FF2B5EF4-FFF2-40B4-BE49-F238E27FC236}">
                  <a16:creationId xmlns:a16="http://schemas.microsoft.com/office/drawing/2014/main" id="{9262293D-880C-A797-FCD5-987467194C1E}"/>
                </a:ext>
              </a:extLst>
            </p:cNvPr>
            <p:cNvSpPr/>
            <p:nvPr/>
          </p:nvSpPr>
          <p:spPr>
            <a:xfrm>
              <a:off x="8006911" y="1846802"/>
              <a:ext cx="453866" cy="453485"/>
            </a:xfrm>
            <a:custGeom>
              <a:avLst/>
              <a:gdLst>
                <a:gd name="connsiteX0" fmla="*/ 223266 w 453866"/>
                <a:gd name="connsiteY0" fmla="*/ 8954 h 453485"/>
                <a:gd name="connsiteX1" fmla="*/ 223266 w 453866"/>
                <a:gd name="connsiteY1" fmla="*/ 71438 h 453485"/>
                <a:gd name="connsiteX2" fmla="*/ 297942 w 453866"/>
                <a:gd name="connsiteY2" fmla="*/ 152400 h 453485"/>
                <a:gd name="connsiteX3" fmla="*/ 299942 w 453866"/>
                <a:gd name="connsiteY3" fmla="*/ 167069 h 453485"/>
                <a:gd name="connsiteX4" fmla="*/ 297942 w 453866"/>
                <a:gd name="connsiteY4" fmla="*/ 170307 h 453485"/>
                <a:gd name="connsiteX5" fmla="*/ 289655 w 453866"/>
                <a:gd name="connsiteY5" fmla="*/ 174022 h 453485"/>
                <a:gd name="connsiteX6" fmla="*/ 281369 w 453866"/>
                <a:gd name="connsiteY6" fmla="*/ 170307 h 453485"/>
                <a:gd name="connsiteX7" fmla="*/ 148971 w 453866"/>
                <a:gd name="connsiteY7" fmla="*/ 26860 h 453485"/>
                <a:gd name="connsiteX8" fmla="*/ 16573 w 453866"/>
                <a:gd name="connsiteY8" fmla="*/ 170307 h 453485"/>
                <a:gd name="connsiteX9" fmla="*/ 8287 w 453866"/>
                <a:gd name="connsiteY9" fmla="*/ 174022 h 453485"/>
                <a:gd name="connsiteX10" fmla="*/ 0 w 453866"/>
                <a:gd name="connsiteY10" fmla="*/ 170307 h 453485"/>
                <a:gd name="connsiteX11" fmla="*/ 31718 w 453866"/>
                <a:gd name="connsiteY11" fmla="*/ 202025 h 453485"/>
                <a:gd name="connsiteX12" fmla="*/ 31718 w 453866"/>
                <a:gd name="connsiteY12" fmla="*/ 174022 h 453485"/>
                <a:gd name="connsiteX13" fmla="*/ 148971 w 453866"/>
                <a:gd name="connsiteY13" fmla="*/ 47054 h 453485"/>
                <a:gd name="connsiteX14" fmla="*/ 266224 w 453866"/>
                <a:gd name="connsiteY14" fmla="*/ 174022 h 453485"/>
                <a:gd name="connsiteX15" fmla="*/ 266224 w 453866"/>
                <a:gd name="connsiteY15" fmla="*/ 275654 h 453485"/>
                <a:gd name="connsiteX16" fmla="*/ 242792 w 453866"/>
                <a:gd name="connsiteY16" fmla="*/ 301085 h 453485"/>
                <a:gd name="connsiteX17" fmla="*/ 184213 w 453866"/>
                <a:gd name="connsiteY17" fmla="*/ 301085 h 453485"/>
                <a:gd name="connsiteX18" fmla="*/ 184213 w 453866"/>
                <a:gd name="connsiteY18" fmla="*/ 212217 h 453485"/>
                <a:gd name="connsiteX19" fmla="*/ 160782 w 453866"/>
                <a:gd name="connsiteY19" fmla="*/ 186785 h 453485"/>
                <a:gd name="connsiteX20" fmla="*/ 137351 w 453866"/>
                <a:gd name="connsiteY20" fmla="*/ 186785 h 453485"/>
                <a:gd name="connsiteX21" fmla="*/ 113919 w 453866"/>
                <a:gd name="connsiteY21" fmla="*/ 212217 h 453485"/>
                <a:gd name="connsiteX22" fmla="*/ 113919 w 453866"/>
                <a:gd name="connsiteY22" fmla="*/ 301085 h 453485"/>
                <a:gd name="connsiteX23" fmla="*/ 55340 w 453866"/>
                <a:gd name="connsiteY23" fmla="*/ 301085 h 453485"/>
                <a:gd name="connsiteX24" fmla="*/ 38767 w 453866"/>
                <a:gd name="connsiteY24" fmla="*/ 293656 h 453485"/>
                <a:gd name="connsiteX25" fmla="*/ 198596 w 453866"/>
                <a:gd name="connsiteY25" fmla="*/ 453485 h 453485"/>
                <a:gd name="connsiteX26" fmla="*/ 419005 w 453866"/>
                <a:gd name="connsiteY26" fmla="*/ 453485 h 453485"/>
                <a:gd name="connsiteX27" fmla="*/ 453866 w 453866"/>
                <a:gd name="connsiteY27" fmla="*/ 418624 h 453485"/>
                <a:gd name="connsiteX28" fmla="*/ 453866 w 453866"/>
                <a:gd name="connsiteY28" fmla="*/ 239554 h 453485"/>
                <a:gd name="connsiteX29" fmla="*/ 223266 w 453866"/>
                <a:gd name="connsiteY29" fmla="*/ 9049 h 453485"/>
                <a:gd name="connsiteX30" fmla="*/ 182118 w 453866"/>
                <a:gd name="connsiteY30" fmla="*/ 24765 h 453485"/>
                <a:gd name="connsiteX31" fmla="*/ 157353 w 453866"/>
                <a:gd name="connsiteY31" fmla="*/ 0 h 453485"/>
                <a:gd name="connsiteX32" fmla="*/ 182118 w 453866"/>
                <a:gd name="connsiteY32" fmla="*/ 26860 h 453485"/>
                <a:gd name="connsiteX33" fmla="*/ 182118 w 453866"/>
                <a:gd name="connsiteY33" fmla="*/ 24765 h 4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866" h="453485">
                  <a:moveTo>
                    <a:pt x="223266" y="8954"/>
                  </a:moveTo>
                  <a:lnTo>
                    <a:pt x="223266" y="71438"/>
                  </a:lnTo>
                  <a:lnTo>
                    <a:pt x="297942" y="152400"/>
                  </a:lnTo>
                  <a:cubicBezTo>
                    <a:pt x="301657" y="156401"/>
                    <a:pt x="302228" y="162306"/>
                    <a:pt x="299942" y="167069"/>
                  </a:cubicBezTo>
                  <a:cubicBezTo>
                    <a:pt x="299371" y="168212"/>
                    <a:pt x="298799" y="169354"/>
                    <a:pt x="297942" y="170307"/>
                  </a:cubicBezTo>
                  <a:cubicBezTo>
                    <a:pt x="295656" y="172784"/>
                    <a:pt x="292608" y="174022"/>
                    <a:pt x="289655" y="174022"/>
                  </a:cubicBezTo>
                  <a:cubicBezTo>
                    <a:pt x="286703" y="174022"/>
                    <a:pt x="283655" y="172784"/>
                    <a:pt x="281369" y="170307"/>
                  </a:cubicBezTo>
                  <a:lnTo>
                    <a:pt x="148971" y="26860"/>
                  </a:lnTo>
                  <a:lnTo>
                    <a:pt x="16573" y="170307"/>
                  </a:lnTo>
                  <a:cubicBezTo>
                    <a:pt x="14288" y="172784"/>
                    <a:pt x="11335" y="174022"/>
                    <a:pt x="8287" y="174022"/>
                  </a:cubicBezTo>
                  <a:cubicBezTo>
                    <a:pt x="5239" y="174022"/>
                    <a:pt x="2286" y="172784"/>
                    <a:pt x="0" y="170307"/>
                  </a:cubicBezTo>
                  <a:lnTo>
                    <a:pt x="31718" y="202025"/>
                  </a:lnTo>
                  <a:lnTo>
                    <a:pt x="31718" y="174022"/>
                  </a:lnTo>
                  <a:lnTo>
                    <a:pt x="148971" y="47054"/>
                  </a:lnTo>
                  <a:lnTo>
                    <a:pt x="266224" y="174022"/>
                  </a:lnTo>
                  <a:lnTo>
                    <a:pt x="266224" y="275654"/>
                  </a:lnTo>
                  <a:cubicBezTo>
                    <a:pt x="266224" y="289655"/>
                    <a:pt x="255651" y="301085"/>
                    <a:pt x="242792" y="301085"/>
                  </a:cubicBezTo>
                  <a:lnTo>
                    <a:pt x="184213" y="301085"/>
                  </a:lnTo>
                  <a:lnTo>
                    <a:pt x="184213" y="212217"/>
                  </a:lnTo>
                  <a:cubicBezTo>
                    <a:pt x="184213" y="198215"/>
                    <a:pt x="173641" y="186785"/>
                    <a:pt x="160782" y="186785"/>
                  </a:cubicBezTo>
                  <a:lnTo>
                    <a:pt x="137351" y="186785"/>
                  </a:lnTo>
                  <a:cubicBezTo>
                    <a:pt x="124396" y="186785"/>
                    <a:pt x="113919" y="198215"/>
                    <a:pt x="113919" y="212217"/>
                  </a:cubicBezTo>
                  <a:lnTo>
                    <a:pt x="113919" y="301085"/>
                  </a:lnTo>
                  <a:lnTo>
                    <a:pt x="55340" y="301085"/>
                  </a:lnTo>
                  <a:cubicBezTo>
                    <a:pt x="48863" y="301085"/>
                    <a:pt x="43053" y="298228"/>
                    <a:pt x="38767" y="293656"/>
                  </a:cubicBezTo>
                  <a:lnTo>
                    <a:pt x="198596" y="453485"/>
                  </a:lnTo>
                  <a:lnTo>
                    <a:pt x="419005" y="453485"/>
                  </a:lnTo>
                  <a:cubicBezTo>
                    <a:pt x="438150" y="453485"/>
                    <a:pt x="453866" y="437769"/>
                    <a:pt x="453866" y="418624"/>
                  </a:cubicBezTo>
                  <a:lnTo>
                    <a:pt x="453866" y="239554"/>
                  </a:lnTo>
                  <a:lnTo>
                    <a:pt x="223266" y="9049"/>
                  </a:lnTo>
                  <a:close/>
                  <a:moveTo>
                    <a:pt x="182118" y="24765"/>
                  </a:moveTo>
                  <a:lnTo>
                    <a:pt x="157353" y="0"/>
                  </a:lnTo>
                  <a:lnTo>
                    <a:pt x="182118" y="26860"/>
                  </a:lnTo>
                  <a:lnTo>
                    <a:pt x="182118" y="24765"/>
                  </a:lnTo>
                  <a:close/>
                </a:path>
              </a:pathLst>
            </a:custGeom>
            <a:gradFill>
              <a:gsLst>
                <a:gs pos="0">
                  <a:srgbClr val="F7931D"/>
                </a:gs>
                <a:gs pos="100000">
                  <a:srgbClr val="975C14"/>
                </a:gs>
              </a:gsLst>
              <a:lin ang="13499551" scaled="1"/>
            </a:gradFill>
            <a:ln w="952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3508D964-AB45-9F77-1232-E58A5F67B023}"/>
                </a:ext>
              </a:extLst>
            </p:cNvPr>
            <p:cNvSpPr/>
            <p:nvPr/>
          </p:nvSpPr>
          <p:spPr>
            <a:xfrm>
              <a:off x="8003673" y="1842992"/>
              <a:ext cx="304800" cy="304990"/>
            </a:xfrm>
            <a:custGeom>
              <a:avLst/>
              <a:gdLst>
                <a:gd name="connsiteX0" fmla="*/ 301276 w 304800"/>
                <a:gd name="connsiteY0" fmla="*/ 156210 h 304990"/>
                <a:gd name="connsiteX1" fmla="*/ 226600 w 304800"/>
                <a:gd name="connsiteY1" fmla="*/ 75248 h 304990"/>
                <a:gd name="connsiteX2" fmla="*/ 226600 w 304800"/>
                <a:gd name="connsiteY2" fmla="*/ 12764 h 304990"/>
                <a:gd name="connsiteX3" fmla="*/ 185547 w 304800"/>
                <a:gd name="connsiteY3" fmla="*/ 12764 h 304990"/>
                <a:gd name="connsiteX4" fmla="*/ 185547 w 304800"/>
                <a:gd name="connsiteY4" fmla="*/ 30575 h 304990"/>
                <a:gd name="connsiteX5" fmla="*/ 160687 w 304800"/>
                <a:gd name="connsiteY5" fmla="*/ 3715 h 304990"/>
                <a:gd name="connsiteX6" fmla="*/ 144113 w 304800"/>
                <a:gd name="connsiteY6" fmla="*/ 3715 h 304990"/>
                <a:gd name="connsiteX7" fmla="*/ 144113 w 304800"/>
                <a:gd name="connsiteY7" fmla="*/ 3715 h 304990"/>
                <a:gd name="connsiteX8" fmla="*/ 3429 w 304800"/>
                <a:gd name="connsiteY8" fmla="*/ 156115 h 304990"/>
                <a:gd name="connsiteX9" fmla="*/ 3429 w 304800"/>
                <a:gd name="connsiteY9" fmla="*/ 174117 h 304990"/>
                <a:gd name="connsiteX10" fmla="*/ 11716 w 304800"/>
                <a:gd name="connsiteY10" fmla="*/ 177832 h 304990"/>
                <a:gd name="connsiteX11" fmla="*/ 20003 w 304800"/>
                <a:gd name="connsiteY11" fmla="*/ 174117 h 304990"/>
                <a:gd name="connsiteX12" fmla="*/ 152400 w 304800"/>
                <a:gd name="connsiteY12" fmla="*/ 30670 h 304990"/>
                <a:gd name="connsiteX13" fmla="*/ 284798 w 304800"/>
                <a:gd name="connsiteY13" fmla="*/ 174117 h 304990"/>
                <a:gd name="connsiteX14" fmla="*/ 293084 w 304800"/>
                <a:gd name="connsiteY14" fmla="*/ 177832 h 304990"/>
                <a:gd name="connsiteX15" fmla="*/ 301371 w 304800"/>
                <a:gd name="connsiteY15" fmla="*/ 174117 h 304990"/>
                <a:gd name="connsiteX16" fmla="*/ 301371 w 304800"/>
                <a:gd name="connsiteY16" fmla="*/ 156115 h 304990"/>
                <a:gd name="connsiteX17" fmla="*/ 35052 w 304800"/>
                <a:gd name="connsiteY17" fmla="*/ 177927 h 304990"/>
                <a:gd name="connsiteX18" fmla="*/ 35052 w 304800"/>
                <a:gd name="connsiteY18" fmla="*/ 279559 h 304990"/>
                <a:gd name="connsiteX19" fmla="*/ 58483 w 304800"/>
                <a:gd name="connsiteY19" fmla="*/ 304991 h 304990"/>
                <a:gd name="connsiteX20" fmla="*/ 117062 w 304800"/>
                <a:gd name="connsiteY20" fmla="*/ 304991 h 304990"/>
                <a:gd name="connsiteX21" fmla="*/ 117062 w 304800"/>
                <a:gd name="connsiteY21" fmla="*/ 216122 h 304990"/>
                <a:gd name="connsiteX22" fmla="*/ 140494 w 304800"/>
                <a:gd name="connsiteY22" fmla="*/ 190690 h 304990"/>
                <a:gd name="connsiteX23" fmla="*/ 163925 w 304800"/>
                <a:gd name="connsiteY23" fmla="*/ 190690 h 304990"/>
                <a:gd name="connsiteX24" fmla="*/ 187357 w 304800"/>
                <a:gd name="connsiteY24" fmla="*/ 216122 h 304990"/>
                <a:gd name="connsiteX25" fmla="*/ 187357 w 304800"/>
                <a:gd name="connsiteY25" fmla="*/ 304991 h 304990"/>
                <a:gd name="connsiteX26" fmla="*/ 245936 w 304800"/>
                <a:gd name="connsiteY26" fmla="*/ 304991 h 304990"/>
                <a:gd name="connsiteX27" fmla="*/ 269367 w 304800"/>
                <a:gd name="connsiteY27" fmla="*/ 279559 h 304990"/>
                <a:gd name="connsiteX28" fmla="*/ 269367 w 304800"/>
                <a:gd name="connsiteY28" fmla="*/ 177927 h 304990"/>
                <a:gd name="connsiteX29" fmla="*/ 152114 w 304800"/>
                <a:gd name="connsiteY29" fmla="*/ 50959 h 304990"/>
                <a:gd name="connsiteX30" fmla="*/ 34861 w 304800"/>
                <a:gd name="connsiteY30" fmla="*/ 177927 h 3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990">
                  <a:moveTo>
                    <a:pt x="301276" y="156210"/>
                  </a:moveTo>
                  <a:lnTo>
                    <a:pt x="226600" y="75248"/>
                  </a:lnTo>
                  <a:lnTo>
                    <a:pt x="226600" y="12764"/>
                  </a:lnTo>
                  <a:lnTo>
                    <a:pt x="185547" y="12764"/>
                  </a:lnTo>
                  <a:lnTo>
                    <a:pt x="185547" y="30575"/>
                  </a:lnTo>
                  <a:cubicBezTo>
                    <a:pt x="185547" y="30575"/>
                    <a:pt x="160687" y="3715"/>
                    <a:pt x="160687" y="3715"/>
                  </a:cubicBezTo>
                  <a:cubicBezTo>
                    <a:pt x="156115" y="-1238"/>
                    <a:pt x="148685" y="-1238"/>
                    <a:pt x="144113" y="3715"/>
                  </a:cubicBezTo>
                  <a:cubicBezTo>
                    <a:pt x="144113" y="3715"/>
                    <a:pt x="144113" y="3715"/>
                    <a:pt x="144113" y="3715"/>
                  </a:cubicBezTo>
                  <a:lnTo>
                    <a:pt x="3429" y="156115"/>
                  </a:lnTo>
                  <a:cubicBezTo>
                    <a:pt x="-1143" y="161068"/>
                    <a:pt x="-1143" y="169069"/>
                    <a:pt x="3429" y="174117"/>
                  </a:cubicBezTo>
                  <a:cubicBezTo>
                    <a:pt x="5715" y="176594"/>
                    <a:pt x="8763" y="177832"/>
                    <a:pt x="11716" y="177832"/>
                  </a:cubicBezTo>
                  <a:cubicBezTo>
                    <a:pt x="14668" y="177832"/>
                    <a:pt x="17717" y="176594"/>
                    <a:pt x="20003" y="174117"/>
                  </a:cubicBezTo>
                  <a:lnTo>
                    <a:pt x="152400" y="30670"/>
                  </a:lnTo>
                  <a:lnTo>
                    <a:pt x="284798" y="174117"/>
                  </a:lnTo>
                  <a:cubicBezTo>
                    <a:pt x="287084" y="176594"/>
                    <a:pt x="290132" y="177832"/>
                    <a:pt x="293084" y="177832"/>
                  </a:cubicBezTo>
                  <a:cubicBezTo>
                    <a:pt x="296037" y="177832"/>
                    <a:pt x="299085" y="176594"/>
                    <a:pt x="301371" y="174117"/>
                  </a:cubicBezTo>
                  <a:cubicBezTo>
                    <a:pt x="305943" y="169164"/>
                    <a:pt x="305943" y="161163"/>
                    <a:pt x="301371" y="156115"/>
                  </a:cubicBezTo>
                  <a:close/>
                  <a:moveTo>
                    <a:pt x="35052" y="177927"/>
                  </a:moveTo>
                  <a:lnTo>
                    <a:pt x="35052" y="279559"/>
                  </a:lnTo>
                  <a:cubicBezTo>
                    <a:pt x="35052" y="293561"/>
                    <a:pt x="45625" y="304991"/>
                    <a:pt x="58483" y="304991"/>
                  </a:cubicBezTo>
                  <a:lnTo>
                    <a:pt x="117062" y="304991"/>
                  </a:lnTo>
                  <a:lnTo>
                    <a:pt x="117062" y="216122"/>
                  </a:lnTo>
                  <a:cubicBezTo>
                    <a:pt x="117062" y="202121"/>
                    <a:pt x="127635" y="190690"/>
                    <a:pt x="140494" y="190690"/>
                  </a:cubicBezTo>
                  <a:lnTo>
                    <a:pt x="163925" y="190690"/>
                  </a:lnTo>
                  <a:cubicBezTo>
                    <a:pt x="176784" y="190690"/>
                    <a:pt x="187357" y="202121"/>
                    <a:pt x="187357" y="216122"/>
                  </a:cubicBezTo>
                  <a:lnTo>
                    <a:pt x="187357" y="304991"/>
                  </a:lnTo>
                  <a:lnTo>
                    <a:pt x="245936" y="304991"/>
                  </a:lnTo>
                  <a:cubicBezTo>
                    <a:pt x="258794" y="304991"/>
                    <a:pt x="269367" y="293561"/>
                    <a:pt x="269367" y="279559"/>
                  </a:cubicBezTo>
                  <a:lnTo>
                    <a:pt x="269367" y="177927"/>
                  </a:lnTo>
                  <a:lnTo>
                    <a:pt x="152114" y="50959"/>
                  </a:lnTo>
                  <a:lnTo>
                    <a:pt x="34861" y="177927"/>
                  </a:lnTo>
                  <a:close/>
                </a:path>
              </a:pathLst>
            </a:custGeom>
            <a:solidFill>
              <a:srgbClr val="FFFFFF"/>
            </a:solidFill>
            <a:ln w="9525" cap="flat">
              <a:noFill/>
              <a:prstDash val="solid"/>
              <a:miter/>
            </a:ln>
          </p:spPr>
          <p:txBody>
            <a:bodyPr rtlCol="0" anchor="ctr"/>
            <a:lstStyle/>
            <a:p>
              <a:endParaRPr lang="en-US"/>
            </a:p>
          </p:txBody>
        </p:sp>
      </p:grpSp>
      <p:grpSp>
        <p:nvGrpSpPr>
          <p:cNvPr id="232" name="Graphic 165">
            <a:extLst>
              <a:ext uri="{FF2B5EF4-FFF2-40B4-BE49-F238E27FC236}">
                <a16:creationId xmlns:a16="http://schemas.microsoft.com/office/drawing/2014/main" id="{A66126A3-09A3-D5A3-3559-3082C19211C4}"/>
              </a:ext>
            </a:extLst>
          </p:cNvPr>
          <p:cNvGrpSpPr/>
          <p:nvPr/>
        </p:nvGrpSpPr>
        <p:grpSpPr>
          <a:xfrm>
            <a:off x="8614469" y="1686813"/>
            <a:ext cx="609600" cy="609600"/>
            <a:chOff x="8614469" y="1686813"/>
            <a:chExt cx="609600" cy="609600"/>
          </a:xfrm>
        </p:grpSpPr>
        <p:sp>
          <p:nvSpPr>
            <p:cNvPr id="233" name="Freeform 232">
              <a:extLst>
                <a:ext uri="{FF2B5EF4-FFF2-40B4-BE49-F238E27FC236}">
                  <a16:creationId xmlns:a16="http://schemas.microsoft.com/office/drawing/2014/main" id="{2C1DD350-C9A6-4F4B-9C87-E71BC32BF30D}"/>
                </a:ext>
              </a:extLst>
            </p:cNvPr>
            <p:cNvSpPr/>
            <p:nvPr/>
          </p:nvSpPr>
          <p:spPr>
            <a:xfrm>
              <a:off x="8614469"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234" name="Freeform 233">
              <a:extLst>
                <a:ext uri="{FF2B5EF4-FFF2-40B4-BE49-F238E27FC236}">
                  <a16:creationId xmlns:a16="http://schemas.microsoft.com/office/drawing/2014/main" id="{F148435A-883F-C913-960F-57EE71AD4A53}"/>
                </a:ext>
              </a:extLst>
            </p:cNvPr>
            <p:cNvSpPr/>
            <p:nvPr/>
          </p:nvSpPr>
          <p:spPr>
            <a:xfrm>
              <a:off x="8884121" y="1921223"/>
              <a:ext cx="339947" cy="375189"/>
            </a:xfrm>
            <a:custGeom>
              <a:avLst/>
              <a:gdLst>
                <a:gd name="connsiteX0" fmla="*/ 187547 w 339947"/>
                <a:gd name="connsiteY0" fmla="*/ 95 h 375189"/>
                <a:gd name="connsiteX1" fmla="*/ 0 w 339947"/>
                <a:gd name="connsiteY1" fmla="*/ 187643 h 375189"/>
                <a:gd name="connsiteX2" fmla="*/ 187547 w 339947"/>
                <a:gd name="connsiteY2" fmla="*/ 375190 h 375189"/>
                <a:gd name="connsiteX3" fmla="*/ 305086 w 339947"/>
                <a:gd name="connsiteY3" fmla="*/ 375190 h 375189"/>
                <a:gd name="connsiteX4" fmla="*/ 339947 w 339947"/>
                <a:gd name="connsiteY4" fmla="*/ 340328 h 375189"/>
                <a:gd name="connsiteX5" fmla="*/ 339947 w 339947"/>
                <a:gd name="connsiteY5" fmla="*/ 152400 h 375189"/>
                <a:gd name="connsiteX6" fmla="*/ 187547 w 339947"/>
                <a:gd name="connsiteY6" fmla="*/ 0 h 37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47" h="375189">
                  <a:moveTo>
                    <a:pt x="187547" y="95"/>
                  </a:moveTo>
                  <a:lnTo>
                    <a:pt x="0" y="187643"/>
                  </a:lnTo>
                  <a:lnTo>
                    <a:pt x="187547" y="375190"/>
                  </a:lnTo>
                  <a:lnTo>
                    <a:pt x="305086" y="375190"/>
                  </a:lnTo>
                  <a:cubicBezTo>
                    <a:pt x="324231" y="375190"/>
                    <a:pt x="339947" y="359473"/>
                    <a:pt x="339947" y="340328"/>
                  </a:cubicBezTo>
                  <a:lnTo>
                    <a:pt x="339947" y="152400"/>
                  </a:lnTo>
                  <a:lnTo>
                    <a:pt x="187547" y="0"/>
                  </a:lnTo>
                  <a:close/>
                </a:path>
              </a:pathLst>
            </a:custGeom>
            <a:gradFill>
              <a:gsLst>
                <a:gs pos="0">
                  <a:srgbClr val="F7931D"/>
                </a:gs>
                <a:gs pos="100000">
                  <a:srgbClr val="975C14"/>
                </a:gs>
              </a:gsLst>
              <a:lin ang="13500000" scaled="1"/>
            </a:gradFill>
            <a:ln w="9525" cap="flat">
              <a:noFill/>
              <a:prstDash val="solid"/>
              <a:miter/>
            </a:ln>
          </p:spPr>
          <p:txBody>
            <a:bodyPr rtlCol="0" anchor="ctr"/>
            <a:lstStyle/>
            <a:p>
              <a:endParaRPr lang="en-US" dirty="0"/>
            </a:p>
          </p:txBody>
        </p:sp>
        <p:sp>
          <p:nvSpPr>
            <p:cNvPr id="235" name="Freeform 234">
              <a:extLst>
                <a:ext uri="{FF2B5EF4-FFF2-40B4-BE49-F238E27FC236}">
                  <a16:creationId xmlns:a16="http://schemas.microsoft.com/office/drawing/2014/main" id="{740AE391-68A0-46D6-9771-654BEB13136F}"/>
                </a:ext>
              </a:extLst>
            </p:cNvPr>
            <p:cNvSpPr/>
            <p:nvPr/>
          </p:nvSpPr>
          <p:spPr>
            <a:xfrm>
              <a:off x="8766869" y="1874360"/>
              <a:ext cx="304800" cy="234505"/>
            </a:xfrm>
            <a:custGeom>
              <a:avLst/>
              <a:gdLst>
                <a:gd name="connsiteX0" fmla="*/ 257937 w 304800"/>
                <a:gd name="connsiteY0" fmla="*/ 0 h 234505"/>
                <a:gd name="connsiteX1" fmla="*/ 117253 w 304800"/>
                <a:gd name="connsiteY1" fmla="*/ 140684 h 234505"/>
                <a:gd name="connsiteX2" fmla="*/ 46863 w 304800"/>
                <a:gd name="connsiteY2" fmla="*/ 70390 h 234505"/>
                <a:gd name="connsiteX3" fmla="*/ 0 w 304800"/>
                <a:gd name="connsiteY3" fmla="*/ 117253 h 234505"/>
                <a:gd name="connsiteX4" fmla="*/ 117253 w 304800"/>
                <a:gd name="connsiteY4" fmla="*/ 234506 h 234505"/>
                <a:gd name="connsiteX5" fmla="*/ 304800 w 304800"/>
                <a:gd name="connsiteY5" fmla="*/ 46958 h 234505"/>
                <a:gd name="connsiteX6" fmla="*/ 257937 w 304800"/>
                <a:gd name="connsiteY6" fmla="*/ 0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234505">
                  <a:moveTo>
                    <a:pt x="257937" y="0"/>
                  </a:moveTo>
                  <a:lnTo>
                    <a:pt x="117253" y="140684"/>
                  </a:lnTo>
                  <a:lnTo>
                    <a:pt x="46863" y="70390"/>
                  </a:lnTo>
                  <a:lnTo>
                    <a:pt x="0" y="117253"/>
                  </a:lnTo>
                  <a:lnTo>
                    <a:pt x="117253" y="234506"/>
                  </a:lnTo>
                  <a:lnTo>
                    <a:pt x="304800" y="46958"/>
                  </a:lnTo>
                  <a:lnTo>
                    <a:pt x="257937" y="0"/>
                  </a:lnTo>
                  <a:close/>
                </a:path>
              </a:pathLst>
            </a:custGeom>
            <a:solidFill>
              <a:srgbClr val="FFFFFF"/>
            </a:solidFill>
            <a:ln w="9525" cap="flat">
              <a:noFill/>
              <a:prstDash val="solid"/>
              <a:miter/>
            </a:ln>
          </p:spPr>
          <p:txBody>
            <a:bodyPr rtlCol="0" anchor="ctr"/>
            <a:lstStyle/>
            <a:p>
              <a:endParaRPr lang="en-US"/>
            </a:p>
          </p:txBody>
        </p:sp>
      </p:grpSp>
      <p:grpSp>
        <p:nvGrpSpPr>
          <p:cNvPr id="236" name="Graphic 163">
            <a:extLst>
              <a:ext uri="{FF2B5EF4-FFF2-40B4-BE49-F238E27FC236}">
                <a16:creationId xmlns:a16="http://schemas.microsoft.com/office/drawing/2014/main" id="{FE134E77-D0D8-255C-E4E3-F760371B461B}"/>
              </a:ext>
            </a:extLst>
          </p:cNvPr>
          <p:cNvGrpSpPr/>
          <p:nvPr/>
        </p:nvGrpSpPr>
        <p:grpSpPr>
          <a:xfrm>
            <a:off x="9372594" y="1686813"/>
            <a:ext cx="609600" cy="609600"/>
            <a:chOff x="9372594" y="1686813"/>
            <a:chExt cx="609600" cy="609600"/>
          </a:xfrm>
        </p:grpSpPr>
        <p:sp>
          <p:nvSpPr>
            <p:cNvPr id="237" name="Freeform 236">
              <a:extLst>
                <a:ext uri="{FF2B5EF4-FFF2-40B4-BE49-F238E27FC236}">
                  <a16:creationId xmlns:a16="http://schemas.microsoft.com/office/drawing/2014/main" id="{FB9C0C21-7880-9685-8C6A-44E0289FEBCF}"/>
                </a:ext>
              </a:extLst>
            </p:cNvPr>
            <p:cNvSpPr/>
            <p:nvPr/>
          </p:nvSpPr>
          <p:spPr>
            <a:xfrm>
              <a:off x="9372594"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238" name="Freeform 237">
              <a:extLst>
                <a:ext uri="{FF2B5EF4-FFF2-40B4-BE49-F238E27FC236}">
                  <a16:creationId xmlns:a16="http://schemas.microsoft.com/office/drawing/2014/main" id="{135DF060-5616-2549-FE36-12DD1B9E7F84}"/>
                </a:ext>
              </a:extLst>
            </p:cNvPr>
            <p:cNvSpPr/>
            <p:nvPr/>
          </p:nvSpPr>
          <p:spPr>
            <a:xfrm>
              <a:off x="9677394" y="1839213"/>
              <a:ext cx="304800" cy="457200"/>
            </a:xfrm>
            <a:custGeom>
              <a:avLst/>
              <a:gdLst>
                <a:gd name="connsiteX0" fmla="*/ 152400 w 304800"/>
                <a:gd name="connsiteY0" fmla="*/ 0 h 457200"/>
                <a:gd name="connsiteX1" fmla="*/ 0 w 304800"/>
                <a:gd name="connsiteY1" fmla="*/ 177832 h 457200"/>
                <a:gd name="connsiteX2" fmla="*/ 58579 w 304800"/>
                <a:gd name="connsiteY2" fmla="*/ 236411 h 457200"/>
                <a:gd name="connsiteX3" fmla="*/ 0 w 304800"/>
                <a:gd name="connsiteY3" fmla="*/ 304800 h 457200"/>
                <a:gd name="connsiteX4" fmla="*/ 152400 w 304800"/>
                <a:gd name="connsiteY4" fmla="*/ 457200 h 457200"/>
                <a:gd name="connsiteX5" fmla="*/ 269939 w 304800"/>
                <a:gd name="connsiteY5" fmla="*/ 457200 h 457200"/>
                <a:gd name="connsiteX6" fmla="*/ 304800 w 304800"/>
                <a:gd name="connsiteY6" fmla="*/ 422339 h 457200"/>
                <a:gd name="connsiteX7" fmla="*/ 304800 w 304800"/>
                <a:gd name="connsiteY7" fmla="*/ 152400 h 457200"/>
                <a:gd name="connsiteX8" fmla="*/ 152400 w 304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457200">
                  <a:moveTo>
                    <a:pt x="152400" y="0"/>
                  </a:moveTo>
                  <a:lnTo>
                    <a:pt x="0" y="177832"/>
                  </a:lnTo>
                  <a:lnTo>
                    <a:pt x="58579" y="236411"/>
                  </a:lnTo>
                  <a:lnTo>
                    <a:pt x="0" y="304800"/>
                  </a:lnTo>
                  <a:lnTo>
                    <a:pt x="152400" y="457200"/>
                  </a:lnTo>
                  <a:lnTo>
                    <a:pt x="269939" y="457200"/>
                  </a:lnTo>
                  <a:cubicBezTo>
                    <a:pt x="289084" y="457200"/>
                    <a:pt x="304800" y="441484"/>
                    <a:pt x="304800" y="422339"/>
                  </a:cubicBezTo>
                  <a:lnTo>
                    <a:pt x="304800" y="152400"/>
                  </a:lnTo>
                  <a:lnTo>
                    <a:pt x="152400" y="0"/>
                  </a:lnTo>
                  <a:close/>
                </a:path>
              </a:pathLst>
            </a:custGeom>
            <a:gradFill>
              <a:gsLst>
                <a:gs pos="0">
                  <a:srgbClr val="F7931D"/>
                </a:gs>
                <a:gs pos="100000">
                  <a:srgbClr val="975C14"/>
                </a:gs>
              </a:gsLst>
              <a:lin ang="13500000" scaled="1"/>
            </a:gradFill>
            <a:ln w="9525" cap="flat">
              <a:noFill/>
              <a:prstDash val="solid"/>
              <a:miter/>
            </a:ln>
          </p:spPr>
          <p:txBody>
            <a:bodyPr rtlCol="0" anchor="ctr"/>
            <a:lstStyle/>
            <a:p>
              <a:endParaRPr lang="en-US" dirty="0"/>
            </a:p>
          </p:txBody>
        </p:sp>
        <p:sp>
          <p:nvSpPr>
            <p:cNvPr id="239" name="Freeform 238">
              <a:extLst>
                <a:ext uri="{FF2B5EF4-FFF2-40B4-BE49-F238E27FC236}">
                  <a16:creationId xmlns:a16="http://schemas.microsoft.com/office/drawing/2014/main" id="{F953136E-351A-CAF7-11C4-ED505B46582B}"/>
                </a:ext>
              </a:extLst>
            </p:cNvPr>
            <p:cNvSpPr/>
            <p:nvPr/>
          </p:nvSpPr>
          <p:spPr>
            <a:xfrm>
              <a:off x="9524994" y="1839213"/>
              <a:ext cx="304800" cy="304800"/>
            </a:xfrm>
            <a:custGeom>
              <a:avLst/>
              <a:gdLst>
                <a:gd name="connsiteX0" fmla="*/ 152400 w 304800"/>
                <a:gd name="connsiteY0" fmla="*/ 228600 h 304800"/>
                <a:gd name="connsiteX1" fmla="*/ 65342 w 304800"/>
                <a:gd name="connsiteY1" fmla="*/ 126968 h 304800"/>
                <a:gd name="connsiteX2" fmla="*/ 0 w 304800"/>
                <a:gd name="connsiteY2" fmla="*/ 126968 h 304800"/>
                <a:gd name="connsiteX3" fmla="*/ 152400 w 304800"/>
                <a:gd name="connsiteY3" fmla="*/ 304800 h 304800"/>
                <a:gd name="connsiteX4" fmla="*/ 304800 w 304800"/>
                <a:gd name="connsiteY4" fmla="*/ 126968 h 304800"/>
                <a:gd name="connsiteX5" fmla="*/ 239459 w 304800"/>
                <a:gd name="connsiteY5" fmla="*/ 126968 h 304800"/>
                <a:gd name="connsiteX6" fmla="*/ 152400 w 304800"/>
                <a:gd name="connsiteY6" fmla="*/ 228600 h 304800"/>
                <a:gd name="connsiteX7" fmla="*/ 304800 w 304800"/>
                <a:gd name="connsiteY7" fmla="*/ 0 h 304800"/>
                <a:gd name="connsiteX8" fmla="*/ 239459 w 304800"/>
                <a:gd name="connsiteY8" fmla="*/ 0 h 304800"/>
                <a:gd name="connsiteX9" fmla="*/ 152400 w 304800"/>
                <a:gd name="connsiteY9" fmla="*/ 101632 h 304800"/>
                <a:gd name="connsiteX10" fmla="*/ 65342 w 304800"/>
                <a:gd name="connsiteY10" fmla="*/ 0 h 304800"/>
                <a:gd name="connsiteX11" fmla="*/ 0 w 304800"/>
                <a:gd name="connsiteY11" fmla="*/ 0 h 304800"/>
                <a:gd name="connsiteX12" fmla="*/ 152400 w 304800"/>
                <a:gd name="connsiteY12" fmla="*/ 177832 h 304800"/>
                <a:gd name="connsiteX13" fmla="*/ 304800 w 304800"/>
                <a:gd name="connsiteY13"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800" h="304800">
                  <a:moveTo>
                    <a:pt x="152400" y="228600"/>
                  </a:moveTo>
                  <a:lnTo>
                    <a:pt x="65342" y="126968"/>
                  </a:lnTo>
                  <a:lnTo>
                    <a:pt x="0" y="126968"/>
                  </a:lnTo>
                  <a:lnTo>
                    <a:pt x="152400" y="304800"/>
                  </a:lnTo>
                  <a:lnTo>
                    <a:pt x="304800" y="126968"/>
                  </a:lnTo>
                  <a:lnTo>
                    <a:pt x="239459" y="126968"/>
                  </a:lnTo>
                  <a:lnTo>
                    <a:pt x="152400" y="228600"/>
                  </a:lnTo>
                  <a:close/>
                  <a:moveTo>
                    <a:pt x="304800" y="0"/>
                  </a:moveTo>
                  <a:lnTo>
                    <a:pt x="239459" y="0"/>
                  </a:lnTo>
                  <a:lnTo>
                    <a:pt x="152400" y="101632"/>
                  </a:lnTo>
                  <a:lnTo>
                    <a:pt x="65342" y="0"/>
                  </a:lnTo>
                  <a:lnTo>
                    <a:pt x="0" y="0"/>
                  </a:lnTo>
                  <a:lnTo>
                    <a:pt x="152400" y="177832"/>
                  </a:lnTo>
                  <a:lnTo>
                    <a:pt x="304800" y="0"/>
                  </a:lnTo>
                  <a:close/>
                </a:path>
              </a:pathLst>
            </a:custGeom>
            <a:solidFill>
              <a:srgbClr val="FFFFFF"/>
            </a:solidFill>
            <a:ln w="9525" cap="flat">
              <a:noFill/>
              <a:prstDash val="solid"/>
              <a:miter/>
            </a:ln>
          </p:spPr>
          <p:txBody>
            <a:bodyPr rtlCol="0" anchor="ctr"/>
            <a:lstStyle/>
            <a:p>
              <a:endParaRPr lang="en-US"/>
            </a:p>
          </p:txBody>
        </p:sp>
      </p:grpSp>
      <p:grpSp>
        <p:nvGrpSpPr>
          <p:cNvPr id="240" name="Graphic 161">
            <a:extLst>
              <a:ext uri="{FF2B5EF4-FFF2-40B4-BE49-F238E27FC236}">
                <a16:creationId xmlns:a16="http://schemas.microsoft.com/office/drawing/2014/main" id="{8FE55419-7685-D8F0-EE9B-3495AFDC067C}"/>
              </a:ext>
            </a:extLst>
          </p:cNvPr>
          <p:cNvGrpSpPr/>
          <p:nvPr/>
        </p:nvGrpSpPr>
        <p:grpSpPr>
          <a:xfrm>
            <a:off x="10130719" y="1706185"/>
            <a:ext cx="609695" cy="609600"/>
            <a:chOff x="10130719" y="1706185"/>
            <a:chExt cx="609695" cy="609600"/>
          </a:xfrm>
        </p:grpSpPr>
        <p:sp>
          <p:nvSpPr>
            <p:cNvPr id="241" name="Freeform 240">
              <a:extLst>
                <a:ext uri="{FF2B5EF4-FFF2-40B4-BE49-F238E27FC236}">
                  <a16:creationId xmlns:a16="http://schemas.microsoft.com/office/drawing/2014/main" id="{94EBE494-3F04-10F3-908B-228A26239A3F}"/>
                </a:ext>
              </a:extLst>
            </p:cNvPr>
            <p:cNvSpPr/>
            <p:nvPr/>
          </p:nvSpPr>
          <p:spPr>
            <a:xfrm>
              <a:off x="10130719"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242" name="Freeform 241">
              <a:extLst>
                <a:ext uri="{FF2B5EF4-FFF2-40B4-BE49-F238E27FC236}">
                  <a16:creationId xmlns:a16="http://schemas.microsoft.com/office/drawing/2014/main" id="{0B4DA18B-9FD2-4A16-99BA-5077510CDC47}"/>
                </a:ext>
              </a:extLst>
            </p:cNvPr>
            <p:cNvSpPr/>
            <p:nvPr/>
          </p:nvSpPr>
          <p:spPr>
            <a:xfrm>
              <a:off x="10283119" y="2010985"/>
              <a:ext cx="457295" cy="304800"/>
            </a:xfrm>
            <a:custGeom>
              <a:avLst/>
              <a:gdLst>
                <a:gd name="connsiteX0" fmla="*/ 304800 w 457295"/>
                <a:gd name="connsiteY0" fmla="*/ 0 h 304800"/>
                <a:gd name="connsiteX1" fmla="*/ 152495 w 457295"/>
                <a:gd name="connsiteY1" fmla="*/ 152400 h 304800"/>
                <a:gd name="connsiteX2" fmla="*/ 98584 w 457295"/>
                <a:gd name="connsiteY2" fmla="*/ 98489 h 304800"/>
                <a:gd name="connsiteX3" fmla="*/ 158877 w 457295"/>
                <a:gd name="connsiteY3" fmla="*/ 38100 h 304800"/>
                <a:gd name="connsiteX4" fmla="*/ 0 w 457295"/>
                <a:gd name="connsiteY4" fmla="*/ 38100 h 304800"/>
                <a:gd name="connsiteX5" fmla="*/ 266700 w 457295"/>
                <a:gd name="connsiteY5" fmla="*/ 304800 h 304800"/>
                <a:gd name="connsiteX6" fmla="*/ 422434 w 457295"/>
                <a:gd name="connsiteY6" fmla="*/ 304800 h 304800"/>
                <a:gd name="connsiteX7" fmla="*/ 457295 w 457295"/>
                <a:gd name="connsiteY7" fmla="*/ 269939 h 304800"/>
                <a:gd name="connsiteX8" fmla="*/ 457295 w 457295"/>
                <a:gd name="connsiteY8" fmla="*/ 152400 h 304800"/>
                <a:gd name="connsiteX9" fmla="*/ 304895 w 45729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95" h="304800">
                  <a:moveTo>
                    <a:pt x="304800" y="0"/>
                  </a:moveTo>
                  <a:lnTo>
                    <a:pt x="152495" y="152400"/>
                  </a:lnTo>
                  <a:lnTo>
                    <a:pt x="98584" y="98489"/>
                  </a:lnTo>
                  <a:lnTo>
                    <a:pt x="158877" y="38100"/>
                  </a:lnTo>
                  <a:lnTo>
                    <a:pt x="0" y="38100"/>
                  </a:lnTo>
                  <a:lnTo>
                    <a:pt x="266700" y="304800"/>
                  </a:lnTo>
                  <a:lnTo>
                    <a:pt x="422434" y="304800"/>
                  </a:lnTo>
                  <a:cubicBezTo>
                    <a:pt x="441579" y="304800"/>
                    <a:pt x="457295" y="289084"/>
                    <a:pt x="457295" y="269939"/>
                  </a:cubicBezTo>
                  <a:lnTo>
                    <a:pt x="457295" y="152400"/>
                  </a:lnTo>
                  <a:lnTo>
                    <a:pt x="304895" y="0"/>
                  </a:lnTo>
                  <a:close/>
                </a:path>
              </a:pathLst>
            </a:custGeom>
            <a:gradFill>
              <a:gsLst>
                <a:gs pos="0">
                  <a:srgbClr val="F7931D"/>
                </a:gs>
                <a:gs pos="100000">
                  <a:srgbClr val="975C14"/>
                </a:gs>
              </a:gsLst>
              <a:lin ang="13500465" scaled="1"/>
            </a:gradFill>
            <a:ln w="9525" cap="flat">
              <a:noFill/>
              <a:prstDash val="solid"/>
              <a:miter/>
            </a:ln>
          </p:spPr>
          <p:txBody>
            <a:bodyPr rtlCol="0" anchor="ctr"/>
            <a:lstStyle/>
            <a:p>
              <a:endParaRPr lang="en-US" dirty="0"/>
            </a:p>
          </p:txBody>
        </p:sp>
        <p:sp>
          <p:nvSpPr>
            <p:cNvPr id="243" name="Freeform 242">
              <a:extLst>
                <a:ext uri="{FF2B5EF4-FFF2-40B4-BE49-F238E27FC236}">
                  <a16:creationId xmlns:a16="http://schemas.microsoft.com/office/drawing/2014/main" id="{7DC687A8-E8F1-29A1-6009-E036EB2F4701}"/>
                </a:ext>
              </a:extLst>
            </p:cNvPr>
            <p:cNvSpPr/>
            <p:nvPr/>
          </p:nvSpPr>
          <p:spPr>
            <a:xfrm>
              <a:off x="10283119" y="1858585"/>
              <a:ext cx="304800" cy="304800"/>
            </a:xfrm>
            <a:custGeom>
              <a:avLst/>
              <a:gdLst>
                <a:gd name="connsiteX0" fmla="*/ 304800 w 304800"/>
                <a:gd name="connsiteY0" fmla="*/ 152400 h 304800"/>
                <a:gd name="connsiteX1" fmla="*/ 152495 w 304800"/>
                <a:gd name="connsiteY1" fmla="*/ 0 h 304800"/>
                <a:gd name="connsiteX2" fmla="*/ 98584 w 304800"/>
                <a:gd name="connsiteY2" fmla="*/ 53912 h 304800"/>
                <a:gd name="connsiteX3" fmla="*/ 158972 w 304800"/>
                <a:gd name="connsiteY3" fmla="*/ 114300 h 304800"/>
                <a:gd name="connsiteX4" fmla="*/ 0 w 304800"/>
                <a:gd name="connsiteY4" fmla="*/ 114300 h 304800"/>
                <a:gd name="connsiteX5" fmla="*/ 0 w 304800"/>
                <a:gd name="connsiteY5" fmla="*/ 190500 h 304800"/>
                <a:gd name="connsiteX6" fmla="*/ 158972 w 304800"/>
                <a:gd name="connsiteY6" fmla="*/ 190500 h 304800"/>
                <a:gd name="connsiteX7" fmla="*/ 98584 w 304800"/>
                <a:gd name="connsiteY7" fmla="*/ 250889 h 304800"/>
                <a:gd name="connsiteX8" fmla="*/ 152495 w 304800"/>
                <a:gd name="connsiteY8" fmla="*/ 304800 h 304800"/>
                <a:gd name="connsiteX9" fmla="*/ 304800 w 304800"/>
                <a:gd name="connsiteY9"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4800">
                  <a:moveTo>
                    <a:pt x="304800" y="152400"/>
                  </a:moveTo>
                  <a:lnTo>
                    <a:pt x="152495" y="0"/>
                  </a:lnTo>
                  <a:lnTo>
                    <a:pt x="98584" y="53912"/>
                  </a:lnTo>
                  <a:lnTo>
                    <a:pt x="158972" y="114300"/>
                  </a:lnTo>
                  <a:lnTo>
                    <a:pt x="0" y="114300"/>
                  </a:lnTo>
                  <a:lnTo>
                    <a:pt x="0" y="190500"/>
                  </a:lnTo>
                  <a:lnTo>
                    <a:pt x="158972" y="190500"/>
                  </a:lnTo>
                  <a:lnTo>
                    <a:pt x="98584" y="250889"/>
                  </a:lnTo>
                  <a:lnTo>
                    <a:pt x="152495" y="304800"/>
                  </a:lnTo>
                  <a:lnTo>
                    <a:pt x="304800" y="152400"/>
                  </a:lnTo>
                  <a:close/>
                </a:path>
              </a:pathLst>
            </a:custGeom>
            <a:solidFill>
              <a:srgbClr val="FFFFFF"/>
            </a:solidFill>
            <a:ln w="9525" cap="flat">
              <a:noFill/>
              <a:prstDash val="solid"/>
              <a:miter/>
            </a:ln>
          </p:spPr>
          <p:txBody>
            <a:bodyPr rtlCol="0" anchor="ctr"/>
            <a:lstStyle/>
            <a:p>
              <a:endParaRPr lang="en-US"/>
            </a:p>
          </p:txBody>
        </p:sp>
      </p:grpSp>
      <p:grpSp>
        <p:nvGrpSpPr>
          <p:cNvPr id="244" name="Graphic 159">
            <a:extLst>
              <a:ext uri="{FF2B5EF4-FFF2-40B4-BE49-F238E27FC236}">
                <a16:creationId xmlns:a16="http://schemas.microsoft.com/office/drawing/2014/main" id="{9D61DFD1-A027-28F5-BD9C-8ECE4A6C7088}"/>
              </a:ext>
            </a:extLst>
          </p:cNvPr>
          <p:cNvGrpSpPr/>
          <p:nvPr/>
        </p:nvGrpSpPr>
        <p:grpSpPr>
          <a:xfrm>
            <a:off x="10888844" y="1706185"/>
            <a:ext cx="609600" cy="609600"/>
            <a:chOff x="10888844" y="1706185"/>
            <a:chExt cx="609600" cy="609600"/>
          </a:xfrm>
        </p:grpSpPr>
        <p:sp>
          <p:nvSpPr>
            <p:cNvPr id="245" name="Freeform 244">
              <a:extLst>
                <a:ext uri="{FF2B5EF4-FFF2-40B4-BE49-F238E27FC236}">
                  <a16:creationId xmlns:a16="http://schemas.microsoft.com/office/drawing/2014/main" id="{B6F56AB0-3F88-BDA6-E6A2-34544860738F}"/>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246" name="Freeform 245">
              <a:extLst>
                <a:ext uri="{FF2B5EF4-FFF2-40B4-BE49-F238E27FC236}">
                  <a16:creationId xmlns:a16="http://schemas.microsoft.com/office/drawing/2014/main" id="{388D981C-9DDC-8A9D-FDE9-3CE235A7EDCD}"/>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rgbClr val="F7931D"/>
                </a:gs>
                <a:gs pos="100000">
                  <a:srgbClr val="975C14"/>
                </a:gs>
              </a:gsLst>
              <a:lin ang="13500000" scaled="1"/>
            </a:gradFill>
            <a:ln w="9525" cap="flat">
              <a:noFill/>
              <a:prstDash val="solid"/>
              <a:miter/>
            </a:ln>
          </p:spPr>
          <p:txBody>
            <a:bodyPr rtlCol="0" anchor="ctr"/>
            <a:lstStyle/>
            <a:p>
              <a:endParaRPr lang="en-US" dirty="0"/>
            </a:p>
          </p:txBody>
        </p:sp>
        <p:sp>
          <p:nvSpPr>
            <p:cNvPr id="247" name="Freeform 246">
              <a:extLst>
                <a:ext uri="{FF2B5EF4-FFF2-40B4-BE49-F238E27FC236}">
                  <a16:creationId xmlns:a16="http://schemas.microsoft.com/office/drawing/2014/main" id="{247EAA2F-86D8-E391-4A01-3DECE1EB7FEE}"/>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nvGrpSpPr>
          <p:cNvPr id="248" name="Graphic 189">
            <a:extLst>
              <a:ext uri="{FF2B5EF4-FFF2-40B4-BE49-F238E27FC236}">
                <a16:creationId xmlns:a16="http://schemas.microsoft.com/office/drawing/2014/main" id="{A1942FB1-4CD1-C8B7-D455-6A65FAEFCDDC}"/>
              </a:ext>
            </a:extLst>
          </p:cNvPr>
          <p:cNvGrpSpPr/>
          <p:nvPr/>
        </p:nvGrpSpPr>
        <p:grpSpPr>
          <a:xfrm>
            <a:off x="986725" y="2445290"/>
            <a:ext cx="609600" cy="609695"/>
            <a:chOff x="986725" y="1690688"/>
            <a:chExt cx="609600" cy="609695"/>
          </a:xfrm>
        </p:grpSpPr>
        <p:sp>
          <p:nvSpPr>
            <p:cNvPr id="249" name="Freeform 248">
              <a:extLst>
                <a:ext uri="{FF2B5EF4-FFF2-40B4-BE49-F238E27FC236}">
                  <a16:creationId xmlns:a16="http://schemas.microsoft.com/office/drawing/2014/main" id="{6E07ED2E-BC73-6786-A85B-FA25BC927A9F}"/>
                </a:ext>
              </a:extLst>
            </p:cNvPr>
            <p:cNvSpPr/>
            <p:nvPr/>
          </p:nvSpPr>
          <p:spPr>
            <a:xfrm>
              <a:off x="98672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50" name="Freeform 249">
              <a:extLst>
                <a:ext uri="{FF2B5EF4-FFF2-40B4-BE49-F238E27FC236}">
                  <a16:creationId xmlns:a16="http://schemas.microsoft.com/office/drawing/2014/main" id="{21C24682-BAF4-CFDB-D960-A28A5F8761B1}"/>
                </a:ext>
              </a:extLst>
            </p:cNvPr>
            <p:cNvSpPr/>
            <p:nvPr/>
          </p:nvSpPr>
          <p:spPr>
            <a:xfrm>
              <a:off x="1173182" y="1869853"/>
              <a:ext cx="422856" cy="430530"/>
            </a:xfrm>
            <a:custGeom>
              <a:avLst/>
              <a:gdLst>
                <a:gd name="connsiteX0" fmla="*/ 72051 w 422856"/>
                <a:gd name="connsiteY0" fmla="*/ 140780 h 430530"/>
                <a:gd name="connsiteX1" fmla="*/ 103865 w 422856"/>
                <a:gd name="connsiteY1" fmla="*/ 169164 h 430530"/>
                <a:gd name="connsiteX2" fmla="*/ 151585 w 422856"/>
                <a:gd name="connsiteY2" fmla="*/ 121158 h 430530"/>
                <a:gd name="connsiteX3" fmla="*/ 157109 w 422856"/>
                <a:gd name="connsiteY3" fmla="*/ 77724 h 430530"/>
                <a:gd name="connsiteX4" fmla="*/ 138440 w 422856"/>
                <a:gd name="connsiteY4" fmla="*/ 75914 h 430530"/>
                <a:gd name="connsiteX5" fmla="*/ 72051 w 422856"/>
                <a:gd name="connsiteY5" fmla="*/ 140875 h 430530"/>
                <a:gd name="connsiteX6" fmla="*/ 237596 w 422856"/>
                <a:gd name="connsiteY6" fmla="*/ 19336 h 430530"/>
                <a:gd name="connsiteX7" fmla="*/ 270457 w 422856"/>
                <a:gd name="connsiteY7" fmla="*/ 99822 h 430530"/>
                <a:gd name="connsiteX8" fmla="*/ 268647 w 422856"/>
                <a:gd name="connsiteY8" fmla="*/ 131826 h 430530"/>
                <a:gd name="connsiteX9" fmla="*/ 236834 w 422856"/>
                <a:gd name="connsiteY9" fmla="*/ 100013 h 430530"/>
                <a:gd name="connsiteX10" fmla="*/ 205306 w 422856"/>
                <a:gd name="connsiteY10" fmla="*/ 29242 h 430530"/>
                <a:gd name="connsiteX11" fmla="*/ 123200 w 422856"/>
                <a:gd name="connsiteY11" fmla="*/ 0 h 430530"/>
                <a:gd name="connsiteX12" fmla="*/ 34046 w 422856"/>
                <a:gd name="connsiteY12" fmla="*/ 36767 h 430530"/>
                <a:gd name="connsiteX13" fmla="*/ 233 w 422856"/>
                <a:gd name="connsiteY13" fmla="*/ 136208 h 430530"/>
                <a:gd name="connsiteX14" fmla="*/ 37380 w 422856"/>
                <a:gd name="connsiteY14" fmla="*/ 220980 h 430530"/>
                <a:gd name="connsiteX15" fmla="*/ 115485 w 422856"/>
                <a:gd name="connsiteY15" fmla="*/ 250698 h 430530"/>
                <a:gd name="connsiteX16" fmla="*/ 141584 w 422856"/>
                <a:gd name="connsiteY16" fmla="*/ 276797 h 430530"/>
                <a:gd name="connsiteX17" fmla="*/ 114628 w 422856"/>
                <a:gd name="connsiteY17" fmla="*/ 278130 h 430530"/>
                <a:gd name="connsiteX18" fmla="*/ 13758 w 422856"/>
                <a:gd name="connsiteY18" fmla="*/ 241364 h 430530"/>
                <a:gd name="connsiteX19" fmla="*/ 202925 w 422856"/>
                <a:gd name="connsiteY19" fmla="*/ 430530 h 430530"/>
                <a:gd name="connsiteX20" fmla="*/ 387995 w 422856"/>
                <a:gd name="connsiteY20" fmla="*/ 430530 h 430530"/>
                <a:gd name="connsiteX21" fmla="*/ 422857 w 422856"/>
                <a:gd name="connsiteY21" fmla="*/ 395669 h 430530"/>
                <a:gd name="connsiteX22" fmla="*/ 422857 w 422856"/>
                <a:gd name="connsiteY22" fmla="*/ 204978 h 430530"/>
                <a:gd name="connsiteX23" fmla="*/ 237310 w 422856"/>
                <a:gd name="connsiteY23" fmla="*/ 19431 h 430530"/>
                <a:gd name="connsiteX24" fmla="*/ 189875 w 422856"/>
                <a:gd name="connsiteY24" fmla="*/ 204026 h 430530"/>
                <a:gd name="connsiteX25" fmla="*/ 162824 w 422856"/>
                <a:gd name="connsiteY25" fmla="*/ 195834 h 430530"/>
                <a:gd name="connsiteX26" fmla="*/ 149108 w 422856"/>
                <a:gd name="connsiteY26" fmla="*/ 170307 h 430530"/>
                <a:gd name="connsiteX27" fmla="*/ 148251 w 422856"/>
                <a:gd name="connsiteY27" fmla="*/ 170307 h 430530"/>
                <a:gd name="connsiteX28" fmla="*/ 124058 w 422856"/>
                <a:gd name="connsiteY28" fmla="*/ 195548 h 430530"/>
                <a:gd name="connsiteX29" fmla="*/ 91482 w 422856"/>
                <a:gd name="connsiteY29" fmla="*/ 204026 h 430530"/>
                <a:gd name="connsiteX30" fmla="*/ 53573 w 422856"/>
                <a:gd name="connsiteY30" fmla="*/ 188500 h 430530"/>
                <a:gd name="connsiteX31" fmla="*/ 37761 w 422856"/>
                <a:gd name="connsiteY31" fmla="*/ 143542 h 430530"/>
                <a:gd name="connsiteX32" fmla="*/ 82243 w 422856"/>
                <a:gd name="connsiteY32" fmla="*/ 60103 h 430530"/>
                <a:gd name="connsiteX33" fmla="*/ 192923 w 422856"/>
                <a:gd name="connsiteY33" fmla="*/ 56007 h 430530"/>
                <a:gd name="connsiteX34" fmla="*/ 183589 w 422856"/>
                <a:gd name="connsiteY34" fmla="*/ 137065 h 430530"/>
                <a:gd name="connsiteX35" fmla="*/ 184351 w 422856"/>
                <a:gd name="connsiteY35" fmla="*/ 165640 h 430530"/>
                <a:gd name="connsiteX36" fmla="*/ 197019 w 422856"/>
                <a:gd name="connsiteY36" fmla="*/ 175165 h 430530"/>
                <a:gd name="connsiteX37" fmla="*/ 220070 w 422856"/>
                <a:gd name="connsiteY37" fmla="*/ 198215 h 430530"/>
                <a:gd name="connsiteX38" fmla="*/ 189875 w 422856"/>
                <a:gd name="connsiteY38" fmla="*/ 204026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856" h="430530">
                  <a:moveTo>
                    <a:pt x="72051" y="140780"/>
                  </a:moveTo>
                  <a:cubicBezTo>
                    <a:pt x="73194" y="158115"/>
                    <a:pt x="84148" y="169164"/>
                    <a:pt x="103865" y="169164"/>
                  </a:cubicBezTo>
                  <a:cubicBezTo>
                    <a:pt x="126058" y="169164"/>
                    <a:pt x="147965" y="147638"/>
                    <a:pt x="151585" y="121158"/>
                  </a:cubicBezTo>
                  <a:lnTo>
                    <a:pt x="157109" y="77724"/>
                  </a:lnTo>
                  <a:cubicBezTo>
                    <a:pt x="152252" y="76772"/>
                    <a:pt x="146156" y="75914"/>
                    <a:pt x="138440" y="75914"/>
                  </a:cubicBezTo>
                  <a:cubicBezTo>
                    <a:pt x="98912" y="75914"/>
                    <a:pt x="69765" y="105632"/>
                    <a:pt x="72051" y="140875"/>
                  </a:cubicBezTo>
                  <a:close/>
                  <a:moveTo>
                    <a:pt x="237596" y="19336"/>
                  </a:moveTo>
                  <a:cubicBezTo>
                    <a:pt x="256931" y="40767"/>
                    <a:pt x="268838" y="68390"/>
                    <a:pt x="270457" y="99822"/>
                  </a:cubicBezTo>
                  <a:cubicBezTo>
                    <a:pt x="271028" y="111252"/>
                    <a:pt x="270457" y="121920"/>
                    <a:pt x="268647" y="131826"/>
                  </a:cubicBezTo>
                  <a:lnTo>
                    <a:pt x="236834" y="100013"/>
                  </a:lnTo>
                  <a:cubicBezTo>
                    <a:pt x="235119" y="72009"/>
                    <a:pt x="224356" y="47149"/>
                    <a:pt x="205306" y="29242"/>
                  </a:cubicBezTo>
                  <a:cubicBezTo>
                    <a:pt x="186065" y="11049"/>
                    <a:pt x="158348" y="0"/>
                    <a:pt x="123200" y="0"/>
                  </a:cubicBezTo>
                  <a:cubicBezTo>
                    <a:pt x="88053" y="0"/>
                    <a:pt x="56716" y="13145"/>
                    <a:pt x="34046" y="36767"/>
                  </a:cubicBezTo>
                  <a:cubicBezTo>
                    <a:pt x="11472" y="60389"/>
                    <a:pt x="-1958" y="94393"/>
                    <a:pt x="233" y="136208"/>
                  </a:cubicBezTo>
                  <a:cubicBezTo>
                    <a:pt x="2138" y="172784"/>
                    <a:pt x="15758" y="201454"/>
                    <a:pt x="37380" y="220980"/>
                  </a:cubicBezTo>
                  <a:cubicBezTo>
                    <a:pt x="57478" y="239173"/>
                    <a:pt x="84624" y="249365"/>
                    <a:pt x="115485" y="250698"/>
                  </a:cubicBezTo>
                  <a:lnTo>
                    <a:pt x="141584" y="276797"/>
                  </a:lnTo>
                  <a:cubicBezTo>
                    <a:pt x="133106" y="277654"/>
                    <a:pt x="124153" y="278130"/>
                    <a:pt x="114628" y="278130"/>
                  </a:cubicBezTo>
                  <a:cubicBezTo>
                    <a:pt x="77004" y="278130"/>
                    <a:pt x="41000" y="265081"/>
                    <a:pt x="13758" y="241364"/>
                  </a:cubicBezTo>
                  <a:lnTo>
                    <a:pt x="202925" y="430530"/>
                  </a:lnTo>
                  <a:lnTo>
                    <a:pt x="387995" y="430530"/>
                  </a:lnTo>
                  <a:cubicBezTo>
                    <a:pt x="407141" y="430530"/>
                    <a:pt x="422857" y="414814"/>
                    <a:pt x="422857" y="395669"/>
                  </a:cubicBezTo>
                  <a:lnTo>
                    <a:pt x="422857" y="204978"/>
                  </a:lnTo>
                  <a:lnTo>
                    <a:pt x="237310" y="19431"/>
                  </a:lnTo>
                  <a:close/>
                  <a:moveTo>
                    <a:pt x="189875" y="204026"/>
                  </a:moveTo>
                  <a:cubicBezTo>
                    <a:pt x="179207" y="204026"/>
                    <a:pt x="169873" y="201359"/>
                    <a:pt x="162824" y="195834"/>
                  </a:cubicBezTo>
                  <a:cubicBezTo>
                    <a:pt x="155776" y="190310"/>
                    <a:pt x="150918" y="181832"/>
                    <a:pt x="149108" y="170307"/>
                  </a:cubicBezTo>
                  <a:lnTo>
                    <a:pt x="148251" y="170307"/>
                  </a:lnTo>
                  <a:cubicBezTo>
                    <a:pt x="141774" y="181451"/>
                    <a:pt x="133678" y="189929"/>
                    <a:pt x="124058" y="195548"/>
                  </a:cubicBezTo>
                  <a:cubicBezTo>
                    <a:pt x="114533" y="201168"/>
                    <a:pt x="103579" y="204026"/>
                    <a:pt x="91482" y="204026"/>
                  </a:cubicBezTo>
                  <a:cubicBezTo>
                    <a:pt x="76718" y="204026"/>
                    <a:pt x="63288" y="198691"/>
                    <a:pt x="53573" y="188500"/>
                  </a:cubicBezTo>
                  <a:cubicBezTo>
                    <a:pt x="43857" y="178308"/>
                    <a:pt x="37761" y="163163"/>
                    <a:pt x="37761" y="143542"/>
                  </a:cubicBezTo>
                  <a:cubicBezTo>
                    <a:pt x="37761" y="107347"/>
                    <a:pt x="54525" y="77153"/>
                    <a:pt x="82243" y="60103"/>
                  </a:cubicBezTo>
                  <a:cubicBezTo>
                    <a:pt x="110056" y="43148"/>
                    <a:pt x="148823" y="39338"/>
                    <a:pt x="192923" y="56007"/>
                  </a:cubicBezTo>
                  <a:lnTo>
                    <a:pt x="183589" y="137065"/>
                  </a:lnTo>
                  <a:cubicBezTo>
                    <a:pt x="181970" y="150019"/>
                    <a:pt x="182160" y="159449"/>
                    <a:pt x="184351" y="165640"/>
                  </a:cubicBezTo>
                  <a:cubicBezTo>
                    <a:pt x="186446" y="171926"/>
                    <a:pt x="190637" y="174974"/>
                    <a:pt x="197019" y="175165"/>
                  </a:cubicBezTo>
                  <a:lnTo>
                    <a:pt x="220070" y="198215"/>
                  </a:lnTo>
                  <a:cubicBezTo>
                    <a:pt x="210830" y="202025"/>
                    <a:pt x="200734" y="204026"/>
                    <a:pt x="189875" y="204026"/>
                  </a:cubicBezTo>
                  <a:close/>
                </a:path>
              </a:pathLst>
            </a:custGeom>
            <a:gradFill>
              <a:gsLst>
                <a:gs pos="0">
                  <a:srgbClr val="961A4B"/>
                </a:gs>
                <a:gs pos="100000">
                  <a:schemeClr val="tx1"/>
                </a:gs>
              </a:gsLst>
              <a:lin ang="13500000" scaled="1"/>
            </a:gradFill>
            <a:ln w="9525" cap="flat">
              <a:noFill/>
              <a:prstDash val="solid"/>
              <a:miter/>
            </a:ln>
          </p:spPr>
          <p:txBody>
            <a:bodyPr rtlCol="0" anchor="ctr"/>
            <a:lstStyle/>
            <a:p>
              <a:endParaRPr lang="en-US" dirty="0"/>
            </a:p>
          </p:txBody>
        </p:sp>
        <p:sp>
          <p:nvSpPr>
            <p:cNvPr id="251" name="Freeform 250">
              <a:extLst>
                <a:ext uri="{FF2B5EF4-FFF2-40B4-BE49-F238E27FC236}">
                  <a16:creationId xmlns:a16="http://schemas.microsoft.com/office/drawing/2014/main" id="{860B3E6A-6A39-0B25-CAA8-02C11EC957F2}"/>
                </a:ext>
              </a:extLst>
            </p:cNvPr>
            <p:cNvSpPr/>
            <p:nvPr/>
          </p:nvSpPr>
          <p:spPr>
            <a:xfrm>
              <a:off x="1139168" y="1843088"/>
              <a:ext cx="304785" cy="304800"/>
            </a:xfrm>
            <a:custGeom>
              <a:avLst/>
              <a:gdLst>
                <a:gd name="connsiteX0" fmla="*/ 231033 w 304785"/>
                <a:gd name="connsiteY0" fmla="*/ 287274 h 304800"/>
                <a:gd name="connsiteX1" fmla="*/ 148928 w 304785"/>
                <a:gd name="connsiteY1" fmla="*/ 304800 h 304800"/>
                <a:gd name="connsiteX2" fmla="*/ 243 w 304785"/>
                <a:gd name="connsiteY2" fmla="*/ 166878 h 304800"/>
                <a:gd name="connsiteX3" fmla="*/ 161025 w 304785"/>
                <a:gd name="connsiteY3" fmla="*/ 0 h 304800"/>
                <a:gd name="connsiteX4" fmla="*/ 304567 w 304785"/>
                <a:gd name="connsiteY4" fmla="*/ 126587 h 304800"/>
                <a:gd name="connsiteX5" fmla="*/ 223890 w 304785"/>
                <a:gd name="connsiteY5" fmla="*/ 230791 h 304800"/>
                <a:gd name="connsiteX6" fmla="*/ 183123 w 304785"/>
                <a:gd name="connsiteY6" fmla="*/ 197072 h 304800"/>
                <a:gd name="connsiteX7" fmla="*/ 182265 w 304785"/>
                <a:gd name="connsiteY7" fmla="*/ 197072 h 304800"/>
                <a:gd name="connsiteX8" fmla="*/ 125592 w 304785"/>
                <a:gd name="connsiteY8" fmla="*/ 230791 h 304800"/>
                <a:gd name="connsiteX9" fmla="*/ 71776 w 304785"/>
                <a:gd name="connsiteY9" fmla="*/ 170212 h 304800"/>
                <a:gd name="connsiteX10" fmla="*/ 227033 w 304785"/>
                <a:gd name="connsiteY10" fmla="*/ 82677 h 304800"/>
                <a:gd name="connsiteX11" fmla="*/ 217699 w 304785"/>
                <a:gd name="connsiteY11" fmla="*/ 163735 h 304800"/>
                <a:gd name="connsiteX12" fmla="*/ 231033 w 304785"/>
                <a:gd name="connsiteY12" fmla="*/ 201835 h 304800"/>
                <a:gd name="connsiteX13" fmla="*/ 271134 w 304785"/>
                <a:gd name="connsiteY13" fmla="*/ 127826 h 304800"/>
                <a:gd name="connsiteX14" fmla="*/ 157501 w 304785"/>
                <a:gd name="connsiteY14" fmla="*/ 26670 h 304800"/>
                <a:gd name="connsiteX15" fmla="*/ 34533 w 304785"/>
                <a:gd name="connsiteY15" fmla="*/ 162877 h 304800"/>
                <a:gd name="connsiteX16" fmla="*/ 156643 w 304785"/>
                <a:gd name="connsiteY16" fmla="*/ 277654 h 304800"/>
                <a:gd name="connsiteX17" fmla="*/ 221699 w 304785"/>
                <a:gd name="connsiteY17" fmla="*/ 264033 h 304800"/>
                <a:gd name="connsiteX18" fmla="*/ 231129 w 304785"/>
                <a:gd name="connsiteY18" fmla="*/ 287179 h 304800"/>
                <a:gd name="connsiteX19" fmla="*/ 191124 w 304785"/>
                <a:gd name="connsiteY19" fmla="*/ 104394 h 304800"/>
                <a:gd name="connsiteX20" fmla="*/ 172455 w 304785"/>
                <a:gd name="connsiteY20" fmla="*/ 102584 h 304800"/>
                <a:gd name="connsiteX21" fmla="*/ 106065 w 304785"/>
                <a:gd name="connsiteY21" fmla="*/ 167545 h 304800"/>
                <a:gd name="connsiteX22" fmla="*/ 137879 w 304785"/>
                <a:gd name="connsiteY22" fmla="*/ 195929 h 304800"/>
                <a:gd name="connsiteX23" fmla="*/ 185599 w 304785"/>
                <a:gd name="connsiteY23" fmla="*/ 147923 h 304800"/>
                <a:gd name="connsiteX24" fmla="*/ 191124 w 304785"/>
                <a:gd name="connsiteY24" fmla="*/ 1044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785" h="304800">
                  <a:moveTo>
                    <a:pt x="231033" y="287274"/>
                  </a:moveTo>
                  <a:cubicBezTo>
                    <a:pt x="206745" y="300514"/>
                    <a:pt x="181123" y="304800"/>
                    <a:pt x="148928" y="304800"/>
                  </a:cubicBezTo>
                  <a:cubicBezTo>
                    <a:pt x="73680" y="304800"/>
                    <a:pt x="4719" y="252698"/>
                    <a:pt x="243" y="166878"/>
                  </a:cubicBezTo>
                  <a:cubicBezTo>
                    <a:pt x="-4425" y="77533"/>
                    <a:pt x="58536" y="0"/>
                    <a:pt x="161025" y="0"/>
                  </a:cubicBezTo>
                  <a:cubicBezTo>
                    <a:pt x="240844" y="0"/>
                    <a:pt x="300757" y="52959"/>
                    <a:pt x="304567" y="126587"/>
                  </a:cubicBezTo>
                  <a:cubicBezTo>
                    <a:pt x="307900" y="190500"/>
                    <a:pt x="272848" y="230791"/>
                    <a:pt x="223890" y="230791"/>
                  </a:cubicBezTo>
                  <a:cubicBezTo>
                    <a:pt x="202554" y="230791"/>
                    <a:pt x="186647" y="220313"/>
                    <a:pt x="183123" y="197072"/>
                  </a:cubicBezTo>
                  <a:lnTo>
                    <a:pt x="182265" y="197072"/>
                  </a:lnTo>
                  <a:cubicBezTo>
                    <a:pt x="169407" y="219361"/>
                    <a:pt x="149595" y="230791"/>
                    <a:pt x="125592" y="230791"/>
                  </a:cubicBezTo>
                  <a:cubicBezTo>
                    <a:pt x="96159" y="230791"/>
                    <a:pt x="71776" y="209550"/>
                    <a:pt x="71776" y="170212"/>
                  </a:cubicBezTo>
                  <a:cubicBezTo>
                    <a:pt x="71776" y="97822"/>
                    <a:pt x="138736" y="49340"/>
                    <a:pt x="227033" y="82677"/>
                  </a:cubicBezTo>
                  <a:lnTo>
                    <a:pt x="217699" y="163735"/>
                  </a:lnTo>
                  <a:cubicBezTo>
                    <a:pt x="214555" y="189548"/>
                    <a:pt x="218365" y="201454"/>
                    <a:pt x="231033" y="201835"/>
                  </a:cubicBezTo>
                  <a:cubicBezTo>
                    <a:pt x="250560" y="202216"/>
                    <a:pt x="273801" y="178213"/>
                    <a:pt x="271134" y="127826"/>
                  </a:cubicBezTo>
                  <a:cubicBezTo>
                    <a:pt x="268181" y="70866"/>
                    <a:pt x="227700" y="26670"/>
                    <a:pt x="157501" y="26670"/>
                  </a:cubicBezTo>
                  <a:cubicBezTo>
                    <a:pt x="87301" y="26670"/>
                    <a:pt x="30151" y="79248"/>
                    <a:pt x="34533" y="162877"/>
                  </a:cubicBezTo>
                  <a:cubicBezTo>
                    <a:pt x="38343" y="236029"/>
                    <a:pt x="89111" y="277654"/>
                    <a:pt x="156643" y="277654"/>
                  </a:cubicBezTo>
                  <a:cubicBezTo>
                    <a:pt x="179789" y="277654"/>
                    <a:pt x="203982" y="272796"/>
                    <a:pt x="221699" y="264033"/>
                  </a:cubicBezTo>
                  <a:cubicBezTo>
                    <a:pt x="221699" y="264033"/>
                    <a:pt x="222366" y="265748"/>
                    <a:pt x="231129" y="287179"/>
                  </a:cubicBezTo>
                  <a:close/>
                  <a:moveTo>
                    <a:pt x="191124" y="104394"/>
                  </a:moveTo>
                  <a:cubicBezTo>
                    <a:pt x="186266" y="103442"/>
                    <a:pt x="180170" y="102584"/>
                    <a:pt x="172455" y="102584"/>
                  </a:cubicBezTo>
                  <a:cubicBezTo>
                    <a:pt x="132926" y="102584"/>
                    <a:pt x="103779" y="132302"/>
                    <a:pt x="106065" y="167545"/>
                  </a:cubicBezTo>
                  <a:cubicBezTo>
                    <a:pt x="107208" y="184880"/>
                    <a:pt x="118162" y="195929"/>
                    <a:pt x="137879" y="195929"/>
                  </a:cubicBezTo>
                  <a:cubicBezTo>
                    <a:pt x="160072" y="195929"/>
                    <a:pt x="181980" y="174403"/>
                    <a:pt x="185599" y="147923"/>
                  </a:cubicBezTo>
                  <a:lnTo>
                    <a:pt x="191124" y="104489"/>
                  </a:lnTo>
                  <a:close/>
                </a:path>
              </a:pathLst>
            </a:custGeom>
            <a:solidFill>
              <a:srgbClr val="FFFFFF"/>
            </a:solidFill>
            <a:ln w="9525" cap="flat">
              <a:noFill/>
              <a:prstDash val="solid"/>
              <a:miter/>
            </a:ln>
          </p:spPr>
          <p:txBody>
            <a:bodyPr rtlCol="0" anchor="ctr"/>
            <a:lstStyle/>
            <a:p>
              <a:endParaRPr lang="en-US"/>
            </a:p>
          </p:txBody>
        </p:sp>
      </p:grpSp>
      <p:grpSp>
        <p:nvGrpSpPr>
          <p:cNvPr id="252" name="Graphic 187">
            <a:extLst>
              <a:ext uri="{FF2B5EF4-FFF2-40B4-BE49-F238E27FC236}">
                <a16:creationId xmlns:a16="http://schemas.microsoft.com/office/drawing/2014/main" id="{CA56FA61-30BC-203B-D9C7-1239FD245610}"/>
              </a:ext>
            </a:extLst>
          </p:cNvPr>
          <p:cNvGrpSpPr/>
          <p:nvPr/>
        </p:nvGrpSpPr>
        <p:grpSpPr>
          <a:xfrm>
            <a:off x="1744850" y="2445290"/>
            <a:ext cx="609600" cy="609600"/>
            <a:chOff x="1744850" y="1690688"/>
            <a:chExt cx="609600" cy="609600"/>
          </a:xfrm>
        </p:grpSpPr>
        <p:sp>
          <p:nvSpPr>
            <p:cNvPr id="253" name="Freeform 252">
              <a:extLst>
                <a:ext uri="{FF2B5EF4-FFF2-40B4-BE49-F238E27FC236}">
                  <a16:creationId xmlns:a16="http://schemas.microsoft.com/office/drawing/2014/main" id="{AF42FDF5-7415-D86E-5B0F-0681008832C9}"/>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54" name="Freeform 253">
              <a:extLst>
                <a:ext uri="{FF2B5EF4-FFF2-40B4-BE49-F238E27FC236}">
                  <a16:creationId xmlns:a16="http://schemas.microsoft.com/office/drawing/2014/main" id="{0F356148-ABB2-AEAF-79E2-8705A0D02DFD}"/>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rgbClr val="961A4B"/>
                </a:gs>
                <a:gs pos="100000">
                  <a:schemeClr val="tx1"/>
                </a:gs>
              </a:gsLst>
              <a:lin ang="13499559" scaled="1"/>
            </a:gradFill>
            <a:ln w="9525" cap="flat">
              <a:noFill/>
              <a:prstDash val="solid"/>
              <a:miter/>
            </a:ln>
          </p:spPr>
          <p:txBody>
            <a:bodyPr rtlCol="0" anchor="ctr"/>
            <a:lstStyle/>
            <a:p>
              <a:endParaRPr lang="en-US" dirty="0"/>
            </a:p>
          </p:txBody>
        </p:sp>
        <p:sp>
          <p:nvSpPr>
            <p:cNvPr id="255" name="Freeform 254">
              <a:extLst>
                <a:ext uri="{FF2B5EF4-FFF2-40B4-BE49-F238E27FC236}">
                  <a16:creationId xmlns:a16="http://schemas.microsoft.com/office/drawing/2014/main" id="{4D9942E5-9FF9-1E98-FDC9-2F8C9DBD1725}"/>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256" name="Graphic 185">
            <a:extLst>
              <a:ext uri="{FF2B5EF4-FFF2-40B4-BE49-F238E27FC236}">
                <a16:creationId xmlns:a16="http://schemas.microsoft.com/office/drawing/2014/main" id="{D00276CE-2F8E-20C7-46E5-F2636CE375BE}"/>
              </a:ext>
            </a:extLst>
          </p:cNvPr>
          <p:cNvGrpSpPr/>
          <p:nvPr/>
        </p:nvGrpSpPr>
        <p:grpSpPr>
          <a:xfrm>
            <a:off x="2508141" y="2445290"/>
            <a:ext cx="609600" cy="609600"/>
            <a:chOff x="2508141" y="1690688"/>
            <a:chExt cx="609600" cy="609600"/>
          </a:xfrm>
        </p:grpSpPr>
        <p:sp>
          <p:nvSpPr>
            <p:cNvPr id="257" name="Freeform 256">
              <a:extLst>
                <a:ext uri="{FF2B5EF4-FFF2-40B4-BE49-F238E27FC236}">
                  <a16:creationId xmlns:a16="http://schemas.microsoft.com/office/drawing/2014/main" id="{FE373898-B2DE-6005-15AC-90B9985602CF}"/>
                </a:ext>
              </a:extLst>
            </p:cNvPr>
            <p:cNvSpPr/>
            <p:nvPr/>
          </p:nvSpPr>
          <p:spPr>
            <a:xfrm>
              <a:off x="2508141"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58" name="Freeform 257">
              <a:extLst>
                <a:ext uri="{FF2B5EF4-FFF2-40B4-BE49-F238E27FC236}">
                  <a16:creationId xmlns:a16="http://schemas.microsoft.com/office/drawing/2014/main" id="{271D2F49-CCAC-84DE-1522-E53AE54CFB8E}"/>
                </a:ext>
              </a:extLst>
            </p:cNvPr>
            <p:cNvSpPr/>
            <p:nvPr/>
          </p:nvSpPr>
          <p:spPr>
            <a:xfrm>
              <a:off x="2660541" y="1880235"/>
              <a:ext cx="457200" cy="419957"/>
            </a:xfrm>
            <a:custGeom>
              <a:avLst/>
              <a:gdLst>
                <a:gd name="connsiteX0" fmla="*/ 243840 w 457200"/>
                <a:gd name="connsiteY0" fmla="*/ 120301 h 419957"/>
                <a:gd name="connsiteX1" fmla="*/ 274320 w 457200"/>
                <a:gd name="connsiteY1" fmla="*/ 89821 h 419957"/>
                <a:gd name="connsiteX2" fmla="*/ 243840 w 457200"/>
                <a:gd name="connsiteY2" fmla="*/ 59341 h 419957"/>
                <a:gd name="connsiteX3" fmla="*/ 213360 w 457200"/>
                <a:gd name="connsiteY3" fmla="*/ 89821 h 419957"/>
                <a:gd name="connsiteX4" fmla="*/ 243840 w 457200"/>
                <a:gd name="connsiteY4" fmla="*/ 120301 h 419957"/>
                <a:gd name="connsiteX5" fmla="*/ 260128 w 457200"/>
                <a:gd name="connsiteY5" fmla="*/ 0 h 419957"/>
                <a:gd name="connsiteX6" fmla="*/ 277082 w 457200"/>
                <a:gd name="connsiteY6" fmla="*/ 16955 h 419957"/>
                <a:gd name="connsiteX7" fmla="*/ 260128 w 457200"/>
                <a:gd name="connsiteY7" fmla="*/ 0 h 419957"/>
                <a:gd name="connsiteX8" fmla="*/ 277082 w 457200"/>
                <a:gd name="connsiteY8" fmla="*/ 16955 h 419957"/>
                <a:gd name="connsiteX9" fmla="*/ 304800 w 457200"/>
                <a:gd name="connsiteY9" fmla="*/ 89821 h 419957"/>
                <a:gd name="connsiteX10" fmla="*/ 260128 w 457200"/>
                <a:gd name="connsiteY10" fmla="*/ 179641 h 419957"/>
                <a:gd name="connsiteX11" fmla="*/ 152400 w 457200"/>
                <a:gd name="connsiteY11" fmla="*/ 216789 h 419957"/>
                <a:gd name="connsiteX12" fmla="*/ 125540 w 457200"/>
                <a:gd name="connsiteY12" fmla="*/ 214789 h 419957"/>
                <a:gd name="connsiteX13" fmla="*/ 100203 w 457200"/>
                <a:gd name="connsiteY13" fmla="*/ 209074 h 419957"/>
                <a:gd name="connsiteX14" fmla="*/ 0 w 457200"/>
                <a:gd name="connsiteY14" fmla="*/ 267557 h 419957"/>
                <a:gd name="connsiteX15" fmla="*/ 152400 w 457200"/>
                <a:gd name="connsiteY15" fmla="*/ 419957 h 419957"/>
                <a:gd name="connsiteX16" fmla="*/ 422339 w 457200"/>
                <a:gd name="connsiteY16" fmla="*/ 419957 h 419957"/>
                <a:gd name="connsiteX17" fmla="*/ 457200 w 457200"/>
                <a:gd name="connsiteY17" fmla="*/ 385096 h 419957"/>
                <a:gd name="connsiteX18" fmla="*/ 457200 w 457200"/>
                <a:gd name="connsiteY18" fmla="*/ 196977 h 419957"/>
                <a:gd name="connsiteX19" fmla="*/ 277082 w 457200"/>
                <a:gd name="connsiteY19" fmla="*/ 16859 h 419957"/>
                <a:gd name="connsiteX20" fmla="*/ 152400 w 457200"/>
                <a:gd name="connsiteY20" fmla="*/ 120301 h 419957"/>
                <a:gd name="connsiteX21" fmla="*/ 182880 w 457200"/>
                <a:gd name="connsiteY21" fmla="*/ 89821 h 419957"/>
                <a:gd name="connsiteX22" fmla="*/ 152400 w 457200"/>
                <a:gd name="connsiteY22" fmla="*/ 59341 h 419957"/>
                <a:gd name="connsiteX23" fmla="*/ 121920 w 457200"/>
                <a:gd name="connsiteY23" fmla="*/ 89821 h 419957"/>
                <a:gd name="connsiteX24" fmla="*/ 152400 w 457200"/>
                <a:gd name="connsiteY24" fmla="*/ 120301 h 419957"/>
                <a:gd name="connsiteX25" fmla="*/ 60960 w 457200"/>
                <a:gd name="connsiteY25" fmla="*/ 120301 h 419957"/>
                <a:gd name="connsiteX26" fmla="*/ 91440 w 457200"/>
                <a:gd name="connsiteY26" fmla="*/ 89821 h 419957"/>
                <a:gd name="connsiteX27" fmla="*/ 60960 w 457200"/>
                <a:gd name="connsiteY27" fmla="*/ 59341 h 419957"/>
                <a:gd name="connsiteX28" fmla="*/ 30480 w 457200"/>
                <a:gd name="connsiteY28" fmla="*/ 89821 h 419957"/>
                <a:gd name="connsiteX29" fmla="*/ 60960 w 457200"/>
                <a:gd name="connsiteY29" fmla="*/ 120301 h 4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7200" h="419957">
                  <a:moveTo>
                    <a:pt x="243840" y="120301"/>
                  </a:moveTo>
                  <a:cubicBezTo>
                    <a:pt x="260699" y="120301"/>
                    <a:pt x="274320" y="106680"/>
                    <a:pt x="274320" y="89821"/>
                  </a:cubicBezTo>
                  <a:cubicBezTo>
                    <a:pt x="274320" y="72962"/>
                    <a:pt x="260699" y="59341"/>
                    <a:pt x="243840" y="59341"/>
                  </a:cubicBezTo>
                  <a:cubicBezTo>
                    <a:pt x="226981" y="59341"/>
                    <a:pt x="213360" y="72962"/>
                    <a:pt x="213360" y="89821"/>
                  </a:cubicBezTo>
                  <a:cubicBezTo>
                    <a:pt x="213360" y="106680"/>
                    <a:pt x="226981" y="120301"/>
                    <a:pt x="243840" y="120301"/>
                  </a:cubicBezTo>
                  <a:close/>
                  <a:moveTo>
                    <a:pt x="260128" y="0"/>
                  </a:moveTo>
                  <a:lnTo>
                    <a:pt x="277082" y="16955"/>
                  </a:lnTo>
                  <a:cubicBezTo>
                    <a:pt x="272034" y="10954"/>
                    <a:pt x="266414" y="5239"/>
                    <a:pt x="260128" y="0"/>
                  </a:cubicBezTo>
                  <a:close/>
                  <a:moveTo>
                    <a:pt x="277082" y="16955"/>
                  </a:moveTo>
                  <a:cubicBezTo>
                    <a:pt x="294513" y="37624"/>
                    <a:pt x="304800" y="62675"/>
                    <a:pt x="304800" y="89821"/>
                  </a:cubicBezTo>
                  <a:cubicBezTo>
                    <a:pt x="304800" y="124873"/>
                    <a:pt x="287750" y="156686"/>
                    <a:pt x="260128" y="179641"/>
                  </a:cubicBezTo>
                  <a:cubicBezTo>
                    <a:pt x="232505" y="202597"/>
                    <a:pt x="194405" y="216789"/>
                    <a:pt x="152400" y="216789"/>
                  </a:cubicBezTo>
                  <a:cubicBezTo>
                    <a:pt x="143256" y="216789"/>
                    <a:pt x="134207" y="216122"/>
                    <a:pt x="125540" y="214789"/>
                  </a:cubicBezTo>
                  <a:cubicBezTo>
                    <a:pt x="116777" y="213455"/>
                    <a:pt x="108394" y="211550"/>
                    <a:pt x="100203" y="209074"/>
                  </a:cubicBezTo>
                  <a:lnTo>
                    <a:pt x="0" y="267557"/>
                  </a:lnTo>
                  <a:lnTo>
                    <a:pt x="152400" y="419957"/>
                  </a:lnTo>
                  <a:lnTo>
                    <a:pt x="422339" y="419957"/>
                  </a:lnTo>
                  <a:cubicBezTo>
                    <a:pt x="441484" y="419957"/>
                    <a:pt x="457200" y="404241"/>
                    <a:pt x="457200" y="385096"/>
                  </a:cubicBezTo>
                  <a:lnTo>
                    <a:pt x="457200" y="196977"/>
                  </a:lnTo>
                  <a:lnTo>
                    <a:pt x="277082" y="16859"/>
                  </a:lnTo>
                  <a:close/>
                  <a:moveTo>
                    <a:pt x="152400" y="120301"/>
                  </a:moveTo>
                  <a:cubicBezTo>
                    <a:pt x="169259" y="120301"/>
                    <a:pt x="182880" y="106680"/>
                    <a:pt x="182880" y="89821"/>
                  </a:cubicBezTo>
                  <a:cubicBezTo>
                    <a:pt x="182880" y="72962"/>
                    <a:pt x="169259" y="59341"/>
                    <a:pt x="152400" y="59341"/>
                  </a:cubicBezTo>
                  <a:cubicBezTo>
                    <a:pt x="135541" y="59341"/>
                    <a:pt x="121920" y="72962"/>
                    <a:pt x="121920" y="89821"/>
                  </a:cubicBezTo>
                  <a:cubicBezTo>
                    <a:pt x="121920" y="106680"/>
                    <a:pt x="135541" y="120301"/>
                    <a:pt x="152400" y="120301"/>
                  </a:cubicBezTo>
                  <a:close/>
                  <a:moveTo>
                    <a:pt x="60960" y="120301"/>
                  </a:moveTo>
                  <a:cubicBezTo>
                    <a:pt x="77819" y="120301"/>
                    <a:pt x="91440" y="106680"/>
                    <a:pt x="91440" y="89821"/>
                  </a:cubicBezTo>
                  <a:cubicBezTo>
                    <a:pt x="91440" y="72962"/>
                    <a:pt x="77819" y="59341"/>
                    <a:pt x="60960" y="59341"/>
                  </a:cubicBezTo>
                  <a:cubicBezTo>
                    <a:pt x="44101" y="59341"/>
                    <a:pt x="30480" y="72962"/>
                    <a:pt x="30480" y="89821"/>
                  </a:cubicBezTo>
                  <a:cubicBezTo>
                    <a:pt x="30480" y="106680"/>
                    <a:pt x="44101" y="120301"/>
                    <a:pt x="60960" y="120301"/>
                  </a:cubicBezTo>
                  <a:close/>
                </a:path>
              </a:pathLst>
            </a:custGeom>
            <a:gradFill>
              <a:gsLst>
                <a:gs pos="0">
                  <a:srgbClr val="961A4B"/>
                </a:gs>
                <a:gs pos="100000">
                  <a:schemeClr val="tx1"/>
                </a:gs>
              </a:gsLst>
              <a:lin ang="13500000" scaled="1"/>
            </a:gradFill>
            <a:ln w="9525" cap="flat">
              <a:noFill/>
              <a:prstDash val="solid"/>
              <a:miter/>
            </a:ln>
          </p:spPr>
          <p:txBody>
            <a:bodyPr rtlCol="0" anchor="ctr"/>
            <a:lstStyle/>
            <a:p>
              <a:endParaRPr lang="en-US" dirty="0"/>
            </a:p>
          </p:txBody>
        </p:sp>
        <p:sp>
          <p:nvSpPr>
            <p:cNvPr id="259" name="Freeform 258">
              <a:extLst>
                <a:ext uri="{FF2B5EF4-FFF2-40B4-BE49-F238E27FC236}">
                  <a16:creationId xmlns:a16="http://schemas.microsoft.com/office/drawing/2014/main" id="{945815B2-2C93-076D-AE6B-C88B7100AD83}"/>
                </a:ext>
              </a:extLst>
            </p:cNvPr>
            <p:cNvSpPr/>
            <p:nvPr/>
          </p:nvSpPr>
          <p:spPr>
            <a:xfrm>
              <a:off x="2660541" y="1843088"/>
              <a:ext cx="304800" cy="304800"/>
            </a:xfrm>
            <a:custGeom>
              <a:avLst/>
              <a:gdLst>
                <a:gd name="connsiteX0" fmla="*/ 152400 w 304800"/>
                <a:gd name="connsiteY0" fmla="*/ 0 h 304800"/>
                <a:gd name="connsiteX1" fmla="*/ 0 w 304800"/>
                <a:gd name="connsiteY1" fmla="*/ 126968 h 304800"/>
                <a:gd name="connsiteX2" fmla="*/ 44196 w 304800"/>
                <a:gd name="connsiteY2" fmla="*/ 216408 h 304800"/>
                <a:gd name="connsiteX3" fmla="*/ 0 w 304800"/>
                <a:gd name="connsiteY3" fmla="*/ 304800 h 304800"/>
                <a:gd name="connsiteX4" fmla="*/ 100203 w 304800"/>
                <a:gd name="connsiteY4" fmla="*/ 246317 h 304800"/>
                <a:gd name="connsiteX5" fmla="*/ 152400 w 304800"/>
                <a:gd name="connsiteY5" fmla="*/ 253937 h 304800"/>
                <a:gd name="connsiteX6" fmla="*/ 304800 w 304800"/>
                <a:gd name="connsiteY6" fmla="*/ 126968 h 304800"/>
                <a:gd name="connsiteX7" fmla="*/ 152400 w 304800"/>
                <a:gd name="connsiteY7" fmla="*/ 0 h 304800"/>
                <a:gd name="connsiteX8" fmla="*/ 60960 w 304800"/>
                <a:gd name="connsiteY8" fmla="*/ 157448 h 304800"/>
                <a:gd name="connsiteX9" fmla="*/ 30480 w 304800"/>
                <a:gd name="connsiteY9" fmla="*/ 126968 h 304800"/>
                <a:gd name="connsiteX10" fmla="*/ 60960 w 304800"/>
                <a:gd name="connsiteY10" fmla="*/ 96488 h 304800"/>
                <a:gd name="connsiteX11" fmla="*/ 91440 w 304800"/>
                <a:gd name="connsiteY11" fmla="*/ 126968 h 304800"/>
                <a:gd name="connsiteX12" fmla="*/ 60960 w 304800"/>
                <a:gd name="connsiteY12" fmla="*/ 157448 h 304800"/>
                <a:gd name="connsiteX13" fmla="*/ 152400 w 304800"/>
                <a:gd name="connsiteY13" fmla="*/ 157448 h 304800"/>
                <a:gd name="connsiteX14" fmla="*/ 121920 w 304800"/>
                <a:gd name="connsiteY14" fmla="*/ 126968 h 304800"/>
                <a:gd name="connsiteX15" fmla="*/ 152400 w 304800"/>
                <a:gd name="connsiteY15" fmla="*/ 96488 h 304800"/>
                <a:gd name="connsiteX16" fmla="*/ 182880 w 304800"/>
                <a:gd name="connsiteY16" fmla="*/ 126968 h 304800"/>
                <a:gd name="connsiteX17" fmla="*/ 152400 w 304800"/>
                <a:gd name="connsiteY17" fmla="*/ 157448 h 304800"/>
                <a:gd name="connsiteX18" fmla="*/ 243840 w 304800"/>
                <a:gd name="connsiteY18" fmla="*/ 157448 h 304800"/>
                <a:gd name="connsiteX19" fmla="*/ 213360 w 304800"/>
                <a:gd name="connsiteY19" fmla="*/ 126968 h 304800"/>
                <a:gd name="connsiteX20" fmla="*/ 243840 w 304800"/>
                <a:gd name="connsiteY20" fmla="*/ 96488 h 304800"/>
                <a:gd name="connsiteX21" fmla="*/ 274320 w 304800"/>
                <a:gd name="connsiteY21" fmla="*/ 126968 h 304800"/>
                <a:gd name="connsiteX22" fmla="*/ 243840 w 304800"/>
                <a:gd name="connsiteY22" fmla="*/ 15744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800" h="304800">
                  <a:moveTo>
                    <a:pt x="152400" y="0"/>
                  </a:moveTo>
                  <a:cubicBezTo>
                    <a:pt x="68199" y="0"/>
                    <a:pt x="0" y="56864"/>
                    <a:pt x="0" y="126968"/>
                  </a:cubicBezTo>
                  <a:cubicBezTo>
                    <a:pt x="0" y="161830"/>
                    <a:pt x="16859" y="193453"/>
                    <a:pt x="44196" y="216408"/>
                  </a:cubicBezTo>
                  <a:lnTo>
                    <a:pt x="0" y="304800"/>
                  </a:lnTo>
                  <a:lnTo>
                    <a:pt x="100203" y="246317"/>
                  </a:lnTo>
                  <a:cubicBezTo>
                    <a:pt x="116491" y="251270"/>
                    <a:pt x="134017" y="253937"/>
                    <a:pt x="152400" y="253937"/>
                  </a:cubicBezTo>
                  <a:cubicBezTo>
                    <a:pt x="236601" y="253937"/>
                    <a:pt x="304800" y="197072"/>
                    <a:pt x="304800" y="126968"/>
                  </a:cubicBezTo>
                  <a:cubicBezTo>
                    <a:pt x="304800" y="56864"/>
                    <a:pt x="236601" y="0"/>
                    <a:pt x="152400" y="0"/>
                  </a:cubicBezTo>
                  <a:close/>
                  <a:moveTo>
                    <a:pt x="60960" y="157448"/>
                  </a:moveTo>
                  <a:cubicBezTo>
                    <a:pt x="44101" y="157448"/>
                    <a:pt x="30480" y="143828"/>
                    <a:pt x="30480" y="126968"/>
                  </a:cubicBezTo>
                  <a:cubicBezTo>
                    <a:pt x="30480" y="110109"/>
                    <a:pt x="44101" y="96488"/>
                    <a:pt x="60960" y="96488"/>
                  </a:cubicBezTo>
                  <a:cubicBezTo>
                    <a:pt x="77819" y="96488"/>
                    <a:pt x="91440" y="110109"/>
                    <a:pt x="91440" y="126968"/>
                  </a:cubicBezTo>
                  <a:cubicBezTo>
                    <a:pt x="91440" y="143828"/>
                    <a:pt x="77819" y="157448"/>
                    <a:pt x="60960" y="157448"/>
                  </a:cubicBezTo>
                  <a:close/>
                  <a:moveTo>
                    <a:pt x="152400" y="157448"/>
                  </a:moveTo>
                  <a:cubicBezTo>
                    <a:pt x="135541" y="157448"/>
                    <a:pt x="121920" y="143828"/>
                    <a:pt x="121920" y="126968"/>
                  </a:cubicBezTo>
                  <a:cubicBezTo>
                    <a:pt x="121920" y="110109"/>
                    <a:pt x="135541" y="96488"/>
                    <a:pt x="152400" y="96488"/>
                  </a:cubicBezTo>
                  <a:cubicBezTo>
                    <a:pt x="169259" y="96488"/>
                    <a:pt x="182880" y="110109"/>
                    <a:pt x="182880" y="126968"/>
                  </a:cubicBezTo>
                  <a:cubicBezTo>
                    <a:pt x="182880" y="143828"/>
                    <a:pt x="169259" y="157448"/>
                    <a:pt x="152400" y="157448"/>
                  </a:cubicBezTo>
                  <a:close/>
                  <a:moveTo>
                    <a:pt x="243840" y="157448"/>
                  </a:moveTo>
                  <a:cubicBezTo>
                    <a:pt x="226981" y="157448"/>
                    <a:pt x="213360" y="143828"/>
                    <a:pt x="213360" y="126968"/>
                  </a:cubicBezTo>
                  <a:cubicBezTo>
                    <a:pt x="213360" y="110109"/>
                    <a:pt x="226981" y="96488"/>
                    <a:pt x="243840" y="96488"/>
                  </a:cubicBezTo>
                  <a:cubicBezTo>
                    <a:pt x="260699" y="96488"/>
                    <a:pt x="274320" y="110109"/>
                    <a:pt x="274320" y="126968"/>
                  </a:cubicBezTo>
                  <a:cubicBezTo>
                    <a:pt x="274320" y="143828"/>
                    <a:pt x="260699" y="157448"/>
                    <a:pt x="243840" y="157448"/>
                  </a:cubicBezTo>
                  <a:close/>
                </a:path>
              </a:pathLst>
            </a:custGeom>
            <a:solidFill>
              <a:srgbClr val="FFFFFF"/>
            </a:solidFill>
            <a:ln w="9525" cap="flat">
              <a:noFill/>
              <a:prstDash val="solid"/>
              <a:miter/>
            </a:ln>
          </p:spPr>
          <p:txBody>
            <a:bodyPr rtlCol="0" anchor="ctr"/>
            <a:lstStyle/>
            <a:p>
              <a:endParaRPr lang="en-US"/>
            </a:p>
          </p:txBody>
        </p:sp>
      </p:grpSp>
      <p:grpSp>
        <p:nvGrpSpPr>
          <p:cNvPr id="260" name="Graphic 183">
            <a:extLst>
              <a:ext uri="{FF2B5EF4-FFF2-40B4-BE49-F238E27FC236}">
                <a16:creationId xmlns:a16="http://schemas.microsoft.com/office/drawing/2014/main" id="{B335BB5E-BC56-F663-B624-E518F0537936}"/>
              </a:ext>
            </a:extLst>
          </p:cNvPr>
          <p:cNvGrpSpPr/>
          <p:nvPr/>
        </p:nvGrpSpPr>
        <p:grpSpPr>
          <a:xfrm>
            <a:off x="3271432" y="2445290"/>
            <a:ext cx="609695" cy="609600"/>
            <a:chOff x="3271432" y="1690688"/>
            <a:chExt cx="609695" cy="609600"/>
          </a:xfrm>
        </p:grpSpPr>
        <p:sp>
          <p:nvSpPr>
            <p:cNvPr id="261" name="Freeform 260">
              <a:extLst>
                <a:ext uri="{FF2B5EF4-FFF2-40B4-BE49-F238E27FC236}">
                  <a16:creationId xmlns:a16="http://schemas.microsoft.com/office/drawing/2014/main" id="{FEE498AE-C685-A400-33A2-7561E0FA8AD5}"/>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62" name="Freeform 261">
              <a:extLst>
                <a:ext uri="{FF2B5EF4-FFF2-40B4-BE49-F238E27FC236}">
                  <a16:creationId xmlns:a16="http://schemas.microsoft.com/office/drawing/2014/main" id="{FDA7CCF6-DA17-4DF6-94BD-87B97BD4D670}"/>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rgbClr val="961A4B"/>
                </a:gs>
                <a:gs pos="100000">
                  <a:schemeClr val="tx1"/>
                </a:gs>
              </a:gsLst>
              <a:lin ang="13500000" scaled="1"/>
            </a:gradFill>
            <a:ln w="9525" cap="flat">
              <a:noFill/>
              <a:prstDash val="solid"/>
              <a:miter/>
            </a:ln>
          </p:spPr>
          <p:txBody>
            <a:bodyPr rtlCol="0" anchor="ctr"/>
            <a:lstStyle/>
            <a:p>
              <a:endParaRPr lang="en-US" dirty="0"/>
            </a:p>
          </p:txBody>
        </p:sp>
        <p:sp>
          <p:nvSpPr>
            <p:cNvPr id="263" name="Freeform 262">
              <a:extLst>
                <a:ext uri="{FF2B5EF4-FFF2-40B4-BE49-F238E27FC236}">
                  <a16:creationId xmlns:a16="http://schemas.microsoft.com/office/drawing/2014/main" id="{81EEDF70-23D2-0572-1E2B-8FBC5BC09CB3}"/>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264" name="Graphic 179">
            <a:extLst>
              <a:ext uri="{FF2B5EF4-FFF2-40B4-BE49-F238E27FC236}">
                <a16:creationId xmlns:a16="http://schemas.microsoft.com/office/drawing/2014/main" id="{5B61FAC9-87B1-0102-E45E-81C130940A50}"/>
              </a:ext>
            </a:extLst>
          </p:cNvPr>
          <p:cNvGrpSpPr/>
          <p:nvPr/>
        </p:nvGrpSpPr>
        <p:grpSpPr>
          <a:xfrm>
            <a:off x="4034723" y="2445290"/>
            <a:ext cx="609695" cy="609600"/>
            <a:chOff x="4034723" y="1690688"/>
            <a:chExt cx="609695" cy="609600"/>
          </a:xfrm>
        </p:grpSpPr>
        <p:sp>
          <p:nvSpPr>
            <p:cNvPr id="265" name="Freeform 264">
              <a:extLst>
                <a:ext uri="{FF2B5EF4-FFF2-40B4-BE49-F238E27FC236}">
                  <a16:creationId xmlns:a16="http://schemas.microsoft.com/office/drawing/2014/main" id="{961CC0B9-05D5-510D-B57E-298527FBF150}"/>
                </a:ext>
              </a:extLst>
            </p:cNvPr>
            <p:cNvSpPr/>
            <p:nvPr/>
          </p:nvSpPr>
          <p:spPr>
            <a:xfrm>
              <a:off x="4034723"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66" name="Freeform 265">
              <a:extLst>
                <a:ext uri="{FF2B5EF4-FFF2-40B4-BE49-F238E27FC236}">
                  <a16:creationId xmlns:a16="http://schemas.microsoft.com/office/drawing/2014/main" id="{F3B72C5D-61D3-1BC5-8BF9-6FFA7A16DE5D}"/>
                </a:ext>
              </a:extLst>
            </p:cNvPr>
            <p:cNvSpPr/>
            <p:nvPr/>
          </p:nvSpPr>
          <p:spPr>
            <a:xfrm>
              <a:off x="4187218" y="1865376"/>
              <a:ext cx="457200" cy="434911"/>
            </a:xfrm>
            <a:custGeom>
              <a:avLst/>
              <a:gdLst>
                <a:gd name="connsiteX0" fmla="*/ 206216 w 457200"/>
                <a:gd name="connsiteY0" fmla="*/ 0 h 434911"/>
                <a:gd name="connsiteX1" fmla="*/ 206216 w 457200"/>
                <a:gd name="connsiteY1" fmla="*/ 107728 h 434911"/>
                <a:gd name="connsiteX2" fmla="*/ 98489 w 457200"/>
                <a:gd name="connsiteY2" fmla="*/ 107728 h 434911"/>
                <a:gd name="connsiteX3" fmla="*/ 232601 w 457200"/>
                <a:gd name="connsiteY3" fmla="*/ 241840 h 434911"/>
                <a:gd name="connsiteX4" fmla="*/ 228600 w 457200"/>
                <a:gd name="connsiteY4" fmla="*/ 241840 h 434911"/>
                <a:gd name="connsiteX5" fmla="*/ 228600 w 457200"/>
                <a:gd name="connsiteY5" fmla="*/ 282512 h 434911"/>
                <a:gd name="connsiteX6" fmla="*/ 76200 w 457200"/>
                <a:gd name="connsiteY6" fmla="*/ 282512 h 434911"/>
                <a:gd name="connsiteX7" fmla="*/ 76200 w 457200"/>
                <a:gd name="connsiteY7" fmla="*/ 241840 h 434911"/>
                <a:gd name="connsiteX8" fmla="*/ 60960 w 457200"/>
                <a:gd name="connsiteY8" fmla="*/ 241840 h 434911"/>
                <a:gd name="connsiteX9" fmla="*/ 60960 w 457200"/>
                <a:gd name="connsiteY9" fmla="*/ 282512 h 434911"/>
                <a:gd name="connsiteX10" fmla="*/ 0 w 457200"/>
                <a:gd name="connsiteY10" fmla="*/ 282512 h 434911"/>
                <a:gd name="connsiteX11" fmla="*/ 152400 w 457200"/>
                <a:gd name="connsiteY11" fmla="*/ 434912 h 434911"/>
                <a:gd name="connsiteX12" fmla="*/ 422338 w 457200"/>
                <a:gd name="connsiteY12" fmla="*/ 434912 h 434911"/>
                <a:gd name="connsiteX13" fmla="*/ 457200 w 457200"/>
                <a:gd name="connsiteY13" fmla="*/ 400050 h 434911"/>
                <a:gd name="connsiteX14" fmla="*/ 457200 w 457200"/>
                <a:gd name="connsiteY14" fmla="*/ 250889 h 434911"/>
                <a:gd name="connsiteX15" fmla="*/ 206311 w 457200"/>
                <a:gd name="connsiteY15" fmla="*/ 0 h 434911"/>
                <a:gd name="connsiteX16" fmla="*/ 243745 w 457200"/>
                <a:gd name="connsiteY16" fmla="*/ 282512 h 434911"/>
                <a:gd name="connsiteX17" fmla="*/ 243745 w 457200"/>
                <a:gd name="connsiteY17" fmla="*/ 253079 h 434911"/>
                <a:gd name="connsiteX18" fmla="*/ 273177 w 457200"/>
                <a:gd name="connsiteY18" fmla="*/ 282512 h 434911"/>
                <a:gd name="connsiteX19" fmla="*/ 243745 w 457200"/>
                <a:gd name="connsiteY19" fmla="*/ 282512 h 43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200" h="434911">
                  <a:moveTo>
                    <a:pt x="206216" y="0"/>
                  </a:moveTo>
                  <a:cubicBezTo>
                    <a:pt x="235934" y="29718"/>
                    <a:pt x="235934" y="78010"/>
                    <a:pt x="206216" y="107728"/>
                  </a:cubicBezTo>
                  <a:cubicBezTo>
                    <a:pt x="176498" y="137446"/>
                    <a:pt x="128206" y="137446"/>
                    <a:pt x="98489" y="107728"/>
                  </a:cubicBezTo>
                  <a:lnTo>
                    <a:pt x="232601" y="241840"/>
                  </a:lnTo>
                  <a:lnTo>
                    <a:pt x="228600" y="241840"/>
                  </a:lnTo>
                  <a:lnTo>
                    <a:pt x="228600" y="282512"/>
                  </a:lnTo>
                  <a:lnTo>
                    <a:pt x="76200" y="282512"/>
                  </a:lnTo>
                  <a:lnTo>
                    <a:pt x="76200" y="241840"/>
                  </a:lnTo>
                  <a:lnTo>
                    <a:pt x="60960" y="241840"/>
                  </a:lnTo>
                  <a:lnTo>
                    <a:pt x="60960" y="282512"/>
                  </a:lnTo>
                  <a:lnTo>
                    <a:pt x="0" y="282512"/>
                  </a:lnTo>
                  <a:lnTo>
                    <a:pt x="152400" y="434912"/>
                  </a:lnTo>
                  <a:lnTo>
                    <a:pt x="422338" y="434912"/>
                  </a:lnTo>
                  <a:cubicBezTo>
                    <a:pt x="441484" y="434912"/>
                    <a:pt x="457200" y="419195"/>
                    <a:pt x="457200" y="400050"/>
                  </a:cubicBezTo>
                  <a:lnTo>
                    <a:pt x="457200" y="250889"/>
                  </a:lnTo>
                  <a:lnTo>
                    <a:pt x="206311" y="0"/>
                  </a:lnTo>
                  <a:close/>
                  <a:moveTo>
                    <a:pt x="243745" y="282512"/>
                  </a:moveTo>
                  <a:lnTo>
                    <a:pt x="243745" y="253079"/>
                  </a:lnTo>
                  <a:lnTo>
                    <a:pt x="273177" y="282512"/>
                  </a:lnTo>
                  <a:lnTo>
                    <a:pt x="243745" y="282512"/>
                  </a:lnTo>
                  <a:close/>
                </a:path>
              </a:pathLst>
            </a:custGeom>
            <a:gradFill>
              <a:gsLst>
                <a:gs pos="0">
                  <a:srgbClr val="961A4B"/>
                </a:gs>
                <a:gs pos="100000">
                  <a:schemeClr val="tx1"/>
                </a:gs>
              </a:gsLst>
              <a:lin ang="13500493" scaled="1"/>
            </a:gradFill>
            <a:ln w="9525" cap="flat">
              <a:noFill/>
              <a:prstDash val="solid"/>
              <a:miter/>
            </a:ln>
          </p:spPr>
          <p:txBody>
            <a:bodyPr rtlCol="0" anchor="ctr"/>
            <a:lstStyle/>
            <a:p>
              <a:endParaRPr lang="en-US" dirty="0"/>
            </a:p>
          </p:txBody>
        </p:sp>
        <p:sp>
          <p:nvSpPr>
            <p:cNvPr id="267" name="Freeform 266">
              <a:extLst>
                <a:ext uri="{FF2B5EF4-FFF2-40B4-BE49-F238E27FC236}">
                  <a16:creationId xmlns:a16="http://schemas.microsoft.com/office/drawing/2014/main" id="{557490BE-55C9-43FC-6485-E5A9EE528AE6}"/>
                </a:ext>
              </a:extLst>
            </p:cNvPr>
            <p:cNvSpPr/>
            <p:nvPr/>
          </p:nvSpPr>
          <p:spPr>
            <a:xfrm>
              <a:off x="4187123" y="1843088"/>
              <a:ext cx="304800" cy="304800"/>
            </a:xfrm>
            <a:custGeom>
              <a:avLst/>
              <a:gdLst>
                <a:gd name="connsiteX0" fmla="*/ 152400 w 304800"/>
                <a:gd name="connsiteY0" fmla="*/ 152400 h 304800"/>
                <a:gd name="connsiteX1" fmla="*/ 228600 w 304800"/>
                <a:gd name="connsiteY1" fmla="*/ 76200 h 304800"/>
                <a:gd name="connsiteX2" fmla="*/ 152400 w 304800"/>
                <a:gd name="connsiteY2" fmla="*/ 0 h 304800"/>
                <a:gd name="connsiteX3" fmla="*/ 76200 w 304800"/>
                <a:gd name="connsiteY3" fmla="*/ 76200 h 304800"/>
                <a:gd name="connsiteX4" fmla="*/ 152400 w 304800"/>
                <a:gd name="connsiteY4" fmla="*/ 152400 h 304800"/>
                <a:gd name="connsiteX5" fmla="*/ 304800 w 304800"/>
                <a:gd name="connsiteY5" fmla="*/ 304800 h 304800"/>
                <a:gd name="connsiteX6" fmla="*/ 200120 w 304800"/>
                <a:gd name="connsiteY6" fmla="*/ 160020 h 304800"/>
                <a:gd name="connsiteX7" fmla="*/ 152400 w 304800"/>
                <a:gd name="connsiteY7" fmla="*/ 172688 h 304800"/>
                <a:gd name="connsiteX8" fmla="*/ 104680 w 304800"/>
                <a:gd name="connsiteY8" fmla="*/ 160020 h 304800"/>
                <a:gd name="connsiteX9" fmla="*/ 0 w 304800"/>
                <a:gd name="connsiteY9" fmla="*/ 304800 h 304800"/>
                <a:gd name="connsiteX10" fmla="*/ 60960 w 304800"/>
                <a:gd name="connsiteY10" fmla="*/ 304800 h 304800"/>
                <a:gd name="connsiteX11" fmla="*/ 60960 w 304800"/>
                <a:gd name="connsiteY11" fmla="*/ 264128 h 304800"/>
                <a:gd name="connsiteX12" fmla="*/ 76200 w 304800"/>
                <a:gd name="connsiteY12" fmla="*/ 264128 h 304800"/>
                <a:gd name="connsiteX13" fmla="*/ 76200 w 304800"/>
                <a:gd name="connsiteY13" fmla="*/ 304800 h 304800"/>
                <a:gd name="connsiteX14" fmla="*/ 228600 w 304800"/>
                <a:gd name="connsiteY14" fmla="*/ 304800 h 304800"/>
                <a:gd name="connsiteX15" fmla="*/ 228600 w 304800"/>
                <a:gd name="connsiteY15" fmla="*/ 264128 h 304800"/>
                <a:gd name="connsiteX16" fmla="*/ 243840 w 304800"/>
                <a:gd name="connsiteY16" fmla="*/ 264128 h 304800"/>
                <a:gd name="connsiteX17" fmla="*/ 243840 w 304800"/>
                <a:gd name="connsiteY17" fmla="*/ 304800 h 304800"/>
                <a:gd name="connsiteX18" fmla="*/ 304800 w 304800"/>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304800">
                  <a:moveTo>
                    <a:pt x="152400" y="152400"/>
                  </a:moveTo>
                  <a:cubicBezTo>
                    <a:pt x="194500" y="152400"/>
                    <a:pt x="228600" y="118301"/>
                    <a:pt x="228600" y="76200"/>
                  </a:cubicBezTo>
                  <a:cubicBezTo>
                    <a:pt x="228600" y="34100"/>
                    <a:pt x="194500" y="0"/>
                    <a:pt x="152400" y="0"/>
                  </a:cubicBezTo>
                  <a:cubicBezTo>
                    <a:pt x="110300" y="0"/>
                    <a:pt x="76200" y="34100"/>
                    <a:pt x="76200" y="76200"/>
                  </a:cubicBezTo>
                  <a:cubicBezTo>
                    <a:pt x="76200" y="118301"/>
                    <a:pt x="110300" y="152400"/>
                    <a:pt x="152400" y="152400"/>
                  </a:cubicBezTo>
                  <a:close/>
                  <a:moveTo>
                    <a:pt x="304800" y="304800"/>
                  </a:moveTo>
                  <a:cubicBezTo>
                    <a:pt x="304800" y="237268"/>
                    <a:pt x="260890" y="180118"/>
                    <a:pt x="200120" y="160020"/>
                  </a:cubicBezTo>
                  <a:cubicBezTo>
                    <a:pt x="186023" y="168021"/>
                    <a:pt x="169736" y="172688"/>
                    <a:pt x="152400" y="172688"/>
                  </a:cubicBezTo>
                  <a:cubicBezTo>
                    <a:pt x="135065" y="172688"/>
                    <a:pt x="118777" y="168021"/>
                    <a:pt x="104680" y="160020"/>
                  </a:cubicBezTo>
                  <a:cubicBezTo>
                    <a:pt x="43910" y="180023"/>
                    <a:pt x="0" y="237268"/>
                    <a:pt x="0" y="304800"/>
                  </a:cubicBezTo>
                  <a:lnTo>
                    <a:pt x="60960" y="304800"/>
                  </a:lnTo>
                  <a:lnTo>
                    <a:pt x="60960" y="264128"/>
                  </a:lnTo>
                  <a:lnTo>
                    <a:pt x="76200" y="264128"/>
                  </a:lnTo>
                  <a:lnTo>
                    <a:pt x="76200" y="304800"/>
                  </a:lnTo>
                  <a:lnTo>
                    <a:pt x="228600" y="304800"/>
                  </a:lnTo>
                  <a:lnTo>
                    <a:pt x="228600" y="264128"/>
                  </a:lnTo>
                  <a:lnTo>
                    <a:pt x="243840" y="264128"/>
                  </a:lnTo>
                  <a:lnTo>
                    <a:pt x="243840" y="304800"/>
                  </a:lnTo>
                  <a:lnTo>
                    <a:pt x="304800" y="304800"/>
                  </a:lnTo>
                  <a:close/>
                </a:path>
              </a:pathLst>
            </a:custGeom>
            <a:solidFill>
              <a:srgbClr val="FFFFFF"/>
            </a:solidFill>
            <a:ln w="9525" cap="flat">
              <a:noFill/>
              <a:prstDash val="solid"/>
              <a:miter/>
            </a:ln>
          </p:spPr>
          <p:txBody>
            <a:bodyPr rtlCol="0" anchor="ctr"/>
            <a:lstStyle/>
            <a:p>
              <a:endParaRPr lang="en-US"/>
            </a:p>
          </p:txBody>
        </p:sp>
      </p:grpSp>
      <p:grpSp>
        <p:nvGrpSpPr>
          <p:cNvPr id="268" name="Graphic 177">
            <a:extLst>
              <a:ext uri="{FF2B5EF4-FFF2-40B4-BE49-F238E27FC236}">
                <a16:creationId xmlns:a16="http://schemas.microsoft.com/office/drawing/2014/main" id="{377AB3EB-05F5-7068-3F6B-8C8FAE28C08A}"/>
              </a:ext>
            </a:extLst>
          </p:cNvPr>
          <p:cNvGrpSpPr/>
          <p:nvPr/>
        </p:nvGrpSpPr>
        <p:grpSpPr>
          <a:xfrm>
            <a:off x="4798014" y="2445290"/>
            <a:ext cx="609600" cy="609695"/>
            <a:chOff x="4798014" y="1690688"/>
            <a:chExt cx="609600" cy="609695"/>
          </a:xfrm>
        </p:grpSpPr>
        <p:sp>
          <p:nvSpPr>
            <p:cNvPr id="269" name="Freeform 268">
              <a:extLst>
                <a:ext uri="{FF2B5EF4-FFF2-40B4-BE49-F238E27FC236}">
                  <a16:creationId xmlns:a16="http://schemas.microsoft.com/office/drawing/2014/main" id="{D9286A97-C5B0-A237-AA84-1EC8DBC8C791}"/>
                </a:ext>
              </a:extLst>
            </p:cNvPr>
            <p:cNvSpPr/>
            <p:nvPr/>
          </p:nvSpPr>
          <p:spPr>
            <a:xfrm>
              <a:off x="4798014"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70" name="Freeform 269">
              <a:extLst>
                <a:ext uri="{FF2B5EF4-FFF2-40B4-BE49-F238E27FC236}">
                  <a16:creationId xmlns:a16="http://schemas.microsoft.com/office/drawing/2014/main" id="{8A242D59-A4B9-94AC-4B04-2574443C0019}"/>
                </a:ext>
              </a:extLst>
            </p:cNvPr>
            <p:cNvSpPr/>
            <p:nvPr/>
          </p:nvSpPr>
          <p:spPr>
            <a:xfrm>
              <a:off x="4988514" y="1881188"/>
              <a:ext cx="152400" cy="152400"/>
            </a:xfrm>
            <a:custGeom>
              <a:avLst/>
              <a:gdLst>
                <a:gd name="connsiteX0" fmla="*/ 76200 w 152400"/>
                <a:gd name="connsiteY0" fmla="*/ 152400 h 152400"/>
                <a:gd name="connsiteX1" fmla="*/ 0 w 152400"/>
                <a:gd name="connsiteY1" fmla="*/ 76200 h 152400"/>
                <a:gd name="connsiteX2" fmla="*/ 76200 w 152400"/>
                <a:gd name="connsiteY2" fmla="*/ 0 h 152400"/>
                <a:gd name="connsiteX3" fmla="*/ 152400 w 152400"/>
                <a:gd name="connsiteY3" fmla="*/ 76200 h 152400"/>
                <a:gd name="connsiteX4" fmla="*/ 76200 w 15240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76200" y="152400"/>
                  </a:moveTo>
                  <a:cubicBezTo>
                    <a:pt x="34100" y="152400"/>
                    <a:pt x="0" y="118300"/>
                    <a:pt x="0" y="76200"/>
                  </a:cubicBezTo>
                  <a:cubicBezTo>
                    <a:pt x="0" y="34100"/>
                    <a:pt x="34100" y="0"/>
                    <a:pt x="76200" y="0"/>
                  </a:cubicBezTo>
                  <a:cubicBezTo>
                    <a:pt x="118300" y="0"/>
                    <a:pt x="152400" y="34100"/>
                    <a:pt x="152400" y="76200"/>
                  </a:cubicBezTo>
                  <a:cubicBezTo>
                    <a:pt x="152400" y="118300"/>
                    <a:pt x="118300" y="152400"/>
                    <a:pt x="76200" y="152400"/>
                  </a:cubicBezTo>
                  <a:close/>
                </a:path>
              </a:pathLst>
            </a:custGeom>
            <a:gradFill>
              <a:gsLst>
                <a:gs pos="0">
                  <a:srgbClr val="961A4B"/>
                </a:gs>
                <a:gs pos="100000">
                  <a:schemeClr val="tx1"/>
                </a:gs>
              </a:gsLst>
              <a:lin ang="13500000" scaled="1"/>
            </a:gradFill>
            <a:ln w="9525" cap="flat">
              <a:noFill/>
              <a:prstDash val="solid"/>
              <a:miter/>
            </a:ln>
          </p:spPr>
          <p:txBody>
            <a:bodyPr rtlCol="0" anchor="ctr"/>
            <a:lstStyle/>
            <a:p>
              <a:endParaRPr lang="en-US" dirty="0"/>
            </a:p>
          </p:txBody>
        </p:sp>
        <p:sp>
          <p:nvSpPr>
            <p:cNvPr id="271" name="Freeform 270">
              <a:extLst>
                <a:ext uri="{FF2B5EF4-FFF2-40B4-BE49-F238E27FC236}">
                  <a16:creationId xmlns:a16="http://schemas.microsoft.com/office/drawing/2014/main" id="{E4E36469-DFE1-A7F2-9384-2D7C617475A1}"/>
                </a:ext>
              </a:extLst>
            </p:cNvPr>
            <p:cNvSpPr/>
            <p:nvPr/>
          </p:nvSpPr>
          <p:spPr>
            <a:xfrm>
              <a:off x="4983751" y="1876520"/>
              <a:ext cx="423671" cy="423862"/>
            </a:xfrm>
            <a:custGeom>
              <a:avLst/>
              <a:gdLst>
                <a:gd name="connsiteX0" fmla="*/ 161830 w 423671"/>
                <a:gd name="connsiteY0" fmla="*/ 0 h 423862"/>
                <a:gd name="connsiteX1" fmla="*/ 195263 w 423671"/>
                <a:gd name="connsiteY1" fmla="*/ 80867 h 423862"/>
                <a:gd name="connsiteX2" fmla="*/ 189833 w 423671"/>
                <a:gd name="connsiteY2" fmla="*/ 115633 h 423862"/>
                <a:gd name="connsiteX3" fmla="*/ 174784 w 423671"/>
                <a:gd name="connsiteY3" fmla="*/ 146018 h 423862"/>
                <a:gd name="connsiteX4" fmla="*/ 220123 w 423671"/>
                <a:gd name="connsiteY4" fmla="*/ 191357 h 423862"/>
                <a:gd name="connsiteX5" fmla="*/ 265462 w 423671"/>
                <a:gd name="connsiteY5" fmla="*/ 236696 h 423862"/>
                <a:gd name="connsiteX6" fmla="*/ 271367 w 423671"/>
                <a:gd name="connsiteY6" fmla="*/ 251079 h 423862"/>
                <a:gd name="connsiteX7" fmla="*/ 265462 w 423671"/>
                <a:gd name="connsiteY7" fmla="*/ 265462 h 423862"/>
                <a:gd name="connsiteX8" fmla="*/ 251079 w 423671"/>
                <a:gd name="connsiteY8" fmla="*/ 271367 h 423862"/>
                <a:gd name="connsiteX9" fmla="*/ 236696 w 423671"/>
                <a:gd name="connsiteY9" fmla="*/ 265462 h 423862"/>
                <a:gd name="connsiteX10" fmla="*/ 146018 w 423671"/>
                <a:gd name="connsiteY10" fmla="*/ 174784 h 423862"/>
                <a:gd name="connsiteX11" fmla="*/ 115633 w 423671"/>
                <a:gd name="connsiteY11" fmla="*/ 189833 h 423862"/>
                <a:gd name="connsiteX12" fmla="*/ 80867 w 423671"/>
                <a:gd name="connsiteY12" fmla="*/ 195262 h 423862"/>
                <a:gd name="connsiteX13" fmla="*/ 0 w 423671"/>
                <a:gd name="connsiteY13" fmla="*/ 161830 h 423862"/>
                <a:gd name="connsiteX14" fmla="*/ 262033 w 423671"/>
                <a:gd name="connsiteY14" fmla="*/ 423863 h 423862"/>
                <a:gd name="connsiteX15" fmla="*/ 388811 w 423671"/>
                <a:gd name="connsiteY15" fmla="*/ 423863 h 423862"/>
                <a:gd name="connsiteX16" fmla="*/ 423672 w 423671"/>
                <a:gd name="connsiteY16" fmla="*/ 389001 h 423862"/>
                <a:gd name="connsiteX17" fmla="*/ 423672 w 423671"/>
                <a:gd name="connsiteY17" fmla="*/ 262223 h 423862"/>
                <a:gd name="connsiteX18" fmla="*/ 161639 w 423671"/>
                <a:gd name="connsiteY18" fmla="*/ 191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671" h="423862">
                  <a:moveTo>
                    <a:pt x="161830" y="0"/>
                  </a:moveTo>
                  <a:cubicBezTo>
                    <a:pt x="182499" y="20669"/>
                    <a:pt x="195263" y="49244"/>
                    <a:pt x="195263" y="80867"/>
                  </a:cubicBezTo>
                  <a:cubicBezTo>
                    <a:pt x="195263" y="92964"/>
                    <a:pt x="193358" y="104680"/>
                    <a:pt x="189833" y="115633"/>
                  </a:cubicBezTo>
                  <a:cubicBezTo>
                    <a:pt x="186309" y="126587"/>
                    <a:pt x="181261" y="136779"/>
                    <a:pt x="174784" y="146018"/>
                  </a:cubicBezTo>
                  <a:lnTo>
                    <a:pt x="220123" y="191357"/>
                  </a:lnTo>
                  <a:lnTo>
                    <a:pt x="265462" y="236696"/>
                  </a:lnTo>
                  <a:cubicBezTo>
                    <a:pt x="269462" y="240602"/>
                    <a:pt x="271367" y="245840"/>
                    <a:pt x="271367" y="251079"/>
                  </a:cubicBezTo>
                  <a:cubicBezTo>
                    <a:pt x="271367" y="256318"/>
                    <a:pt x="269367" y="261461"/>
                    <a:pt x="265462" y="265462"/>
                  </a:cubicBezTo>
                  <a:cubicBezTo>
                    <a:pt x="261556" y="269367"/>
                    <a:pt x="256318" y="271367"/>
                    <a:pt x="251079" y="271367"/>
                  </a:cubicBezTo>
                  <a:cubicBezTo>
                    <a:pt x="245840" y="271367"/>
                    <a:pt x="240697" y="269367"/>
                    <a:pt x="236696" y="265462"/>
                  </a:cubicBezTo>
                  <a:lnTo>
                    <a:pt x="146018" y="174784"/>
                  </a:lnTo>
                  <a:cubicBezTo>
                    <a:pt x="136779" y="181165"/>
                    <a:pt x="126587" y="186309"/>
                    <a:pt x="115633" y="189833"/>
                  </a:cubicBezTo>
                  <a:cubicBezTo>
                    <a:pt x="104680" y="193358"/>
                    <a:pt x="93059" y="195262"/>
                    <a:pt x="80867" y="195262"/>
                  </a:cubicBezTo>
                  <a:cubicBezTo>
                    <a:pt x="49340" y="195262"/>
                    <a:pt x="20765" y="182499"/>
                    <a:pt x="0" y="161830"/>
                  </a:cubicBezTo>
                  <a:lnTo>
                    <a:pt x="262033" y="423863"/>
                  </a:lnTo>
                  <a:lnTo>
                    <a:pt x="388811" y="423863"/>
                  </a:lnTo>
                  <a:cubicBezTo>
                    <a:pt x="407956" y="423863"/>
                    <a:pt x="423672" y="408146"/>
                    <a:pt x="423672" y="389001"/>
                  </a:cubicBezTo>
                  <a:lnTo>
                    <a:pt x="423672" y="262223"/>
                  </a:lnTo>
                  <a:lnTo>
                    <a:pt x="161639" y="191"/>
                  </a:lnTo>
                  <a:close/>
                </a:path>
              </a:pathLst>
            </a:custGeom>
            <a:gradFill>
              <a:gsLst>
                <a:gs pos="0">
                  <a:srgbClr val="961A4B"/>
                </a:gs>
                <a:gs pos="100000">
                  <a:schemeClr val="tx1"/>
                </a:gs>
              </a:gsLst>
              <a:lin ang="13500000" scaled="1"/>
            </a:gradFill>
            <a:ln w="9525" cap="flat">
              <a:noFill/>
              <a:prstDash val="solid"/>
              <a:miter/>
            </a:ln>
          </p:spPr>
          <p:txBody>
            <a:bodyPr rtlCol="0" anchor="ctr"/>
            <a:lstStyle/>
            <a:p>
              <a:endParaRPr lang="en-US" dirty="0"/>
            </a:p>
          </p:txBody>
        </p:sp>
        <p:sp>
          <p:nvSpPr>
            <p:cNvPr id="272" name="Freeform 271">
              <a:extLst>
                <a:ext uri="{FF2B5EF4-FFF2-40B4-BE49-F238E27FC236}">
                  <a16:creationId xmlns:a16="http://schemas.microsoft.com/office/drawing/2014/main" id="{CA23F227-F299-89F6-1D38-F137BC1FEFD8}"/>
                </a:ext>
              </a:extLst>
            </p:cNvPr>
            <p:cNvSpPr/>
            <p:nvPr/>
          </p:nvSpPr>
          <p:spPr>
            <a:xfrm>
              <a:off x="4950414" y="1843088"/>
              <a:ext cx="304823" cy="304823"/>
            </a:xfrm>
            <a:custGeom>
              <a:avLst/>
              <a:gdLst>
                <a:gd name="connsiteX0" fmla="*/ 298895 w 304823"/>
                <a:gd name="connsiteY0" fmla="*/ 270129 h 304823"/>
                <a:gd name="connsiteX1" fmla="*/ 208217 w 304823"/>
                <a:gd name="connsiteY1" fmla="*/ 179451 h 304823"/>
                <a:gd name="connsiteX2" fmla="*/ 228600 w 304823"/>
                <a:gd name="connsiteY2" fmla="*/ 114300 h 304823"/>
                <a:gd name="connsiteX3" fmla="*/ 114300 w 304823"/>
                <a:gd name="connsiteY3" fmla="*/ 0 h 304823"/>
                <a:gd name="connsiteX4" fmla="*/ 0 w 304823"/>
                <a:gd name="connsiteY4" fmla="*/ 114300 h 304823"/>
                <a:gd name="connsiteX5" fmla="*/ 114300 w 304823"/>
                <a:gd name="connsiteY5" fmla="*/ 228600 h 304823"/>
                <a:gd name="connsiteX6" fmla="*/ 179451 w 304823"/>
                <a:gd name="connsiteY6" fmla="*/ 208217 h 304823"/>
                <a:gd name="connsiteX7" fmla="*/ 270129 w 304823"/>
                <a:gd name="connsiteY7" fmla="*/ 298895 h 304823"/>
                <a:gd name="connsiteX8" fmla="*/ 298895 w 304823"/>
                <a:gd name="connsiteY8" fmla="*/ 298895 h 304823"/>
                <a:gd name="connsiteX9" fmla="*/ 298895 w 304823"/>
                <a:gd name="connsiteY9" fmla="*/ 270129 h 304823"/>
                <a:gd name="connsiteX10" fmla="*/ 114300 w 304823"/>
                <a:gd name="connsiteY10" fmla="*/ 190500 h 304823"/>
                <a:gd name="connsiteX11" fmla="*/ 38100 w 304823"/>
                <a:gd name="connsiteY11" fmla="*/ 114300 h 304823"/>
                <a:gd name="connsiteX12" fmla="*/ 114300 w 304823"/>
                <a:gd name="connsiteY12" fmla="*/ 38100 h 304823"/>
                <a:gd name="connsiteX13" fmla="*/ 190500 w 304823"/>
                <a:gd name="connsiteY13" fmla="*/ 114300 h 304823"/>
                <a:gd name="connsiteX14" fmla="*/ 114300 w 304823"/>
                <a:gd name="connsiteY14" fmla="*/ 190500 h 30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23" h="304823">
                  <a:moveTo>
                    <a:pt x="298895" y="270129"/>
                  </a:moveTo>
                  <a:lnTo>
                    <a:pt x="208217" y="179451"/>
                  </a:lnTo>
                  <a:cubicBezTo>
                    <a:pt x="221075" y="160973"/>
                    <a:pt x="228600" y="138494"/>
                    <a:pt x="228600" y="114300"/>
                  </a:cubicBezTo>
                  <a:cubicBezTo>
                    <a:pt x="228600" y="51149"/>
                    <a:pt x="177451" y="0"/>
                    <a:pt x="114300" y="0"/>
                  </a:cubicBezTo>
                  <a:cubicBezTo>
                    <a:pt x="51149" y="0"/>
                    <a:pt x="0" y="51149"/>
                    <a:pt x="0" y="114300"/>
                  </a:cubicBezTo>
                  <a:cubicBezTo>
                    <a:pt x="0" y="177451"/>
                    <a:pt x="51149" y="228600"/>
                    <a:pt x="114300" y="228600"/>
                  </a:cubicBezTo>
                  <a:cubicBezTo>
                    <a:pt x="138494" y="228600"/>
                    <a:pt x="160973" y="221075"/>
                    <a:pt x="179451" y="208217"/>
                  </a:cubicBezTo>
                  <a:lnTo>
                    <a:pt x="270129" y="298895"/>
                  </a:lnTo>
                  <a:cubicBezTo>
                    <a:pt x="278035" y="306800"/>
                    <a:pt x="290989" y="306800"/>
                    <a:pt x="298895" y="298895"/>
                  </a:cubicBezTo>
                  <a:cubicBezTo>
                    <a:pt x="306800" y="290989"/>
                    <a:pt x="306800" y="278035"/>
                    <a:pt x="298895" y="270129"/>
                  </a:cubicBezTo>
                  <a:close/>
                  <a:moveTo>
                    <a:pt x="114300" y="190500"/>
                  </a:moveTo>
                  <a:cubicBezTo>
                    <a:pt x="72200" y="190500"/>
                    <a:pt x="38100" y="156400"/>
                    <a:pt x="38100" y="114300"/>
                  </a:cubicBezTo>
                  <a:cubicBezTo>
                    <a:pt x="38100" y="72200"/>
                    <a:pt x="72200" y="38100"/>
                    <a:pt x="114300" y="38100"/>
                  </a:cubicBezTo>
                  <a:cubicBezTo>
                    <a:pt x="156400" y="38100"/>
                    <a:pt x="190500" y="72200"/>
                    <a:pt x="190500" y="114300"/>
                  </a:cubicBezTo>
                  <a:cubicBezTo>
                    <a:pt x="190500" y="156400"/>
                    <a:pt x="156400" y="190500"/>
                    <a:pt x="114300" y="190500"/>
                  </a:cubicBezTo>
                  <a:close/>
                </a:path>
              </a:pathLst>
            </a:custGeom>
            <a:solidFill>
              <a:srgbClr val="FFFFFF"/>
            </a:solidFill>
            <a:ln w="9525" cap="flat">
              <a:noFill/>
              <a:prstDash val="solid"/>
              <a:miter/>
            </a:ln>
          </p:spPr>
          <p:txBody>
            <a:bodyPr rtlCol="0" anchor="ctr"/>
            <a:lstStyle/>
            <a:p>
              <a:endParaRPr lang="en-US"/>
            </a:p>
          </p:txBody>
        </p:sp>
      </p:grpSp>
      <p:grpSp>
        <p:nvGrpSpPr>
          <p:cNvPr id="273" name="Graphic 175">
            <a:extLst>
              <a:ext uri="{FF2B5EF4-FFF2-40B4-BE49-F238E27FC236}">
                <a16:creationId xmlns:a16="http://schemas.microsoft.com/office/drawing/2014/main" id="{C0C32E5C-E68D-BA03-C8FC-10F8C74BD3D8}"/>
              </a:ext>
            </a:extLst>
          </p:cNvPr>
          <p:cNvGrpSpPr/>
          <p:nvPr/>
        </p:nvGrpSpPr>
        <p:grpSpPr>
          <a:xfrm>
            <a:off x="5561305" y="2445290"/>
            <a:ext cx="609695" cy="609600"/>
            <a:chOff x="5561305" y="1690688"/>
            <a:chExt cx="609695" cy="609600"/>
          </a:xfrm>
        </p:grpSpPr>
        <p:sp>
          <p:nvSpPr>
            <p:cNvPr id="274" name="Freeform 273">
              <a:extLst>
                <a:ext uri="{FF2B5EF4-FFF2-40B4-BE49-F238E27FC236}">
                  <a16:creationId xmlns:a16="http://schemas.microsoft.com/office/drawing/2014/main" id="{DF23B13F-551B-ACD3-9003-229FE14DFB80}"/>
                </a:ext>
              </a:extLst>
            </p:cNvPr>
            <p:cNvSpPr/>
            <p:nvPr/>
          </p:nvSpPr>
          <p:spPr>
            <a:xfrm>
              <a:off x="556130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75" name="Freeform 274">
              <a:extLst>
                <a:ext uri="{FF2B5EF4-FFF2-40B4-BE49-F238E27FC236}">
                  <a16:creationId xmlns:a16="http://schemas.microsoft.com/office/drawing/2014/main" id="{29686D4E-5EC5-749D-CE4E-9F40CEC41E37}"/>
                </a:ext>
              </a:extLst>
            </p:cNvPr>
            <p:cNvSpPr/>
            <p:nvPr/>
          </p:nvSpPr>
          <p:spPr>
            <a:xfrm>
              <a:off x="5721229" y="1868424"/>
              <a:ext cx="449770" cy="431863"/>
            </a:xfrm>
            <a:custGeom>
              <a:avLst/>
              <a:gdLst>
                <a:gd name="connsiteX0" fmla="*/ 225743 w 449770"/>
                <a:gd name="connsiteY0" fmla="*/ 8096 h 431863"/>
                <a:gd name="connsiteX1" fmla="*/ 259175 w 449770"/>
                <a:gd name="connsiteY1" fmla="*/ 88868 h 431863"/>
                <a:gd name="connsiteX2" fmla="*/ 233744 w 449770"/>
                <a:gd name="connsiteY2" fmla="*/ 88868 h 431863"/>
                <a:gd name="connsiteX3" fmla="*/ 207740 w 449770"/>
                <a:gd name="connsiteY3" fmla="*/ 26003 h 431863"/>
                <a:gd name="connsiteX4" fmla="*/ 144875 w 449770"/>
                <a:gd name="connsiteY4" fmla="*/ 0 h 431863"/>
                <a:gd name="connsiteX5" fmla="*/ 82010 w 449770"/>
                <a:gd name="connsiteY5" fmla="*/ 26003 h 431863"/>
                <a:gd name="connsiteX6" fmla="*/ 56007 w 449770"/>
                <a:gd name="connsiteY6" fmla="*/ 88868 h 431863"/>
                <a:gd name="connsiteX7" fmla="*/ 30575 w 449770"/>
                <a:gd name="connsiteY7" fmla="*/ 88868 h 431863"/>
                <a:gd name="connsiteX8" fmla="*/ 94107 w 449770"/>
                <a:gd name="connsiteY8" fmla="*/ 152400 h 431863"/>
                <a:gd name="connsiteX9" fmla="*/ 17907 w 449770"/>
                <a:gd name="connsiteY9" fmla="*/ 152400 h 431863"/>
                <a:gd name="connsiteX10" fmla="*/ 0 w 449770"/>
                <a:gd name="connsiteY10" fmla="*/ 144971 h 431863"/>
                <a:gd name="connsiteX11" fmla="*/ 70961 w 449770"/>
                <a:gd name="connsiteY11" fmla="*/ 215932 h 431863"/>
                <a:gd name="connsiteX12" fmla="*/ 17907 w 449770"/>
                <a:gd name="connsiteY12" fmla="*/ 215932 h 431863"/>
                <a:gd name="connsiteX13" fmla="*/ 0 w 449770"/>
                <a:gd name="connsiteY13" fmla="*/ 208502 h 431863"/>
                <a:gd name="connsiteX14" fmla="*/ 70961 w 449770"/>
                <a:gd name="connsiteY14" fmla="*/ 279464 h 431863"/>
                <a:gd name="connsiteX15" fmla="*/ 17907 w 449770"/>
                <a:gd name="connsiteY15" fmla="*/ 279464 h 431863"/>
                <a:gd name="connsiteX16" fmla="*/ 0 w 449770"/>
                <a:gd name="connsiteY16" fmla="*/ 272034 h 431863"/>
                <a:gd name="connsiteX17" fmla="*/ 159829 w 449770"/>
                <a:gd name="connsiteY17" fmla="*/ 431864 h 431863"/>
                <a:gd name="connsiteX18" fmla="*/ 414909 w 449770"/>
                <a:gd name="connsiteY18" fmla="*/ 431864 h 431863"/>
                <a:gd name="connsiteX19" fmla="*/ 449771 w 449770"/>
                <a:gd name="connsiteY19" fmla="*/ 397002 h 431863"/>
                <a:gd name="connsiteX20" fmla="*/ 449771 w 449770"/>
                <a:gd name="connsiteY20" fmla="*/ 232124 h 431863"/>
                <a:gd name="connsiteX21" fmla="*/ 225838 w 449770"/>
                <a:gd name="connsiteY21" fmla="*/ 8096 h 4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770" h="431863">
                  <a:moveTo>
                    <a:pt x="225743" y="8096"/>
                  </a:moveTo>
                  <a:cubicBezTo>
                    <a:pt x="246412" y="28766"/>
                    <a:pt x="259175" y="57341"/>
                    <a:pt x="259175" y="88868"/>
                  </a:cubicBezTo>
                  <a:lnTo>
                    <a:pt x="233744" y="88868"/>
                  </a:lnTo>
                  <a:cubicBezTo>
                    <a:pt x="233744" y="64294"/>
                    <a:pt x="223838" y="42101"/>
                    <a:pt x="207740" y="26003"/>
                  </a:cubicBezTo>
                  <a:cubicBezTo>
                    <a:pt x="191643" y="9906"/>
                    <a:pt x="169450" y="0"/>
                    <a:pt x="144875" y="0"/>
                  </a:cubicBezTo>
                  <a:cubicBezTo>
                    <a:pt x="120301" y="0"/>
                    <a:pt x="98107" y="9906"/>
                    <a:pt x="82010" y="26003"/>
                  </a:cubicBezTo>
                  <a:cubicBezTo>
                    <a:pt x="65913" y="42101"/>
                    <a:pt x="56007" y="64294"/>
                    <a:pt x="56007" y="88868"/>
                  </a:cubicBezTo>
                  <a:lnTo>
                    <a:pt x="30575" y="88868"/>
                  </a:lnTo>
                  <a:lnTo>
                    <a:pt x="94107" y="152400"/>
                  </a:lnTo>
                  <a:lnTo>
                    <a:pt x="17907" y="152400"/>
                  </a:lnTo>
                  <a:cubicBezTo>
                    <a:pt x="10954" y="152400"/>
                    <a:pt x="4572" y="149543"/>
                    <a:pt x="0" y="144971"/>
                  </a:cubicBezTo>
                  <a:lnTo>
                    <a:pt x="70961" y="215932"/>
                  </a:lnTo>
                  <a:lnTo>
                    <a:pt x="17907" y="215932"/>
                  </a:lnTo>
                  <a:cubicBezTo>
                    <a:pt x="10954" y="215932"/>
                    <a:pt x="4572" y="213074"/>
                    <a:pt x="0" y="208502"/>
                  </a:cubicBezTo>
                  <a:lnTo>
                    <a:pt x="70961" y="279464"/>
                  </a:lnTo>
                  <a:lnTo>
                    <a:pt x="17907" y="279464"/>
                  </a:lnTo>
                  <a:cubicBezTo>
                    <a:pt x="10954" y="279464"/>
                    <a:pt x="4572" y="276606"/>
                    <a:pt x="0" y="272034"/>
                  </a:cubicBezTo>
                  <a:lnTo>
                    <a:pt x="159829" y="431864"/>
                  </a:lnTo>
                  <a:lnTo>
                    <a:pt x="414909" y="431864"/>
                  </a:lnTo>
                  <a:cubicBezTo>
                    <a:pt x="434054" y="431864"/>
                    <a:pt x="449771" y="416147"/>
                    <a:pt x="449771" y="397002"/>
                  </a:cubicBezTo>
                  <a:lnTo>
                    <a:pt x="449771" y="232124"/>
                  </a:lnTo>
                  <a:lnTo>
                    <a:pt x="225838" y="8096"/>
                  </a:lnTo>
                  <a:close/>
                </a:path>
              </a:pathLst>
            </a:custGeom>
            <a:gradFill>
              <a:gsLst>
                <a:gs pos="0">
                  <a:srgbClr val="961A4B"/>
                </a:gs>
                <a:gs pos="100000">
                  <a:schemeClr val="tx1"/>
                </a:gs>
              </a:gsLst>
              <a:lin ang="13499565" scaled="1"/>
            </a:gradFill>
            <a:ln w="9525" cap="flat">
              <a:noFill/>
              <a:prstDash val="solid"/>
              <a:miter/>
            </a:ln>
          </p:spPr>
          <p:txBody>
            <a:bodyPr rtlCol="0" anchor="ctr"/>
            <a:lstStyle/>
            <a:p>
              <a:endParaRPr lang="en-US" dirty="0"/>
            </a:p>
          </p:txBody>
        </p:sp>
        <p:sp>
          <p:nvSpPr>
            <p:cNvPr id="276" name="Freeform 275">
              <a:extLst>
                <a:ext uri="{FF2B5EF4-FFF2-40B4-BE49-F238E27FC236}">
                  <a16:creationId xmlns:a16="http://schemas.microsoft.com/office/drawing/2014/main" id="{A2C55855-0221-3517-2D65-F5F1428D646B}"/>
                </a:ext>
              </a:extLst>
            </p:cNvPr>
            <p:cNvSpPr/>
            <p:nvPr/>
          </p:nvSpPr>
          <p:spPr>
            <a:xfrm>
              <a:off x="5713705" y="1843088"/>
              <a:ext cx="305085" cy="304895"/>
            </a:xfrm>
            <a:custGeom>
              <a:avLst/>
              <a:gdLst>
                <a:gd name="connsiteX0" fmla="*/ 152400 w 305085"/>
                <a:gd name="connsiteY0" fmla="*/ 25432 h 304895"/>
                <a:gd name="connsiteX1" fmla="*/ 241268 w 305085"/>
                <a:gd name="connsiteY1" fmla="*/ 114300 h 304895"/>
                <a:gd name="connsiteX2" fmla="*/ 266700 w 305085"/>
                <a:gd name="connsiteY2" fmla="*/ 114300 h 304895"/>
                <a:gd name="connsiteX3" fmla="*/ 152400 w 305085"/>
                <a:gd name="connsiteY3" fmla="*/ 0 h 304895"/>
                <a:gd name="connsiteX4" fmla="*/ 38100 w 305085"/>
                <a:gd name="connsiteY4" fmla="*/ 114300 h 304895"/>
                <a:gd name="connsiteX5" fmla="*/ 63532 w 305085"/>
                <a:gd name="connsiteY5" fmla="*/ 114300 h 304895"/>
                <a:gd name="connsiteX6" fmla="*/ 152400 w 305085"/>
                <a:gd name="connsiteY6" fmla="*/ 25432 h 304895"/>
                <a:gd name="connsiteX7" fmla="*/ 304800 w 305085"/>
                <a:gd name="connsiteY7" fmla="*/ 152400 h 304895"/>
                <a:gd name="connsiteX8" fmla="*/ 304800 w 305085"/>
                <a:gd name="connsiteY8" fmla="*/ 152400 h 304895"/>
                <a:gd name="connsiteX9" fmla="*/ 279368 w 305085"/>
                <a:gd name="connsiteY9" fmla="*/ 126968 h 304895"/>
                <a:gd name="connsiteX10" fmla="*/ 25432 w 305085"/>
                <a:gd name="connsiteY10" fmla="*/ 126968 h 304895"/>
                <a:gd name="connsiteX11" fmla="*/ 0 w 305085"/>
                <a:gd name="connsiteY11" fmla="*/ 152400 h 304895"/>
                <a:gd name="connsiteX12" fmla="*/ 0 w 305085"/>
                <a:gd name="connsiteY12" fmla="*/ 152400 h 304895"/>
                <a:gd name="connsiteX13" fmla="*/ 25432 w 305085"/>
                <a:gd name="connsiteY13" fmla="*/ 177832 h 304895"/>
                <a:gd name="connsiteX14" fmla="*/ 116586 w 305085"/>
                <a:gd name="connsiteY14" fmla="*/ 177832 h 304895"/>
                <a:gd name="connsiteX15" fmla="*/ 114395 w 305085"/>
                <a:gd name="connsiteY15" fmla="*/ 190500 h 304895"/>
                <a:gd name="connsiteX16" fmla="*/ 25527 w 305085"/>
                <a:gd name="connsiteY16" fmla="*/ 190500 h 304895"/>
                <a:gd name="connsiteX17" fmla="*/ 95 w 305085"/>
                <a:gd name="connsiteY17" fmla="*/ 215932 h 304895"/>
                <a:gd name="connsiteX18" fmla="*/ 25527 w 305085"/>
                <a:gd name="connsiteY18" fmla="*/ 241364 h 304895"/>
                <a:gd name="connsiteX19" fmla="*/ 127159 w 305085"/>
                <a:gd name="connsiteY19" fmla="*/ 241364 h 304895"/>
                <a:gd name="connsiteX20" fmla="*/ 127159 w 305085"/>
                <a:gd name="connsiteY20" fmla="*/ 254032 h 304895"/>
                <a:gd name="connsiteX21" fmla="*/ 25527 w 305085"/>
                <a:gd name="connsiteY21" fmla="*/ 254032 h 304895"/>
                <a:gd name="connsiteX22" fmla="*/ 95 w 305085"/>
                <a:gd name="connsiteY22" fmla="*/ 279464 h 304895"/>
                <a:gd name="connsiteX23" fmla="*/ 25527 w 305085"/>
                <a:gd name="connsiteY23" fmla="*/ 304895 h 304895"/>
                <a:gd name="connsiteX24" fmla="*/ 279559 w 305085"/>
                <a:gd name="connsiteY24" fmla="*/ 304895 h 304895"/>
                <a:gd name="connsiteX25" fmla="*/ 304991 w 305085"/>
                <a:gd name="connsiteY25" fmla="*/ 279464 h 304895"/>
                <a:gd name="connsiteX26" fmla="*/ 279559 w 305085"/>
                <a:gd name="connsiteY26" fmla="*/ 254032 h 304895"/>
                <a:gd name="connsiteX27" fmla="*/ 177927 w 305085"/>
                <a:gd name="connsiteY27" fmla="*/ 254032 h 304895"/>
                <a:gd name="connsiteX28" fmla="*/ 177927 w 305085"/>
                <a:gd name="connsiteY28" fmla="*/ 241364 h 304895"/>
                <a:gd name="connsiteX29" fmla="*/ 279559 w 305085"/>
                <a:gd name="connsiteY29" fmla="*/ 241364 h 304895"/>
                <a:gd name="connsiteX30" fmla="*/ 304991 w 305085"/>
                <a:gd name="connsiteY30" fmla="*/ 215932 h 304895"/>
                <a:gd name="connsiteX31" fmla="*/ 279559 w 305085"/>
                <a:gd name="connsiteY31" fmla="*/ 190500 h 304895"/>
                <a:gd name="connsiteX32" fmla="*/ 190691 w 305085"/>
                <a:gd name="connsiteY32" fmla="*/ 190500 h 304895"/>
                <a:gd name="connsiteX33" fmla="*/ 188500 w 305085"/>
                <a:gd name="connsiteY33" fmla="*/ 177832 h 304895"/>
                <a:gd name="connsiteX34" fmla="*/ 279654 w 305085"/>
                <a:gd name="connsiteY34" fmla="*/ 177832 h 304895"/>
                <a:gd name="connsiteX35" fmla="*/ 305086 w 305085"/>
                <a:gd name="connsiteY35" fmla="*/ 152400 h 304895"/>
                <a:gd name="connsiteX36" fmla="*/ 165068 w 305085"/>
                <a:gd name="connsiteY36" fmla="*/ 212503 h 304895"/>
                <a:gd name="connsiteX37" fmla="*/ 165068 w 305085"/>
                <a:gd name="connsiteY37" fmla="*/ 254032 h 304895"/>
                <a:gd name="connsiteX38" fmla="*/ 152400 w 305085"/>
                <a:gd name="connsiteY38" fmla="*/ 266700 h 304895"/>
                <a:gd name="connsiteX39" fmla="*/ 139732 w 305085"/>
                <a:gd name="connsiteY39" fmla="*/ 254032 h 304895"/>
                <a:gd name="connsiteX40" fmla="*/ 139732 w 305085"/>
                <a:gd name="connsiteY40" fmla="*/ 212503 h 304895"/>
                <a:gd name="connsiteX41" fmla="*/ 127064 w 305085"/>
                <a:gd name="connsiteY41" fmla="*/ 190500 h 304895"/>
                <a:gd name="connsiteX42" fmla="*/ 152495 w 305085"/>
                <a:gd name="connsiteY42" fmla="*/ 165068 h 304895"/>
                <a:gd name="connsiteX43" fmla="*/ 177927 w 305085"/>
                <a:gd name="connsiteY43" fmla="*/ 190500 h 304895"/>
                <a:gd name="connsiteX44" fmla="*/ 165259 w 305085"/>
                <a:gd name="connsiteY44" fmla="*/ 212503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085" h="304895">
                  <a:moveTo>
                    <a:pt x="152400" y="25432"/>
                  </a:moveTo>
                  <a:cubicBezTo>
                    <a:pt x="201454" y="25432"/>
                    <a:pt x="241268" y="65246"/>
                    <a:pt x="241268" y="114300"/>
                  </a:cubicBezTo>
                  <a:lnTo>
                    <a:pt x="266700" y="114300"/>
                  </a:lnTo>
                  <a:cubicBezTo>
                    <a:pt x="266700" y="51149"/>
                    <a:pt x="215551" y="0"/>
                    <a:pt x="152400" y="0"/>
                  </a:cubicBezTo>
                  <a:cubicBezTo>
                    <a:pt x="89249" y="0"/>
                    <a:pt x="38100" y="51149"/>
                    <a:pt x="38100" y="114300"/>
                  </a:cubicBezTo>
                  <a:lnTo>
                    <a:pt x="63532" y="114300"/>
                  </a:lnTo>
                  <a:cubicBezTo>
                    <a:pt x="63532" y="65151"/>
                    <a:pt x="103346" y="25432"/>
                    <a:pt x="152400" y="25432"/>
                  </a:cubicBezTo>
                  <a:close/>
                  <a:moveTo>
                    <a:pt x="304800" y="152400"/>
                  </a:moveTo>
                  <a:lnTo>
                    <a:pt x="304800" y="152400"/>
                  </a:lnTo>
                  <a:cubicBezTo>
                    <a:pt x="304800" y="138398"/>
                    <a:pt x="293370" y="126968"/>
                    <a:pt x="279368" y="126968"/>
                  </a:cubicBezTo>
                  <a:lnTo>
                    <a:pt x="25432" y="126968"/>
                  </a:lnTo>
                  <a:cubicBezTo>
                    <a:pt x="11430" y="126968"/>
                    <a:pt x="0" y="138398"/>
                    <a:pt x="0" y="152400"/>
                  </a:cubicBezTo>
                  <a:lnTo>
                    <a:pt x="0" y="152400"/>
                  </a:lnTo>
                  <a:cubicBezTo>
                    <a:pt x="0" y="166402"/>
                    <a:pt x="11430" y="177832"/>
                    <a:pt x="25432" y="177832"/>
                  </a:cubicBezTo>
                  <a:lnTo>
                    <a:pt x="116586" y="177832"/>
                  </a:lnTo>
                  <a:cubicBezTo>
                    <a:pt x="115157" y="181832"/>
                    <a:pt x="114395" y="186119"/>
                    <a:pt x="114395" y="190500"/>
                  </a:cubicBezTo>
                  <a:lnTo>
                    <a:pt x="25527" y="190500"/>
                  </a:lnTo>
                  <a:cubicBezTo>
                    <a:pt x="11525" y="190500"/>
                    <a:pt x="95" y="201930"/>
                    <a:pt x="95" y="215932"/>
                  </a:cubicBezTo>
                  <a:cubicBezTo>
                    <a:pt x="95" y="229934"/>
                    <a:pt x="11525" y="241364"/>
                    <a:pt x="25527" y="241364"/>
                  </a:cubicBezTo>
                  <a:lnTo>
                    <a:pt x="127159" y="241364"/>
                  </a:lnTo>
                  <a:lnTo>
                    <a:pt x="127159" y="254032"/>
                  </a:lnTo>
                  <a:lnTo>
                    <a:pt x="25527" y="254032"/>
                  </a:lnTo>
                  <a:cubicBezTo>
                    <a:pt x="11525" y="254032"/>
                    <a:pt x="95" y="265462"/>
                    <a:pt x="95" y="279464"/>
                  </a:cubicBezTo>
                  <a:cubicBezTo>
                    <a:pt x="95" y="293465"/>
                    <a:pt x="11525" y="304895"/>
                    <a:pt x="25527" y="304895"/>
                  </a:cubicBezTo>
                  <a:lnTo>
                    <a:pt x="279559" y="304895"/>
                  </a:lnTo>
                  <a:cubicBezTo>
                    <a:pt x="293561" y="304895"/>
                    <a:pt x="304991" y="293465"/>
                    <a:pt x="304991" y="279464"/>
                  </a:cubicBezTo>
                  <a:cubicBezTo>
                    <a:pt x="304991" y="265462"/>
                    <a:pt x="293561" y="254032"/>
                    <a:pt x="279559" y="254032"/>
                  </a:cubicBezTo>
                  <a:lnTo>
                    <a:pt x="177927" y="254032"/>
                  </a:lnTo>
                  <a:lnTo>
                    <a:pt x="177927" y="241364"/>
                  </a:lnTo>
                  <a:lnTo>
                    <a:pt x="279559" y="241364"/>
                  </a:lnTo>
                  <a:cubicBezTo>
                    <a:pt x="293561" y="241364"/>
                    <a:pt x="304991" y="229934"/>
                    <a:pt x="304991" y="215932"/>
                  </a:cubicBezTo>
                  <a:cubicBezTo>
                    <a:pt x="304991" y="201930"/>
                    <a:pt x="293561" y="190500"/>
                    <a:pt x="279559" y="190500"/>
                  </a:cubicBezTo>
                  <a:lnTo>
                    <a:pt x="190691" y="190500"/>
                  </a:lnTo>
                  <a:cubicBezTo>
                    <a:pt x="190691" y="186023"/>
                    <a:pt x="189928" y="181737"/>
                    <a:pt x="188500" y="177832"/>
                  </a:cubicBezTo>
                  <a:lnTo>
                    <a:pt x="279654" y="177832"/>
                  </a:lnTo>
                  <a:cubicBezTo>
                    <a:pt x="293656" y="177832"/>
                    <a:pt x="305086" y="166402"/>
                    <a:pt x="305086" y="152400"/>
                  </a:cubicBezTo>
                  <a:close/>
                  <a:moveTo>
                    <a:pt x="165068" y="212503"/>
                  </a:moveTo>
                  <a:lnTo>
                    <a:pt x="165068" y="254032"/>
                  </a:lnTo>
                  <a:cubicBezTo>
                    <a:pt x="165068" y="260985"/>
                    <a:pt x="159353" y="266700"/>
                    <a:pt x="152400" y="266700"/>
                  </a:cubicBezTo>
                  <a:cubicBezTo>
                    <a:pt x="145447" y="266700"/>
                    <a:pt x="139732" y="260985"/>
                    <a:pt x="139732" y="254032"/>
                  </a:cubicBezTo>
                  <a:lnTo>
                    <a:pt x="139732" y="212503"/>
                  </a:lnTo>
                  <a:cubicBezTo>
                    <a:pt x="132112" y="208121"/>
                    <a:pt x="127064" y="199930"/>
                    <a:pt x="127064" y="190500"/>
                  </a:cubicBezTo>
                  <a:cubicBezTo>
                    <a:pt x="127064" y="176498"/>
                    <a:pt x="138494" y="165068"/>
                    <a:pt x="152495" y="165068"/>
                  </a:cubicBezTo>
                  <a:cubicBezTo>
                    <a:pt x="166497" y="165068"/>
                    <a:pt x="177927" y="176403"/>
                    <a:pt x="177927" y="190500"/>
                  </a:cubicBezTo>
                  <a:cubicBezTo>
                    <a:pt x="177927" y="199930"/>
                    <a:pt x="172784" y="208121"/>
                    <a:pt x="165259" y="212503"/>
                  </a:cubicBezTo>
                  <a:close/>
                </a:path>
              </a:pathLst>
            </a:custGeom>
            <a:solidFill>
              <a:srgbClr val="FFFFFF"/>
            </a:solidFill>
            <a:ln w="9525" cap="flat">
              <a:noFill/>
              <a:prstDash val="solid"/>
              <a:miter/>
            </a:ln>
          </p:spPr>
          <p:txBody>
            <a:bodyPr rtlCol="0" anchor="ctr"/>
            <a:lstStyle/>
            <a:p>
              <a:endParaRPr lang="en-US"/>
            </a:p>
          </p:txBody>
        </p:sp>
      </p:grpSp>
      <p:grpSp>
        <p:nvGrpSpPr>
          <p:cNvPr id="277" name="Graphic 173">
            <a:extLst>
              <a:ext uri="{FF2B5EF4-FFF2-40B4-BE49-F238E27FC236}">
                <a16:creationId xmlns:a16="http://schemas.microsoft.com/office/drawing/2014/main" id="{8D0D7091-B62F-A4AE-E8E4-235BCA986216}"/>
              </a:ext>
            </a:extLst>
          </p:cNvPr>
          <p:cNvGrpSpPr/>
          <p:nvPr/>
        </p:nvGrpSpPr>
        <p:grpSpPr>
          <a:xfrm>
            <a:off x="6324596" y="2445290"/>
            <a:ext cx="609600" cy="609600"/>
            <a:chOff x="6324596" y="1690688"/>
            <a:chExt cx="609600" cy="609600"/>
          </a:xfrm>
        </p:grpSpPr>
        <p:sp>
          <p:nvSpPr>
            <p:cNvPr id="278" name="Freeform 277">
              <a:extLst>
                <a:ext uri="{FF2B5EF4-FFF2-40B4-BE49-F238E27FC236}">
                  <a16:creationId xmlns:a16="http://schemas.microsoft.com/office/drawing/2014/main" id="{D630461A-E222-E2A7-41ED-1C2FDDBC2A13}"/>
                </a:ext>
              </a:extLst>
            </p:cNvPr>
            <p:cNvSpPr/>
            <p:nvPr/>
          </p:nvSpPr>
          <p:spPr>
            <a:xfrm>
              <a:off x="6324596"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79" name="Freeform 278">
              <a:extLst>
                <a:ext uri="{FF2B5EF4-FFF2-40B4-BE49-F238E27FC236}">
                  <a16:creationId xmlns:a16="http://schemas.microsoft.com/office/drawing/2014/main" id="{7C349803-64BF-C64F-C686-DA7D2A136E31}"/>
                </a:ext>
              </a:extLst>
            </p:cNvPr>
            <p:cNvSpPr/>
            <p:nvPr/>
          </p:nvSpPr>
          <p:spPr>
            <a:xfrm>
              <a:off x="6553196" y="1854232"/>
              <a:ext cx="381000" cy="446055"/>
            </a:xfrm>
            <a:custGeom>
              <a:avLst/>
              <a:gdLst>
                <a:gd name="connsiteX0" fmla="*/ 103156 w 381000"/>
                <a:gd name="connsiteY0" fmla="*/ 0 h 446055"/>
                <a:gd name="connsiteX1" fmla="*/ 103156 w 381000"/>
                <a:gd name="connsiteY1" fmla="*/ 53912 h 446055"/>
                <a:gd name="connsiteX2" fmla="*/ 49244 w 381000"/>
                <a:gd name="connsiteY2" fmla="*/ 53912 h 446055"/>
                <a:gd name="connsiteX3" fmla="*/ 114300 w 381000"/>
                <a:gd name="connsiteY3" fmla="*/ 118967 h 446055"/>
                <a:gd name="connsiteX4" fmla="*/ 114300 w 381000"/>
                <a:gd name="connsiteY4" fmla="*/ 278416 h 446055"/>
                <a:gd name="connsiteX5" fmla="*/ 152400 w 381000"/>
                <a:gd name="connsiteY5" fmla="*/ 278416 h 446055"/>
                <a:gd name="connsiteX6" fmla="*/ 152400 w 381000"/>
                <a:gd name="connsiteY6" fmla="*/ 293656 h 446055"/>
                <a:gd name="connsiteX7" fmla="*/ 0 w 381000"/>
                <a:gd name="connsiteY7" fmla="*/ 293656 h 446055"/>
                <a:gd name="connsiteX8" fmla="*/ 152400 w 381000"/>
                <a:gd name="connsiteY8" fmla="*/ 446056 h 446055"/>
                <a:gd name="connsiteX9" fmla="*/ 346139 w 381000"/>
                <a:gd name="connsiteY9" fmla="*/ 446056 h 446055"/>
                <a:gd name="connsiteX10" fmla="*/ 381000 w 381000"/>
                <a:gd name="connsiteY10" fmla="*/ 411194 h 446055"/>
                <a:gd name="connsiteX11" fmla="*/ 381000 w 381000"/>
                <a:gd name="connsiteY11" fmla="*/ 277844 h 446055"/>
                <a:gd name="connsiteX12" fmla="*/ 103156 w 381000"/>
                <a:gd name="connsiteY12" fmla="*/ 0 h 446055"/>
                <a:gd name="connsiteX13" fmla="*/ 38100 w 381000"/>
                <a:gd name="connsiteY13" fmla="*/ 105632 h 446055"/>
                <a:gd name="connsiteX14" fmla="*/ 0 w 381000"/>
                <a:gd name="connsiteY14" fmla="*/ 105632 h 446055"/>
                <a:gd name="connsiteX15" fmla="*/ 38100 w 381000"/>
                <a:gd name="connsiteY15" fmla="*/ 143732 h 446055"/>
                <a:gd name="connsiteX16" fmla="*/ 38100 w 381000"/>
                <a:gd name="connsiteY16" fmla="*/ 105632 h 4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446055">
                  <a:moveTo>
                    <a:pt x="103156" y="0"/>
                  </a:moveTo>
                  <a:cubicBezTo>
                    <a:pt x="118015" y="14859"/>
                    <a:pt x="118015" y="38957"/>
                    <a:pt x="103156" y="53912"/>
                  </a:cubicBezTo>
                  <a:cubicBezTo>
                    <a:pt x="88297" y="68770"/>
                    <a:pt x="64198" y="68770"/>
                    <a:pt x="49244" y="53912"/>
                  </a:cubicBezTo>
                  <a:lnTo>
                    <a:pt x="114300" y="118967"/>
                  </a:lnTo>
                  <a:lnTo>
                    <a:pt x="114300" y="278416"/>
                  </a:lnTo>
                  <a:lnTo>
                    <a:pt x="152400" y="278416"/>
                  </a:lnTo>
                  <a:lnTo>
                    <a:pt x="152400" y="293656"/>
                  </a:lnTo>
                  <a:lnTo>
                    <a:pt x="0" y="293656"/>
                  </a:lnTo>
                  <a:lnTo>
                    <a:pt x="152400" y="446056"/>
                  </a:lnTo>
                  <a:lnTo>
                    <a:pt x="346139" y="446056"/>
                  </a:lnTo>
                  <a:cubicBezTo>
                    <a:pt x="365284" y="446056"/>
                    <a:pt x="381000" y="430340"/>
                    <a:pt x="381000" y="411194"/>
                  </a:cubicBezTo>
                  <a:lnTo>
                    <a:pt x="381000" y="277844"/>
                  </a:lnTo>
                  <a:lnTo>
                    <a:pt x="103156" y="0"/>
                  </a:lnTo>
                  <a:close/>
                  <a:moveTo>
                    <a:pt x="38100" y="105632"/>
                  </a:moveTo>
                  <a:lnTo>
                    <a:pt x="0" y="105632"/>
                  </a:lnTo>
                  <a:lnTo>
                    <a:pt x="38100" y="143732"/>
                  </a:lnTo>
                  <a:lnTo>
                    <a:pt x="38100" y="105632"/>
                  </a:lnTo>
                  <a:close/>
                </a:path>
              </a:pathLst>
            </a:custGeom>
            <a:gradFill>
              <a:gsLst>
                <a:gs pos="0">
                  <a:srgbClr val="961A4B"/>
                </a:gs>
                <a:gs pos="100000">
                  <a:schemeClr val="tx1"/>
                </a:gs>
              </a:gsLst>
              <a:lin ang="13499535" scaled="1"/>
            </a:gradFill>
            <a:ln w="9525" cap="flat">
              <a:noFill/>
              <a:prstDash val="solid"/>
              <a:miter/>
            </a:ln>
          </p:spPr>
          <p:txBody>
            <a:bodyPr rtlCol="0" anchor="ctr"/>
            <a:lstStyle/>
            <a:p>
              <a:endParaRPr lang="en-US" dirty="0"/>
            </a:p>
          </p:txBody>
        </p:sp>
        <p:sp>
          <p:nvSpPr>
            <p:cNvPr id="280" name="Freeform 279">
              <a:extLst>
                <a:ext uri="{FF2B5EF4-FFF2-40B4-BE49-F238E27FC236}">
                  <a16:creationId xmlns:a16="http://schemas.microsoft.com/office/drawing/2014/main" id="{64AF0C6C-7BB2-11E4-E60E-3E9605B4AF54}"/>
                </a:ext>
              </a:extLst>
            </p:cNvPr>
            <p:cNvSpPr/>
            <p:nvPr/>
          </p:nvSpPr>
          <p:spPr>
            <a:xfrm>
              <a:off x="6553196" y="1843088"/>
              <a:ext cx="152400" cy="304800"/>
            </a:xfrm>
            <a:custGeom>
              <a:avLst/>
              <a:gdLst>
                <a:gd name="connsiteX0" fmla="*/ 114300 w 152400"/>
                <a:gd name="connsiteY0" fmla="*/ 289560 h 304800"/>
                <a:gd name="connsiteX1" fmla="*/ 114300 w 152400"/>
                <a:gd name="connsiteY1" fmla="*/ 101632 h 304800"/>
                <a:gd name="connsiteX2" fmla="*/ 0 w 152400"/>
                <a:gd name="connsiteY2" fmla="*/ 101632 h 304800"/>
                <a:gd name="connsiteX3" fmla="*/ 0 w 152400"/>
                <a:gd name="connsiteY3" fmla="*/ 116872 h 304800"/>
                <a:gd name="connsiteX4" fmla="*/ 38100 w 152400"/>
                <a:gd name="connsiteY4" fmla="*/ 116872 h 304800"/>
                <a:gd name="connsiteX5" fmla="*/ 38100 w 152400"/>
                <a:gd name="connsiteY5" fmla="*/ 289560 h 304800"/>
                <a:gd name="connsiteX6" fmla="*/ 0 w 152400"/>
                <a:gd name="connsiteY6" fmla="*/ 289560 h 304800"/>
                <a:gd name="connsiteX7" fmla="*/ 0 w 152400"/>
                <a:gd name="connsiteY7" fmla="*/ 304800 h 304800"/>
                <a:gd name="connsiteX8" fmla="*/ 152400 w 152400"/>
                <a:gd name="connsiteY8" fmla="*/ 304800 h 304800"/>
                <a:gd name="connsiteX9" fmla="*/ 152400 w 152400"/>
                <a:gd name="connsiteY9" fmla="*/ 289560 h 304800"/>
                <a:gd name="connsiteX10" fmla="*/ 114300 w 152400"/>
                <a:gd name="connsiteY10" fmla="*/ 289560 h 304800"/>
                <a:gd name="connsiteX11" fmla="*/ 76200 w 152400"/>
                <a:gd name="connsiteY11" fmla="*/ 76200 h 304800"/>
                <a:gd name="connsiteX12" fmla="*/ 114300 w 152400"/>
                <a:gd name="connsiteY12" fmla="*/ 38100 h 304800"/>
                <a:gd name="connsiteX13" fmla="*/ 76200 w 152400"/>
                <a:gd name="connsiteY13" fmla="*/ 0 h 304800"/>
                <a:gd name="connsiteX14" fmla="*/ 38100 w 152400"/>
                <a:gd name="connsiteY14" fmla="*/ 38100 h 304800"/>
                <a:gd name="connsiteX15" fmla="*/ 76200 w 152400"/>
                <a:gd name="connsiteY15" fmla="*/ 762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304800">
                  <a:moveTo>
                    <a:pt x="114300" y="289560"/>
                  </a:moveTo>
                  <a:lnTo>
                    <a:pt x="114300" y="101632"/>
                  </a:lnTo>
                  <a:lnTo>
                    <a:pt x="0" y="101632"/>
                  </a:lnTo>
                  <a:lnTo>
                    <a:pt x="0" y="116872"/>
                  </a:lnTo>
                  <a:lnTo>
                    <a:pt x="38100" y="116872"/>
                  </a:lnTo>
                  <a:lnTo>
                    <a:pt x="38100" y="289560"/>
                  </a:lnTo>
                  <a:lnTo>
                    <a:pt x="0" y="289560"/>
                  </a:lnTo>
                  <a:lnTo>
                    <a:pt x="0" y="304800"/>
                  </a:lnTo>
                  <a:lnTo>
                    <a:pt x="152400" y="304800"/>
                  </a:lnTo>
                  <a:lnTo>
                    <a:pt x="152400" y="289560"/>
                  </a:lnTo>
                  <a:lnTo>
                    <a:pt x="114300" y="289560"/>
                  </a:lnTo>
                  <a:close/>
                  <a:moveTo>
                    <a:pt x="76200" y="76200"/>
                  </a:moveTo>
                  <a:cubicBezTo>
                    <a:pt x="97250" y="76200"/>
                    <a:pt x="114300" y="59150"/>
                    <a:pt x="114300" y="38100"/>
                  </a:cubicBezTo>
                  <a:cubicBezTo>
                    <a:pt x="114300" y="17050"/>
                    <a:pt x="97250" y="0"/>
                    <a:pt x="76200" y="0"/>
                  </a:cubicBezTo>
                  <a:cubicBezTo>
                    <a:pt x="55150" y="0"/>
                    <a:pt x="38100" y="17050"/>
                    <a:pt x="38100" y="38100"/>
                  </a:cubicBezTo>
                  <a:cubicBezTo>
                    <a:pt x="38100" y="59150"/>
                    <a:pt x="55150" y="76200"/>
                    <a:pt x="76200" y="76200"/>
                  </a:cubicBezTo>
                  <a:close/>
                </a:path>
              </a:pathLst>
            </a:custGeom>
            <a:solidFill>
              <a:srgbClr val="FFFFFF"/>
            </a:solidFill>
            <a:ln w="9525" cap="flat">
              <a:noFill/>
              <a:prstDash val="solid"/>
              <a:miter/>
            </a:ln>
          </p:spPr>
          <p:txBody>
            <a:bodyPr rtlCol="0" anchor="ctr"/>
            <a:lstStyle/>
            <a:p>
              <a:endParaRPr lang="en-US"/>
            </a:p>
          </p:txBody>
        </p:sp>
      </p:grpSp>
      <p:grpSp>
        <p:nvGrpSpPr>
          <p:cNvPr id="281" name="Graphic 171">
            <a:extLst>
              <a:ext uri="{FF2B5EF4-FFF2-40B4-BE49-F238E27FC236}">
                <a16:creationId xmlns:a16="http://schemas.microsoft.com/office/drawing/2014/main" id="{A1C2BEB2-20FC-383B-7084-8FFB17BAFCC3}"/>
              </a:ext>
            </a:extLst>
          </p:cNvPr>
          <p:cNvGrpSpPr/>
          <p:nvPr/>
        </p:nvGrpSpPr>
        <p:grpSpPr>
          <a:xfrm>
            <a:off x="7087887" y="2445290"/>
            <a:ext cx="609695" cy="609695"/>
            <a:chOff x="7087887" y="1690688"/>
            <a:chExt cx="609695" cy="609695"/>
          </a:xfrm>
        </p:grpSpPr>
        <p:sp>
          <p:nvSpPr>
            <p:cNvPr id="282" name="Freeform 281">
              <a:extLst>
                <a:ext uri="{FF2B5EF4-FFF2-40B4-BE49-F238E27FC236}">
                  <a16:creationId xmlns:a16="http://schemas.microsoft.com/office/drawing/2014/main" id="{0906933F-C343-36F6-E232-8E6C59E74866}"/>
                </a:ext>
              </a:extLst>
            </p:cNvPr>
            <p:cNvSpPr/>
            <p:nvPr/>
          </p:nvSpPr>
          <p:spPr>
            <a:xfrm>
              <a:off x="7087887"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83" name="Freeform 282">
              <a:extLst>
                <a:ext uri="{FF2B5EF4-FFF2-40B4-BE49-F238E27FC236}">
                  <a16:creationId xmlns:a16="http://schemas.microsoft.com/office/drawing/2014/main" id="{88C7BD95-4F84-0DAA-FF73-CA83822A6E02}"/>
                </a:ext>
              </a:extLst>
            </p:cNvPr>
            <p:cNvSpPr/>
            <p:nvPr/>
          </p:nvSpPr>
          <p:spPr>
            <a:xfrm>
              <a:off x="7365635" y="1859852"/>
              <a:ext cx="331946" cy="440531"/>
            </a:xfrm>
            <a:custGeom>
              <a:avLst/>
              <a:gdLst>
                <a:gd name="connsiteX0" fmla="*/ 67437 w 331946"/>
                <a:gd name="connsiteY0" fmla="*/ 0 h 440531"/>
                <a:gd name="connsiteX1" fmla="*/ 84201 w 331946"/>
                <a:gd name="connsiteY1" fmla="*/ 40386 h 440531"/>
                <a:gd name="connsiteX2" fmla="*/ 83058 w 331946"/>
                <a:gd name="connsiteY2" fmla="*/ 51911 h 440531"/>
                <a:gd name="connsiteX3" fmla="*/ 79724 w 331946"/>
                <a:gd name="connsiteY3" fmla="*/ 62675 h 440531"/>
                <a:gd name="connsiteX4" fmla="*/ 52292 w 331946"/>
                <a:gd name="connsiteY4" fmla="*/ 127159 h 440531"/>
                <a:gd name="connsiteX5" fmla="*/ 27051 w 331946"/>
                <a:gd name="connsiteY5" fmla="*/ 186500 h 440531"/>
                <a:gd name="connsiteX6" fmla="*/ 281083 w 331946"/>
                <a:gd name="connsiteY6" fmla="*/ 440531 h 440531"/>
                <a:gd name="connsiteX7" fmla="*/ 297085 w 331946"/>
                <a:gd name="connsiteY7" fmla="*/ 440531 h 440531"/>
                <a:gd name="connsiteX8" fmla="*/ 331946 w 331946"/>
                <a:gd name="connsiteY8" fmla="*/ 405670 h 440531"/>
                <a:gd name="connsiteX9" fmla="*/ 331946 w 331946"/>
                <a:gd name="connsiteY9" fmla="*/ 264414 h 440531"/>
                <a:gd name="connsiteX10" fmla="*/ 67532 w 331946"/>
                <a:gd name="connsiteY10" fmla="*/ 0 h 440531"/>
                <a:gd name="connsiteX11" fmla="*/ 53912 w 331946"/>
                <a:gd name="connsiteY11" fmla="*/ 276892 h 440531"/>
                <a:gd name="connsiteX12" fmla="*/ 0 w 331946"/>
                <a:gd name="connsiteY12" fmla="*/ 276892 h 440531"/>
                <a:gd name="connsiteX13" fmla="*/ 163544 w 331946"/>
                <a:gd name="connsiteY13" fmla="*/ 440436 h 440531"/>
                <a:gd name="connsiteX14" fmla="*/ 271272 w 331946"/>
                <a:gd name="connsiteY14" fmla="*/ 440436 h 440531"/>
                <a:gd name="connsiteX15" fmla="*/ 53816 w 331946"/>
                <a:gd name="connsiteY15" fmla="*/ 222980 h 440531"/>
                <a:gd name="connsiteX16" fmla="*/ 53816 w 331946"/>
                <a:gd name="connsiteY16" fmla="*/ 276892 h 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946" h="440531">
                  <a:moveTo>
                    <a:pt x="67437" y="0"/>
                  </a:moveTo>
                  <a:cubicBezTo>
                    <a:pt x="77724" y="10382"/>
                    <a:pt x="84201" y="24670"/>
                    <a:pt x="84201" y="40386"/>
                  </a:cubicBezTo>
                  <a:cubicBezTo>
                    <a:pt x="84201" y="44291"/>
                    <a:pt x="83820" y="48196"/>
                    <a:pt x="83058" y="51911"/>
                  </a:cubicBezTo>
                  <a:cubicBezTo>
                    <a:pt x="82296" y="55626"/>
                    <a:pt x="81153" y="59245"/>
                    <a:pt x="79724" y="62675"/>
                  </a:cubicBezTo>
                  <a:cubicBezTo>
                    <a:pt x="78296" y="66104"/>
                    <a:pt x="65151" y="97060"/>
                    <a:pt x="52292" y="127159"/>
                  </a:cubicBezTo>
                  <a:cubicBezTo>
                    <a:pt x="39529" y="157258"/>
                    <a:pt x="27051" y="186500"/>
                    <a:pt x="27051" y="186500"/>
                  </a:cubicBezTo>
                  <a:lnTo>
                    <a:pt x="281083" y="440531"/>
                  </a:lnTo>
                  <a:lnTo>
                    <a:pt x="297085" y="440531"/>
                  </a:lnTo>
                  <a:cubicBezTo>
                    <a:pt x="316230" y="440531"/>
                    <a:pt x="331946" y="424815"/>
                    <a:pt x="331946" y="405670"/>
                  </a:cubicBezTo>
                  <a:lnTo>
                    <a:pt x="331946" y="264414"/>
                  </a:lnTo>
                  <a:lnTo>
                    <a:pt x="67532" y="0"/>
                  </a:lnTo>
                  <a:close/>
                  <a:moveTo>
                    <a:pt x="53912" y="276892"/>
                  </a:moveTo>
                  <a:cubicBezTo>
                    <a:pt x="39052" y="291751"/>
                    <a:pt x="14859" y="291751"/>
                    <a:pt x="0" y="276892"/>
                  </a:cubicBezTo>
                  <a:lnTo>
                    <a:pt x="163544" y="440436"/>
                  </a:lnTo>
                  <a:lnTo>
                    <a:pt x="271272" y="440436"/>
                  </a:lnTo>
                  <a:lnTo>
                    <a:pt x="53816" y="222980"/>
                  </a:lnTo>
                  <a:cubicBezTo>
                    <a:pt x="68675" y="237839"/>
                    <a:pt x="68675" y="262033"/>
                    <a:pt x="53816" y="276892"/>
                  </a:cubicBezTo>
                  <a:close/>
                </a:path>
              </a:pathLst>
            </a:custGeom>
            <a:gradFill>
              <a:gsLst>
                <a:gs pos="0">
                  <a:srgbClr val="961A4B"/>
                </a:gs>
                <a:gs pos="100000">
                  <a:schemeClr val="tx1"/>
                </a:gs>
              </a:gsLst>
              <a:lin ang="13500479" scaled="1"/>
            </a:gradFill>
            <a:ln w="9525" cap="flat">
              <a:noFill/>
              <a:prstDash val="solid"/>
              <a:miter/>
            </a:ln>
          </p:spPr>
          <p:txBody>
            <a:bodyPr rtlCol="0" anchor="ctr"/>
            <a:lstStyle/>
            <a:p>
              <a:endParaRPr lang="en-US" dirty="0"/>
            </a:p>
          </p:txBody>
        </p:sp>
        <p:sp>
          <p:nvSpPr>
            <p:cNvPr id="284" name="Freeform 283">
              <a:extLst>
                <a:ext uri="{FF2B5EF4-FFF2-40B4-BE49-F238E27FC236}">
                  <a16:creationId xmlns:a16="http://schemas.microsoft.com/office/drawing/2014/main" id="{E308E9C7-6BA0-A444-7FC8-AD14F2E1BF69}"/>
                </a:ext>
              </a:extLst>
            </p:cNvPr>
            <p:cNvSpPr/>
            <p:nvPr/>
          </p:nvSpPr>
          <p:spPr>
            <a:xfrm>
              <a:off x="7335537" y="1843088"/>
              <a:ext cx="114300" cy="304800"/>
            </a:xfrm>
            <a:custGeom>
              <a:avLst/>
              <a:gdLst>
                <a:gd name="connsiteX0" fmla="*/ 57150 w 114300"/>
                <a:gd name="connsiteY0" fmla="*/ 228600 h 304800"/>
                <a:gd name="connsiteX1" fmla="*/ 19050 w 114300"/>
                <a:gd name="connsiteY1" fmla="*/ 266700 h 304800"/>
                <a:gd name="connsiteX2" fmla="*/ 57150 w 114300"/>
                <a:gd name="connsiteY2" fmla="*/ 304800 h 304800"/>
                <a:gd name="connsiteX3" fmla="*/ 95250 w 114300"/>
                <a:gd name="connsiteY3" fmla="*/ 266700 h 304800"/>
                <a:gd name="connsiteX4" fmla="*/ 57150 w 114300"/>
                <a:gd name="connsiteY4" fmla="*/ 228600 h 304800"/>
                <a:gd name="connsiteX5" fmla="*/ 57150 w 114300"/>
                <a:gd name="connsiteY5" fmla="*/ 0 h 304800"/>
                <a:gd name="connsiteX6" fmla="*/ 0 w 114300"/>
                <a:gd name="connsiteY6" fmla="*/ 57150 h 304800"/>
                <a:gd name="connsiteX7" fmla="*/ 4477 w 114300"/>
                <a:gd name="connsiteY7" fmla="*/ 79439 h 304800"/>
                <a:gd name="connsiteX8" fmla="*/ 57150 w 114300"/>
                <a:gd name="connsiteY8" fmla="*/ 203264 h 304800"/>
                <a:gd name="connsiteX9" fmla="*/ 109823 w 114300"/>
                <a:gd name="connsiteY9" fmla="*/ 79439 h 304800"/>
                <a:gd name="connsiteX10" fmla="*/ 114300 w 114300"/>
                <a:gd name="connsiteY10" fmla="*/ 57150 h 304800"/>
                <a:gd name="connsiteX11" fmla="*/ 57150 w 114300"/>
                <a:gd name="connsiteY11"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304800">
                  <a:moveTo>
                    <a:pt x="57150" y="228600"/>
                  </a:moveTo>
                  <a:cubicBezTo>
                    <a:pt x="36195" y="228600"/>
                    <a:pt x="19050" y="245745"/>
                    <a:pt x="19050" y="266700"/>
                  </a:cubicBezTo>
                  <a:cubicBezTo>
                    <a:pt x="19050" y="287655"/>
                    <a:pt x="36195" y="304800"/>
                    <a:pt x="57150" y="304800"/>
                  </a:cubicBezTo>
                  <a:cubicBezTo>
                    <a:pt x="78105" y="304800"/>
                    <a:pt x="95250" y="287655"/>
                    <a:pt x="95250" y="266700"/>
                  </a:cubicBezTo>
                  <a:cubicBezTo>
                    <a:pt x="95250" y="245745"/>
                    <a:pt x="78105" y="228600"/>
                    <a:pt x="57150" y="228600"/>
                  </a:cubicBezTo>
                  <a:close/>
                  <a:moveTo>
                    <a:pt x="57150" y="0"/>
                  </a:moveTo>
                  <a:cubicBezTo>
                    <a:pt x="25622" y="0"/>
                    <a:pt x="0" y="25622"/>
                    <a:pt x="0" y="57150"/>
                  </a:cubicBezTo>
                  <a:cubicBezTo>
                    <a:pt x="0" y="65056"/>
                    <a:pt x="1810" y="72485"/>
                    <a:pt x="4477" y="79439"/>
                  </a:cubicBezTo>
                  <a:cubicBezTo>
                    <a:pt x="15621" y="108109"/>
                    <a:pt x="57150" y="203264"/>
                    <a:pt x="57150" y="203264"/>
                  </a:cubicBezTo>
                  <a:cubicBezTo>
                    <a:pt x="57150" y="203264"/>
                    <a:pt x="106871" y="86296"/>
                    <a:pt x="109823" y="79439"/>
                  </a:cubicBezTo>
                  <a:cubicBezTo>
                    <a:pt x="112681" y="72581"/>
                    <a:pt x="114300" y="65056"/>
                    <a:pt x="114300" y="57150"/>
                  </a:cubicBezTo>
                  <a:cubicBezTo>
                    <a:pt x="114300" y="25622"/>
                    <a:pt x="88678" y="0"/>
                    <a:pt x="57150" y="0"/>
                  </a:cubicBezTo>
                  <a:close/>
                </a:path>
              </a:pathLst>
            </a:custGeom>
            <a:solidFill>
              <a:srgbClr val="FFFFFF"/>
            </a:solidFill>
            <a:ln w="9525" cap="flat">
              <a:noFill/>
              <a:prstDash val="solid"/>
              <a:miter/>
            </a:ln>
          </p:spPr>
          <p:txBody>
            <a:bodyPr rtlCol="0" anchor="ctr"/>
            <a:lstStyle/>
            <a:p>
              <a:endParaRPr lang="en-US"/>
            </a:p>
          </p:txBody>
        </p:sp>
      </p:grpSp>
      <p:grpSp>
        <p:nvGrpSpPr>
          <p:cNvPr id="285" name="Graphic 169">
            <a:extLst>
              <a:ext uri="{FF2B5EF4-FFF2-40B4-BE49-F238E27FC236}">
                <a16:creationId xmlns:a16="http://schemas.microsoft.com/office/drawing/2014/main" id="{2F832702-F005-1EC5-54EB-C1A03BF5152C}"/>
              </a:ext>
            </a:extLst>
          </p:cNvPr>
          <p:cNvGrpSpPr/>
          <p:nvPr/>
        </p:nvGrpSpPr>
        <p:grpSpPr>
          <a:xfrm>
            <a:off x="7851178" y="2445290"/>
            <a:ext cx="609600" cy="609600"/>
            <a:chOff x="7851178" y="1690688"/>
            <a:chExt cx="609600" cy="609600"/>
          </a:xfrm>
        </p:grpSpPr>
        <p:sp>
          <p:nvSpPr>
            <p:cNvPr id="286" name="Freeform 285">
              <a:extLst>
                <a:ext uri="{FF2B5EF4-FFF2-40B4-BE49-F238E27FC236}">
                  <a16:creationId xmlns:a16="http://schemas.microsoft.com/office/drawing/2014/main" id="{D07CD6DF-D99C-5830-C3DC-DF91C1722EB2}"/>
                </a:ext>
              </a:extLst>
            </p:cNvPr>
            <p:cNvSpPr/>
            <p:nvPr/>
          </p:nvSpPr>
          <p:spPr>
            <a:xfrm>
              <a:off x="7851178"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87" name="Freeform 286">
              <a:extLst>
                <a:ext uri="{FF2B5EF4-FFF2-40B4-BE49-F238E27FC236}">
                  <a16:creationId xmlns:a16="http://schemas.microsoft.com/office/drawing/2014/main" id="{289A869C-E60E-E8DE-BCBA-4FB234A9F620}"/>
                </a:ext>
              </a:extLst>
            </p:cNvPr>
            <p:cNvSpPr/>
            <p:nvPr/>
          </p:nvSpPr>
          <p:spPr>
            <a:xfrm>
              <a:off x="8006911" y="1846802"/>
              <a:ext cx="453866" cy="453485"/>
            </a:xfrm>
            <a:custGeom>
              <a:avLst/>
              <a:gdLst>
                <a:gd name="connsiteX0" fmla="*/ 223266 w 453866"/>
                <a:gd name="connsiteY0" fmla="*/ 8954 h 453485"/>
                <a:gd name="connsiteX1" fmla="*/ 223266 w 453866"/>
                <a:gd name="connsiteY1" fmla="*/ 71438 h 453485"/>
                <a:gd name="connsiteX2" fmla="*/ 297942 w 453866"/>
                <a:gd name="connsiteY2" fmla="*/ 152400 h 453485"/>
                <a:gd name="connsiteX3" fmla="*/ 299942 w 453866"/>
                <a:gd name="connsiteY3" fmla="*/ 167069 h 453485"/>
                <a:gd name="connsiteX4" fmla="*/ 297942 w 453866"/>
                <a:gd name="connsiteY4" fmla="*/ 170307 h 453485"/>
                <a:gd name="connsiteX5" fmla="*/ 289655 w 453866"/>
                <a:gd name="connsiteY5" fmla="*/ 174022 h 453485"/>
                <a:gd name="connsiteX6" fmla="*/ 281369 w 453866"/>
                <a:gd name="connsiteY6" fmla="*/ 170307 h 453485"/>
                <a:gd name="connsiteX7" fmla="*/ 148971 w 453866"/>
                <a:gd name="connsiteY7" fmla="*/ 26860 h 453485"/>
                <a:gd name="connsiteX8" fmla="*/ 16573 w 453866"/>
                <a:gd name="connsiteY8" fmla="*/ 170307 h 453485"/>
                <a:gd name="connsiteX9" fmla="*/ 8287 w 453866"/>
                <a:gd name="connsiteY9" fmla="*/ 174022 h 453485"/>
                <a:gd name="connsiteX10" fmla="*/ 0 w 453866"/>
                <a:gd name="connsiteY10" fmla="*/ 170307 h 453485"/>
                <a:gd name="connsiteX11" fmla="*/ 31718 w 453866"/>
                <a:gd name="connsiteY11" fmla="*/ 202025 h 453485"/>
                <a:gd name="connsiteX12" fmla="*/ 31718 w 453866"/>
                <a:gd name="connsiteY12" fmla="*/ 174022 h 453485"/>
                <a:gd name="connsiteX13" fmla="*/ 148971 w 453866"/>
                <a:gd name="connsiteY13" fmla="*/ 47054 h 453485"/>
                <a:gd name="connsiteX14" fmla="*/ 266224 w 453866"/>
                <a:gd name="connsiteY14" fmla="*/ 174022 h 453485"/>
                <a:gd name="connsiteX15" fmla="*/ 266224 w 453866"/>
                <a:gd name="connsiteY15" fmla="*/ 275654 h 453485"/>
                <a:gd name="connsiteX16" fmla="*/ 242792 w 453866"/>
                <a:gd name="connsiteY16" fmla="*/ 301085 h 453485"/>
                <a:gd name="connsiteX17" fmla="*/ 184213 w 453866"/>
                <a:gd name="connsiteY17" fmla="*/ 301085 h 453485"/>
                <a:gd name="connsiteX18" fmla="*/ 184213 w 453866"/>
                <a:gd name="connsiteY18" fmla="*/ 212217 h 453485"/>
                <a:gd name="connsiteX19" fmla="*/ 160782 w 453866"/>
                <a:gd name="connsiteY19" fmla="*/ 186785 h 453485"/>
                <a:gd name="connsiteX20" fmla="*/ 137351 w 453866"/>
                <a:gd name="connsiteY20" fmla="*/ 186785 h 453485"/>
                <a:gd name="connsiteX21" fmla="*/ 113919 w 453866"/>
                <a:gd name="connsiteY21" fmla="*/ 212217 h 453485"/>
                <a:gd name="connsiteX22" fmla="*/ 113919 w 453866"/>
                <a:gd name="connsiteY22" fmla="*/ 301085 h 453485"/>
                <a:gd name="connsiteX23" fmla="*/ 55340 w 453866"/>
                <a:gd name="connsiteY23" fmla="*/ 301085 h 453485"/>
                <a:gd name="connsiteX24" fmla="*/ 38767 w 453866"/>
                <a:gd name="connsiteY24" fmla="*/ 293656 h 453485"/>
                <a:gd name="connsiteX25" fmla="*/ 198596 w 453866"/>
                <a:gd name="connsiteY25" fmla="*/ 453485 h 453485"/>
                <a:gd name="connsiteX26" fmla="*/ 419005 w 453866"/>
                <a:gd name="connsiteY26" fmla="*/ 453485 h 453485"/>
                <a:gd name="connsiteX27" fmla="*/ 453866 w 453866"/>
                <a:gd name="connsiteY27" fmla="*/ 418624 h 453485"/>
                <a:gd name="connsiteX28" fmla="*/ 453866 w 453866"/>
                <a:gd name="connsiteY28" fmla="*/ 239554 h 453485"/>
                <a:gd name="connsiteX29" fmla="*/ 223266 w 453866"/>
                <a:gd name="connsiteY29" fmla="*/ 9049 h 453485"/>
                <a:gd name="connsiteX30" fmla="*/ 182118 w 453866"/>
                <a:gd name="connsiteY30" fmla="*/ 24765 h 453485"/>
                <a:gd name="connsiteX31" fmla="*/ 157353 w 453866"/>
                <a:gd name="connsiteY31" fmla="*/ 0 h 453485"/>
                <a:gd name="connsiteX32" fmla="*/ 182118 w 453866"/>
                <a:gd name="connsiteY32" fmla="*/ 26860 h 453485"/>
                <a:gd name="connsiteX33" fmla="*/ 182118 w 453866"/>
                <a:gd name="connsiteY33" fmla="*/ 24765 h 4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866" h="453485">
                  <a:moveTo>
                    <a:pt x="223266" y="8954"/>
                  </a:moveTo>
                  <a:lnTo>
                    <a:pt x="223266" y="71438"/>
                  </a:lnTo>
                  <a:lnTo>
                    <a:pt x="297942" y="152400"/>
                  </a:lnTo>
                  <a:cubicBezTo>
                    <a:pt x="301657" y="156401"/>
                    <a:pt x="302228" y="162306"/>
                    <a:pt x="299942" y="167069"/>
                  </a:cubicBezTo>
                  <a:cubicBezTo>
                    <a:pt x="299371" y="168212"/>
                    <a:pt x="298799" y="169354"/>
                    <a:pt x="297942" y="170307"/>
                  </a:cubicBezTo>
                  <a:cubicBezTo>
                    <a:pt x="295656" y="172784"/>
                    <a:pt x="292608" y="174022"/>
                    <a:pt x="289655" y="174022"/>
                  </a:cubicBezTo>
                  <a:cubicBezTo>
                    <a:pt x="286703" y="174022"/>
                    <a:pt x="283655" y="172784"/>
                    <a:pt x="281369" y="170307"/>
                  </a:cubicBezTo>
                  <a:lnTo>
                    <a:pt x="148971" y="26860"/>
                  </a:lnTo>
                  <a:lnTo>
                    <a:pt x="16573" y="170307"/>
                  </a:lnTo>
                  <a:cubicBezTo>
                    <a:pt x="14288" y="172784"/>
                    <a:pt x="11335" y="174022"/>
                    <a:pt x="8287" y="174022"/>
                  </a:cubicBezTo>
                  <a:cubicBezTo>
                    <a:pt x="5239" y="174022"/>
                    <a:pt x="2286" y="172784"/>
                    <a:pt x="0" y="170307"/>
                  </a:cubicBezTo>
                  <a:lnTo>
                    <a:pt x="31718" y="202025"/>
                  </a:lnTo>
                  <a:lnTo>
                    <a:pt x="31718" y="174022"/>
                  </a:lnTo>
                  <a:lnTo>
                    <a:pt x="148971" y="47054"/>
                  </a:lnTo>
                  <a:lnTo>
                    <a:pt x="266224" y="174022"/>
                  </a:lnTo>
                  <a:lnTo>
                    <a:pt x="266224" y="275654"/>
                  </a:lnTo>
                  <a:cubicBezTo>
                    <a:pt x="266224" y="289655"/>
                    <a:pt x="255651" y="301085"/>
                    <a:pt x="242792" y="301085"/>
                  </a:cubicBezTo>
                  <a:lnTo>
                    <a:pt x="184213" y="301085"/>
                  </a:lnTo>
                  <a:lnTo>
                    <a:pt x="184213" y="212217"/>
                  </a:lnTo>
                  <a:cubicBezTo>
                    <a:pt x="184213" y="198215"/>
                    <a:pt x="173641" y="186785"/>
                    <a:pt x="160782" y="186785"/>
                  </a:cubicBezTo>
                  <a:lnTo>
                    <a:pt x="137351" y="186785"/>
                  </a:lnTo>
                  <a:cubicBezTo>
                    <a:pt x="124396" y="186785"/>
                    <a:pt x="113919" y="198215"/>
                    <a:pt x="113919" y="212217"/>
                  </a:cubicBezTo>
                  <a:lnTo>
                    <a:pt x="113919" y="301085"/>
                  </a:lnTo>
                  <a:lnTo>
                    <a:pt x="55340" y="301085"/>
                  </a:lnTo>
                  <a:cubicBezTo>
                    <a:pt x="48863" y="301085"/>
                    <a:pt x="43053" y="298228"/>
                    <a:pt x="38767" y="293656"/>
                  </a:cubicBezTo>
                  <a:lnTo>
                    <a:pt x="198596" y="453485"/>
                  </a:lnTo>
                  <a:lnTo>
                    <a:pt x="419005" y="453485"/>
                  </a:lnTo>
                  <a:cubicBezTo>
                    <a:pt x="438150" y="453485"/>
                    <a:pt x="453866" y="437769"/>
                    <a:pt x="453866" y="418624"/>
                  </a:cubicBezTo>
                  <a:lnTo>
                    <a:pt x="453866" y="239554"/>
                  </a:lnTo>
                  <a:lnTo>
                    <a:pt x="223266" y="9049"/>
                  </a:lnTo>
                  <a:close/>
                  <a:moveTo>
                    <a:pt x="182118" y="24765"/>
                  </a:moveTo>
                  <a:lnTo>
                    <a:pt x="157353" y="0"/>
                  </a:lnTo>
                  <a:lnTo>
                    <a:pt x="182118" y="26860"/>
                  </a:lnTo>
                  <a:lnTo>
                    <a:pt x="182118" y="24765"/>
                  </a:lnTo>
                  <a:close/>
                </a:path>
              </a:pathLst>
            </a:custGeom>
            <a:gradFill>
              <a:gsLst>
                <a:gs pos="0">
                  <a:srgbClr val="961A4B"/>
                </a:gs>
                <a:gs pos="100000">
                  <a:schemeClr val="tx1"/>
                </a:gs>
              </a:gsLst>
              <a:lin ang="13499551" scaled="1"/>
            </a:gradFill>
            <a:ln w="9525" cap="flat">
              <a:noFill/>
              <a:prstDash val="solid"/>
              <a:miter/>
            </a:ln>
          </p:spPr>
          <p:txBody>
            <a:bodyPr rtlCol="0" anchor="ctr"/>
            <a:lstStyle/>
            <a:p>
              <a:endParaRPr lang="en-US" dirty="0"/>
            </a:p>
          </p:txBody>
        </p:sp>
        <p:sp>
          <p:nvSpPr>
            <p:cNvPr id="288" name="Freeform 287">
              <a:extLst>
                <a:ext uri="{FF2B5EF4-FFF2-40B4-BE49-F238E27FC236}">
                  <a16:creationId xmlns:a16="http://schemas.microsoft.com/office/drawing/2014/main" id="{83EBFBB2-1C50-0AB4-8A1C-5D4540C22D4A}"/>
                </a:ext>
              </a:extLst>
            </p:cNvPr>
            <p:cNvSpPr/>
            <p:nvPr/>
          </p:nvSpPr>
          <p:spPr>
            <a:xfrm>
              <a:off x="8003673" y="1842992"/>
              <a:ext cx="304800" cy="304990"/>
            </a:xfrm>
            <a:custGeom>
              <a:avLst/>
              <a:gdLst>
                <a:gd name="connsiteX0" fmla="*/ 301276 w 304800"/>
                <a:gd name="connsiteY0" fmla="*/ 156210 h 304990"/>
                <a:gd name="connsiteX1" fmla="*/ 226600 w 304800"/>
                <a:gd name="connsiteY1" fmla="*/ 75248 h 304990"/>
                <a:gd name="connsiteX2" fmla="*/ 226600 w 304800"/>
                <a:gd name="connsiteY2" fmla="*/ 12764 h 304990"/>
                <a:gd name="connsiteX3" fmla="*/ 185547 w 304800"/>
                <a:gd name="connsiteY3" fmla="*/ 12764 h 304990"/>
                <a:gd name="connsiteX4" fmla="*/ 185547 w 304800"/>
                <a:gd name="connsiteY4" fmla="*/ 30575 h 304990"/>
                <a:gd name="connsiteX5" fmla="*/ 160687 w 304800"/>
                <a:gd name="connsiteY5" fmla="*/ 3715 h 304990"/>
                <a:gd name="connsiteX6" fmla="*/ 144113 w 304800"/>
                <a:gd name="connsiteY6" fmla="*/ 3715 h 304990"/>
                <a:gd name="connsiteX7" fmla="*/ 144113 w 304800"/>
                <a:gd name="connsiteY7" fmla="*/ 3715 h 304990"/>
                <a:gd name="connsiteX8" fmla="*/ 3429 w 304800"/>
                <a:gd name="connsiteY8" fmla="*/ 156115 h 304990"/>
                <a:gd name="connsiteX9" fmla="*/ 3429 w 304800"/>
                <a:gd name="connsiteY9" fmla="*/ 174117 h 304990"/>
                <a:gd name="connsiteX10" fmla="*/ 11716 w 304800"/>
                <a:gd name="connsiteY10" fmla="*/ 177832 h 304990"/>
                <a:gd name="connsiteX11" fmla="*/ 20003 w 304800"/>
                <a:gd name="connsiteY11" fmla="*/ 174117 h 304990"/>
                <a:gd name="connsiteX12" fmla="*/ 152400 w 304800"/>
                <a:gd name="connsiteY12" fmla="*/ 30670 h 304990"/>
                <a:gd name="connsiteX13" fmla="*/ 284798 w 304800"/>
                <a:gd name="connsiteY13" fmla="*/ 174117 h 304990"/>
                <a:gd name="connsiteX14" fmla="*/ 293084 w 304800"/>
                <a:gd name="connsiteY14" fmla="*/ 177832 h 304990"/>
                <a:gd name="connsiteX15" fmla="*/ 301371 w 304800"/>
                <a:gd name="connsiteY15" fmla="*/ 174117 h 304990"/>
                <a:gd name="connsiteX16" fmla="*/ 301371 w 304800"/>
                <a:gd name="connsiteY16" fmla="*/ 156115 h 304990"/>
                <a:gd name="connsiteX17" fmla="*/ 35052 w 304800"/>
                <a:gd name="connsiteY17" fmla="*/ 177927 h 304990"/>
                <a:gd name="connsiteX18" fmla="*/ 35052 w 304800"/>
                <a:gd name="connsiteY18" fmla="*/ 279559 h 304990"/>
                <a:gd name="connsiteX19" fmla="*/ 58483 w 304800"/>
                <a:gd name="connsiteY19" fmla="*/ 304991 h 304990"/>
                <a:gd name="connsiteX20" fmla="*/ 117062 w 304800"/>
                <a:gd name="connsiteY20" fmla="*/ 304991 h 304990"/>
                <a:gd name="connsiteX21" fmla="*/ 117062 w 304800"/>
                <a:gd name="connsiteY21" fmla="*/ 216122 h 304990"/>
                <a:gd name="connsiteX22" fmla="*/ 140494 w 304800"/>
                <a:gd name="connsiteY22" fmla="*/ 190690 h 304990"/>
                <a:gd name="connsiteX23" fmla="*/ 163925 w 304800"/>
                <a:gd name="connsiteY23" fmla="*/ 190690 h 304990"/>
                <a:gd name="connsiteX24" fmla="*/ 187357 w 304800"/>
                <a:gd name="connsiteY24" fmla="*/ 216122 h 304990"/>
                <a:gd name="connsiteX25" fmla="*/ 187357 w 304800"/>
                <a:gd name="connsiteY25" fmla="*/ 304991 h 304990"/>
                <a:gd name="connsiteX26" fmla="*/ 245936 w 304800"/>
                <a:gd name="connsiteY26" fmla="*/ 304991 h 304990"/>
                <a:gd name="connsiteX27" fmla="*/ 269367 w 304800"/>
                <a:gd name="connsiteY27" fmla="*/ 279559 h 304990"/>
                <a:gd name="connsiteX28" fmla="*/ 269367 w 304800"/>
                <a:gd name="connsiteY28" fmla="*/ 177927 h 304990"/>
                <a:gd name="connsiteX29" fmla="*/ 152114 w 304800"/>
                <a:gd name="connsiteY29" fmla="*/ 50959 h 304990"/>
                <a:gd name="connsiteX30" fmla="*/ 34861 w 304800"/>
                <a:gd name="connsiteY30" fmla="*/ 177927 h 3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990">
                  <a:moveTo>
                    <a:pt x="301276" y="156210"/>
                  </a:moveTo>
                  <a:lnTo>
                    <a:pt x="226600" y="75248"/>
                  </a:lnTo>
                  <a:lnTo>
                    <a:pt x="226600" y="12764"/>
                  </a:lnTo>
                  <a:lnTo>
                    <a:pt x="185547" y="12764"/>
                  </a:lnTo>
                  <a:lnTo>
                    <a:pt x="185547" y="30575"/>
                  </a:lnTo>
                  <a:cubicBezTo>
                    <a:pt x="185547" y="30575"/>
                    <a:pt x="160687" y="3715"/>
                    <a:pt x="160687" y="3715"/>
                  </a:cubicBezTo>
                  <a:cubicBezTo>
                    <a:pt x="156115" y="-1238"/>
                    <a:pt x="148685" y="-1238"/>
                    <a:pt x="144113" y="3715"/>
                  </a:cubicBezTo>
                  <a:cubicBezTo>
                    <a:pt x="144113" y="3715"/>
                    <a:pt x="144113" y="3715"/>
                    <a:pt x="144113" y="3715"/>
                  </a:cubicBezTo>
                  <a:lnTo>
                    <a:pt x="3429" y="156115"/>
                  </a:lnTo>
                  <a:cubicBezTo>
                    <a:pt x="-1143" y="161068"/>
                    <a:pt x="-1143" y="169069"/>
                    <a:pt x="3429" y="174117"/>
                  </a:cubicBezTo>
                  <a:cubicBezTo>
                    <a:pt x="5715" y="176594"/>
                    <a:pt x="8763" y="177832"/>
                    <a:pt x="11716" y="177832"/>
                  </a:cubicBezTo>
                  <a:cubicBezTo>
                    <a:pt x="14668" y="177832"/>
                    <a:pt x="17717" y="176594"/>
                    <a:pt x="20003" y="174117"/>
                  </a:cubicBezTo>
                  <a:lnTo>
                    <a:pt x="152400" y="30670"/>
                  </a:lnTo>
                  <a:lnTo>
                    <a:pt x="284798" y="174117"/>
                  </a:lnTo>
                  <a:cubicBezTo>
                    <a:pt x="287084" y="176594"/>
                    <a:pt x="290132" y="177832"/>
                    <a:pt x="293084" y="177832"/>
                  </a:cubicBezTo>
                  <a:cubicBezTo>
                    <a:pt x="296037" y="177832"/>
                    <a:pt x="299085" y="176594"/>
                    <a:pt x="301371" y="174117"/>
                  </a:cubicBezTo>
                  <a:cubicBezTo>
                    <a:pt x="305943" y="169164"/>
                    <a:pt x="305943" y="161163"/>
                    <a:pt x="301371" y="156115"/>
                  </a:cubicBezTo>
                  <a:close/>
                  <a:moveTo>
                    <a:pt x="35052" y="177927"/>
                  </a:moveTo>
                  <a:lnTo>
                    <a:pt x="35052" y="279559"/>
                  </a:lnTo>
                  <a:cubicBezTo>
                    <a:pt x="35052" y="293561"/>
                    <a:pt x="45625" y="304991"/>
                    <a:pt x="58483" y="304991"/>
                  </a:cubicBezTo>
                  <a:lnTo>
                    <a:pt x="117062" y="304991"/>
                  </a:lnTo>
                  <a:lnTo>
                    <a:pt x="117062" y="216122"/>
                  </a:lnTo>
                  <a:cubicBezTo>
                    <a:pt x="117062" y="202121"/>
                    <a:pt x="127635" y="190690"/>
                    <a:pt x="140494" y="190690"/>
                  </a:cubicBezTo>
                  <a:lnTo>
                    <a:pt x="163925" y="190690"/>
                  </a:lnTo>
                  <a:cubicBezTo>
                    <a:pt x="176784" y="190690"/>
                    <a:pt x="187357" y="202121"/>
                    <a:pt x="187357" y="216122"/>
                  </a:cubicBezTo>
                  <a:lnTo>
                    <a:pt x="187357" y="304991"/>
                  </a:lnTo>
                  <a:lnTo>
                    <a:pt x="245936" y="304991"/>
                  </a:lnTo>
                  <a:cubicBezTo>
                    <a:pt x="258794" y="304991"/>
                    <a:pt x="269367" y="293561"/>
                    <a:pt x="269367" y="279559"/>
                  </a:cubicBezTo>
                  <a:lnTo>
                    <a:pt x="269367" y="177927"/>
                  </a:lnTo>
                  <a:lnTo>
                    <a:pt x="152114" y="50959"/>
                  </a:lnTo>
                  <a:lnTo>
                    <a:pt x="34861" y="177927"/>
                  </a:lnTo>
                  <a:close/>
                </a:path>
              </a:pathLst>
            </a:custGeom>
            <a:solidFill>
              <a:srgbClr val="FFFFFF"/>
            </a:solidFill>
            <a:ln w="9525" cap="flat">
              <a:noFill/>
              <a:prstDash val="solid"/>
              <a:miter/>
            </a:ln>
          </p:spPr>
          <p:txBody>
            <a:bodyPr rtlCol="0" anchor="ctr"/>
            <a:lstStyle/>
            <a:p>
              <a:endParaRPr lang="en-US"/>
            </a:p>
          </p:txBody>
        </p:sp>
      </p:grpSp>
      <p:grpSp>
        <p:nvGrpSpPr>
          <p:cNvPr id="289" name="Graphic 165">
            <a:extLst>
              <a:ext uri="{FF2B5EF4-FFF2-40B4-BE49-F238E27FC236}">
                <a16:creationId xmlns:a16="http://schemas.microsoft.com/office/drawing/2014/main" id="{4D04B1C3-8CAA-D9ED-305E-5E23F11AEC81}"/>
              </a:ext>
            </a:extLst>
          </p:cNvPr>
          <p:cNvGrpSpPr/>
          <p:nvPr/>
        </p:nvGrpSpPr>
        <p:grpSpPr>
          <a:xfrm>
            <a:off x="8614469" y="2441415"/>
            <a:ext cx="609600" cy="609600"/>
            <a:chOff x="8614469" y="1686813"/>
            <a:chExt cx="609600" cy="609600"/>
          </a:xfrm>
        </p:grpSpPr>
        <p:sp>
          <p:nvSpPr>
            <p:cNvPr id="290" name="Freeform 289">
              <a:extLst>
                <a:ext uri="{FF2B5EF4-FFF2-40B4-BE49-F238E27FC236}">
                  <a16:creationId xmlns:a16="http://schemas.microsoft.com/office/drawing/2014/main" id="{4794E86A-33FF-F70D-D8B3-57F2443EE026}"/>
                </a:ext>
              </a:extLst>
            </p:cNvPr>
            <p:cNvSpPr/>
            <p:nvPr/>
          </p:nvSpPr>
          <p:spPr>
            <a:xfrm>
              <a:off x="8614469"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91" name="Freeform 290">
              <a:extLst>
                <a:ext uri="{FF2B5EF4-FFF2-40B4-BE49-F238E27FC236}">
                  <a16:creationId xmlns:a16="http://schemas.microsoft.com/office/drawing/2014/main" id="{E4C5FD91-A1A1-B031-78C5-128AF362F7C9}"/>
                </a:ext>
              </a:extLst>
            </p:cNvPr>
            <p:cNvSpPr/>
            <p:nvPr/>
          </p:nvSpPr>
          <p:spPr>
            <a:xfrm>
              <a:off x="8884121" y="1921223"/>
              <a:ext cx="339947" cy="375189"/>
            </a:xfrm>
            <a:custGeom>
              <a:avLst/>
              <a:gdLst>
                <a:gd name="connsiteX0" fmla="*/ 187547 w 339947"/>
                <a:gd name="connsiteY0" fmla="*/ 95 h 375189"/>
                <a:gd name="connsiteX1" fmla="*/ 0 w 339947"/>
                <a:gd name="connsiteY1" fmla="*/ 187643 h 375189"/>
                <a:gd name="connsiteX2" fmla="*/ 187547 w 339947"/>
                <a:gd name="connsiteY2" fmla="*/ 375190 h 375189"/>
                <a:gd name="connsiteX3" fmla="*/ 305086 w 339947"/>
                <a:gd name="connsiteY3" fmla="*/ 375190 h 375189"/>
                <a:gd name="connsiteX4" fmla="*/ 339947 w 339947"/>
                <a:gd name="connsiteY4" fmla="*/ 340328 h 375189"/>
                <a:gd name="connsiteX5" fmla="*/ 339947 w 339947"/>
                <a:gd name="connsiteY5" fmla="*/ 152400 h 375189"/>
                <a:gd name="connsiteX6" fmla="*/ 187547 w 339947"/>
                <a:gd name="connsiteY6" fmla="*/ 0 h 37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47" h="375189">
                  <a:moveTo>
                    <a:pt x="187547" y="95"/>
                  </a:moveTo>
                  <a:lnTo>
                    <a:pt x="0" y="187643"/>
                  </a:lnTo>
                  <a:lnTo>
                    <a:pt x="187547" y="375190"/>
                  </a:lnTo>
                  <a:lnTo>
                    <a:pt x="305086" y="375190"/>
                  </a:lnTo>
                  <a:cubicBezTo>
                    <a:pt x="324231" y="375190"/>
                    <a:pt x="339947" y="359473"/>
                    <a:pt x="339947" y="340328"/>
                  </a:cubicBezTo>
                  <a:lnTo>
                    <a:pt x="339947" y="152400"/>
                  </a:lnTo>
                  <a:lnTo>
                    <a:pt x="187547" y="0"/>
                  </a:lnTo>
                  <a:close/>
                </a:path>
              </a:pathLst>
            </a:custGeom>
            <a:gradFill>
              <a:gsLst>
                <a:gs pos="0">
                  <a:srgbClr val="961A4B"/>
                </a:gs>
                <a:gs pos="100000">
                  <a:schemeClr val="tx1"/>
                </a:gs>
              </a:gsLst>
              <a:lin ang="13500000" scaled="1"/>
            </a:gradFill>
            <a:ln w="9525" cap="flat">
              <a:noFill/>
              <a:prstDash val="solid"/>
              <a:miter/>
            </a:ln>
          </p:spPr>
          <p:txBody>
            <a:bodyPr rtlCol="0" anchor="ctr"/>
            <a:lstStyle/>
            <a:p>
              <a:endParaRPr lang="en-US" dirty="0"/>
            </a:p>
          </p:txBody>
        </p:sp>
        <p:sp>
          <p:nvSpPr>
            <p:cNvPr id="292" name="Freeform 291">
              <a:extLst>
                <a:ext uri="{FF2B5EF4-FFF2-40B4-BE49-F238E27FC236}">
                  <a16:creationId xmlns:a16="http://schemas.microsoft.com/office/drawing/2014/main" id="{B58A08A3-5A98-6394-3A2F-6D6D2A8E2677}"/>
                </a:ext>
              </a:extLst>
            </p:cNvPr>
            <p:cNvSpPr/>
            <p:nvPr/>
          </p:nvSpPr>
          <p:spPr>
            <a:xfrm>
              <a:off x="8766869" y="1874360"/>
              <a:ext cx="304800" cy="234505"/>
            </a:xfrm>
            <a:custGeom>
              <a:avLst/>
              <a:gdLst>
                <a:gd name="connsiteX0" fmla="*/ 257937 w 304800"/>
                <a:gd name="connsiteY0" fmla="*/ 0 h 234505"/>
                <a:gd name="connsiteX1" fmla="*/ 117253 w 304800"/>
                <a:gd name="connsiteY1" fmla="*/ 140684 h 234505"/>
                <a:gd name="connsiteX2" fmla="*/ 46863 w 304800"/>
                <a:gd name="connsiteY2" fmla="*/ 70390 h 234505"/>
                <a:gd name="connsiteX3" fmla="*/ 0 w 304800"/>
                <a:gd name="connsiteY3" fmla="*/ 117253 h 234505"/>
                <a:gd name="connsiteX4" fmla="*/ 117253 w 304800"/>
                <a:gd name="connsiteY4" fmla="*/ 234506 h 234505"/>
                <a:gd name="connsiteX5" fmla="*/ 304800 w 304800"/>
                <a:gd name="connsiteY5" fmla="*/ 46958 h 234505"/>
                <a:gd name="connsiteX6" fmla="*/ 257937 w 304800"/>
                <a:gd name="connsiteY6" fmla="*/ 0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234505">
                  <a:moveTo>
                    <a:pt x="257937" y="0"/>
                  </a:moveTo>
                  <a:lnTo>
                    <a:pt x="117253" y="140684"/>
                  </a:lnTo>
                  <a:lnTo>
                    <a:pt x="46863" y="70390"/>
                  </a:lnTo>
                  <a:lnTo>
                    <a:pt x="0" y="117253"/>
                  </a:lnTo>
                  <a:lnTo>
                    <a:pt x="117253" y="234506"/>
                  </a:lnTo>
                  <a:lnTo>
                    <a:pt x="304800" y="46958"/>
                  </a:lnTo>
                  <a:lnTo>
                    <a:pt x="257937" y="0"/>
                  </a:lnTo>
                  <a:close/>
                </a:path>
              </a:pathLst>
            </a:custGeom>
            <a:solidFill>
              <a:srgbClr val="FFFFFF"/>
            </a:solidFill>
            <a:ln w="9525" cap="flat">
              <a:noFill/>
              <a:prstDash val="solid"/>
              <a:miter/>
            </a:ln>
          </p:spPr>
          <p:txBody>
            <a:bodyPr rtlCol="0" anchor="ctr"/>
            <a:lstStyle/>
            <a:p>
              <a:endParaRPr lang="en-US"/>
            </a:p>
          </p:txBody>
        </p:sp>
      </p:grpSp>
      <p:grpSp>
        <p:nvGrpSpPr>
          <p:cNvPr id="293" name="Graphic 163">
            <a:extLst>
              <a:ext uri="{FF2B5EF4-FFF2-40B4-BE49-F238E27FC236}">
                <a16:creationId xmlns:a16="http://schemas.microsoft.com/office/drawing/2014/main" id="{713B2981-64A4-E45E-1CFA-D5E2024A5F0D}"/>
              </a:ext>
            </a:extLst>
          </p:cNvPr>
          <p:cNvGrpSpPr/>
          <p:nvPr/>
        </p:nvGrpSpPr>
        <p:grpSpPr>
          <a:xfrm>
            <a:off x="9372594" y="2441415"/>
            <a:ext cx="609600" cy="609600"/>
            <a:chOff x="9372594" y="1686813"/>
            <a:chExt cx="609600" cy="609600"/>
          </a:xfrm>
        </p:grpSpPr>
        <p:sp>
          <p:nvSpPr>
            <p:cNvPr id="294" name="Freeform 293">
              <a:extLst>
                <a:ext uri="{FF2B5EF4-FFF2-40B4-BE49-F238E27FC236}">
                  <a16:creationId xmlns:a16="http://schemas.microsoft.com/office/drawing/2014/main" id="{68984D8B-C472-BD83-B2D3-31F5DCBCDEA2}"/>
                </a:ext>
              </a:extLst>
            </p:cNvPr>
            <p:cNvSpPr/>
            <p:nvPr/>
          </p:nvSpPr>
          <p:spPr>
            <a:xfrm>
              <a:off x="9372594"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95" name="Freeform 294">
              <a:extLst>
                <a:ext uri="{FF2B5EF4-FFF2-40B4-BE49-F238E27FC236}">
                  <a16:creationId xmlns:a16="http://schemas.microsoft.com/office/drawing/2014/main" id="{40CE4EBC-597D-400A-B660-AECC7C53FD2F}"/>
                </a:ext>
              </a:extLst>
            </p:cNvPr>
            <p:cNvSpPr/>
            <p:nvPr/>
          </p:nvSpPr>
          <p:spPr>
            <a:xfrm>
              <a:off x="9677394" y="1839213"/>
              <a:ext cx="304800" cy="457200"/>
            </a:xfrm>
            <a:custGeom>
              <a:avLst/>
              <a:gdLst>
                <a:gd name="connsiteX0" fmla="*/ 152400 w 304800"/>
                <a:gd name="connsiteY0" fmla="*/ 0 h 457200"/>
                <a:gd name="connsiteX1" fmla="*/ 0 w 304800"/>
                <a:gd name="connsiteY1" fmla="*/ 177832 h 457200"/>
                <a:gd name="connsiteX2" fmla="*/ 58579 w 304800"/>
                <a:gd name="connsiteY2" fmla="*/ 236411 h 457200"/>
                <a:gd name="connsiteX3" fmla="*/ 0 w 304800"/>
                <a:gd name="connsiteY3" fmla="*/ 304800 h 457200"/>
                <a:gd name="connsiteX4" fmla="*/ 152400 w 304800"/>
                <a:gd name="connsiteY4" fmla="*/ 457200 h 457200"/>
                <a:gd name="connsiteX5" fmla="*/ 269939 w 304800"/>
                <a:gd name="connsiteY5" fmla="*/ 457200 h 457200"/>
                <a:gd name="connsiteX6" fmla="*/ 304800 w 304800"/>
                <a:gd name="connsiteY6" fmla="*/ 422339 h 457200"/>
                <a:gd name="connsiteX7" fmla="*/ 304800 w 304800"/>
                <a:gd name="connsiteY7" fmla="*/ 152400 h 457200"/>
                <a:gd name="connsiteX8" fmla="*/ 152400 w 304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457200">
                  <a:moveTo>
                    <a:pt x="152400" y="0"/>
                  </a:moveTo>
                  <a:lnTo>
                    <a:pt x="0" y="177832"/>
                  </a:lnTo>
                  <a:lnTo>
                    <a:pt x="58579" y="236411"/>
                  </a:lnTo>
                  <a:lnTo>
                    <a:pt x="0" y="304800"/>
                  </a:lnTo>
                  <a:lnTo>
                    <a:pt x="152400" y="457200"/>
                  </a:lnTo>
                  <a:lnTo>
                    <a:pt x="269939" y="457200"/>
                  </a:lnTo>
                  <a:cubicBezTo>
                    <a:pt x="289084" y="457200"/>
                    <a:pt x="304800" y="441484"/>
                    <a:pt x="304800" y="422339"/>
                  </a:cubicBezTo>
                  <a:lnTo>
                    <a:pt x="304800" y="152400"/>
                  </a:lnTo>
                  <a:lnTo>
                    <a:pt x="152400" y="0"/>
                  </a:lnTo>
                  <a:close/>
                </a:path>
              </a:pathLst>
            </a:custGeom>
            <a:gradFill>
              <a:gsLst>
                <a:gs pos="0">
                  <a:srgbClr val="961A4B"/>
                </a:gs>
                <a:gs pos="100000">
                  <a:schemeClr val="tx1"/>
                </a:gs>
              </a:gsLst>
              <a:lin ang="13500000" scaled="1"/>
            </a:gradFill>
            <a:ln w="9525"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097CB3A3-6735-5495-D22C-EC3BEAAE1756}"/>
                </a:ext>
              </a:extLst>
            </p:cNvPr>
            <p:cNvSpPr/>
            <p:nvPr/>
          </p:nvSpPr>
          <p:spPr>
            <a:xfrm>
              <a:off x="9524994" y="1839213"/>
              <a:ext cx="304800" cy="304800"/>
            </a:xfrm>
            <a:custGeom>
              <a:avLst/>
              <a:gdLst>
                <a:gd name="connsiteX0" fmla="*/ 152400 w 304800"/>
                <a:gd name="connsiteY0" fmla="*/ 228600 h 304800"/>
                <a:gd name="connsiteX1" fmla="*/ 65342 w 304800"/>
                <a:gd name="connsiteY1" fmla="*/ 126968 h 304800"/>
                <a:gd name="connsiteX2" fmla="*/ 0 w 304800"/>
                <a:gd name="connsiteY2" fmla="*/ 126968 h 304800"/>
                <a:gd name="connsiteX3" fmla="*/ 152400 w 304800"/>
                <a:gd name="connsiteY3" fmla="*/ 304800 h 304800"/>
                <a:gd name="connsiteX4" fmla="*/ 304800 w 304800"/>
                <a:gd name="connsiteY4" fmla="*/ 126968 h 304800"/>
                <a:gd name="connsiteX5" fmla="*/ 239459 w 304800"/>
                <a:gd name="connsiteY5" fmla="*/ 126968 h 304800"/>
                <a:gd name="connsiteX6" fmla="*/ 152400 w 304800"/>
                <a:gd name="connsiteY6" fmla="*/ 228600 h 304800"/>
                <a:gd name="connsiteX7" fmla="*/ 304800 w 304800"/>
                <a:gd name="connsiteY7" fmla="*/ 0 h 304800"/>
                <a:gd name="connsiteX8" fmla="*/ 239459 w 304800"/>
                <a:gd name="connsiteY8" fmla="*/ 0 h 304800"/>
                <a:gd name="connsiteX9" fmla="*/ 152400 w 304800"/>
                <a:gd name="connsiteY9" fmla="*/ 101632 h 304800"/>
                <a:gd name="connsiteX10" fmla="*/ 65342 w 304800"/>
                <a:gd name="connsiteY10" fmla="*/ 0 h 304800"/>
                <a:gd name="connsiteX11" fmla="*/ 0 w 304800"/>
                <a:gd name="connsiteY11" fmla="*/ 0 h 304800"/>
                <a:gd name="connsiteX12" fmla="*/ 152400 w 304800"/>
                <a:gd name="connsiteY12" fmla="*/ 177832 h 304800"/>
                <a:gd name="connsiteX13" fmla="*/ 304800 w 304800"/>
                <a:gd name="connsiteY13"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800" h="304800">
                  <a:moveTo>
                    <a:pt x="152400" y="228600"/>
                  </a:moveTo>
                  <a:lnTo>
                    <a:pt x="65342" y="126968"/>
                  </a:lnTo>
                  <a:lnTo>
                    <a:pt x="0" y="126968"/>
                  </a:lnTo>
                  <a:lnTo>
                    <a:pt x="152400" y="304800"/>
                  </a:lnTo>
                  <a:lnTo>
                    <a:pt x="304800" y="126968"/>
                  </a:lnTo>
                  <a:lnTo>
                    <a:pt x="239459" y="126968"/>
                  </a:lnTo>
                  <a:lnTo>
                    <a:pt x="152400" y="228600"/>
                  </a:lnTo>
                  <a:close/>
                  <a:moveTo>
                    <a:pt x="304800" y="0"/>
                  </a:moveTo>
                  <a:lnTo>
                    <a:pt x="239459" y="0"/>
                  </a:lnTo>
                  <a:lnTo>
                    <a:pt x="152400" y="101632"/>
                  </a:lnTo>
                  <a:lnTo>
                    <a:pt x="65342" y="0"/>
                  </a:lnTo>
                  <a:lnTo>
                    <a:pt x="0" y="0"/>
                  </a:lnTo>
                  <a:lnTo>
                    <a:pt x="152400" y="177832"/>
                  </a:lnTo>
                  <a:lnTo>
                    <a:pt x="304800" y="0"/>
                  </a:lnTo>
                  <a:close/>
                </a:path>
              </a:pathLst>
            </a:custGeom>
            <a:solidFill>
              <a:srgbClr val="FFFFFF"/>
            </a:solidFill>
            <a:ln w="9525" cap="flat">
              <a:noFill/>
              <a:prstDash val="solid"/>
              <a:miter/>
            </a:ln>
          </p:spPr>
          <p:txBody>
            <a:bodyPr rtlCol="0" anchor="ctr"/>
            <a:lstStyle/>
            <a:p>
              <a:endParaRPr lang="en-US"/>
            </a:p>
          </p:txBody>
        </p:sp>
      </p:grpSp>
      <p:grpSp>
        <p:nvGrpSpPr>
          <p:cNvPr id="297" name="Graphic 161">
            <a:extLst>
              <a:ext uri="{FF2B5EF4-FFF2-40B4-BE49-F238E27FC236}">
                <a16:creationId xmlns:a16="http://schemas.microsoft.com/office/drawing/2014/main" id="{F0194BE0-448E-5B3D-F581-C8111B7E87A7}"/>
              </a:ext>
            </a:extLst>
          </p:cNvPr>
          <p:cNvGrpSpPr/>
          <p:nvPr/>
        </p:nvGrpSpPr>
        <p:grpSpPr>
          <a:xfrm>
            <a:off x="10130719" y="2460787"/>
            <a:ext cx="609695" cy="609600"/>
            <a:chOff x="10130719" y="1706185"/>
            <a:chExt cx="609695" cy="609600"/>
          </a:xfrm>
        </p:grpSpPr>
        <p:sp>
          <p:nvSpPr>
            <p:cNvPr id="298" name="Freeform 297">
              <a:extLst>
                <a:ext uri="{FF2B5EF4-FFF2-40B4-BE49-F238E27FC236}">
                  <a16:creationId xmlns:a16="http://schemas.microsoft.com/office/drawing/2014/main" id="{4610775C-7E06-1153-AD9F-78880E82D596}"/>
                </a:ext>
              </a:extLst>
            </p:cNvPr>
            <p:cNvSpPr/>
            <p:nvPr/>
          </p:nvSpPr>
          <p:spPr>
            <a:xfrm>
              <a:off x="10130719"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299" name="Freeform 298">
              <a:extLst>
                <a:ext uri="{FF2B5EF4-FFF2-40B4-BE49-F238E27FC236}">
                  <a16:creationId xmlns:a16="http://schemas.microsoft.com/office/drawing/2014/main" id="{8DBDCCB2-B6E3-F9FB-9181-C0F7059FCD12}"/>
                </a:ext>
              </a:extLst>
            </p:cNvPr>
            <p:cNvSpPr/>
            <p:nvPr/>
          </p:nvSpPr>
          <p:spPr>
            <a:xfrm>
              <a:off x="10283119" y="2010985"/>
              <a:ext cx="457295" cy="304800"/>
            </a:xfrm>
            <a:custGeom>
              <a:avLst/>
              <a:gdLst>
                <a:gd name="connsiteX0" fmla="*/ 304800 w 457295"/>
                <a:gd name="connsiteY0" fmla="*/ 0 h 304800"/>
                <a:gd name="connsiteX1" fmla="*/ 152495 w 457295"/>
                <a:gd name="connsiteY1" fmla="*/ 152400 h 304800"/>
                <a:gd name="connsiteX2" fmla="*/ 98584 w 457295"/>
                <a:gd name="connsiteY2" fmla="*/ 98489 h 304800"/>
                <a:gd name="connsiteX3" fmla="*/ 158877 w 457295"/>
                <a:gd name="connsiteY3" fmla="*/ 38100 h 304800"/>
                <a:gd name="connsiteX4" fmla="*/ 0 w 457295"/>
                <a:gd name="connsiteY4" fmla="*/ 38100 h 304800"/>
                <a:gd name="connsiteX5" fmla="*/ 266700 w 457295"/>
                <a:gd name="connsiteY5" fmla="*/ 304800 h 304800"/>
                <a:gd name="connsiteX6" fmla="*/ 422434 w 457295"/>
                <a:gd name="connsiteY6" fmla="*/ 304800 h 304800"/>
                <a:gd name="connsiteX7" fmla="*/ 457295 w 457295"/>
                <a:gd name="connsiteY7" fmla="*/ 269939 h 304800"/>
                <a:gd name="connsiteX8" fmla="*/ 457295 w 457295"/>
                <a:gd name="connsiteY8" fmla="*/ 152400 h 304800"/>
                <a:gd name="connsiteX9" fmla="*/ 304895 w 45729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95" h="304800">
                  <a:moveTo>
                    <a:pt x="304800" y="0"/>
                  </a:moveTo>
                  <a:lnTo>
                    <a:pt x="152495" y="152400"/>
                  </a:lnTo>
                  <a:lnTo>
                    <a:pt x="98584" y="98489"/>
                  </a:lnTo>
                  <a:lnTo>
                    <a:pt x="158877" y="38100"/>
                  </a:lnTo>
                  <a:lnTo>
                    <a:pt x="0" y="38100"/>
                  </a:lnTo>
                  <a:lnTo>
                    <a:pt x="266700" y="304800"/>
                  </a:lnTo>
                  <a:lnTo>
                    <a:pt x="422434" y="304800"/>
                  </a:lnTo>
                  <a:cubicBezTo>
                    <a:pt x="441579" y="304800"/>
                    <a:pt x="457295" y="289084"/>
                    <a:pt x="457295" y="269939"/>
                  </a:cubicBezTo>
                  <a:lnTo>
                    <a:pt x="457295" y="152400"/>
                  </a:lnTo>
                  <a:lnTo>
                    <a:pt x="304895" y="0"/>
                  </a:lnTo>
                  <a:close/>
                </a:path>
              </a:pathLst>
            </a:custGeom>
            <a:gradFill>
              <a:gsLst>
                <a:gs pos="0">
                  <a:srgbClr val="961A4B"/>
                </a:gs>
                <a:gs pos="100000">
                  <a:schemeClr val="tx1"/>
                </a:gs>
              </a:gsLst>
              <a:lin ang="13500465" scaled="1"/>
            </a:gradFill>
            <a:ln w="9525" cap="flat">
              <a:noFill/>
              <a:prstDash val="solid"/>
              <a:miter/>
            </a:ln>
          </p:spPr>
          <p:txBody>
            <a:bodyPr rtlCol="0" anchor="ctr"/>
            <a:lstStyle/>
            <a:p>
              <a:endParaRPr lang="en-US" dirty="0"/>
            </a:p>
          </p:txBody>
        </p:sp>
        <p:sp>
          <p:nvSpPr>
            <p:cNvPr id="300" name="Freeform 299">
              <a:extLst>
                <a:ext uri="{FF2B5EF4-FFF2-40B4-BE49-F238E27FC236}">
                  <a16:creationId xmlns:a16="http://schemas.microsoft.com/office/drawing/2014/main" id="{8A636787-4A9D-9440-C45F-F8EDD86D4163}"/>
                </a:ext>
              </a:extLst>
            </p:cNvPr>
            <p:cNvSpPr/>
            <p:nvPr/>
          </p:nvSpPr>
          <p:spPr>
            <a:xfrm>
              <a:off x="10283119" y="1858585"/>
              <a:ext cx="304800" cy="304800"/>
            </a:xfrm>
            <a:custGeom>
              <a:avLst/>
              <a:gdLst>
                <a:gd name="connsiteX0" fmla="*/ 304800 w 304800"/>
                <a:gd name="connsiteY0" fmla="*/ 152400 h 304800"/>
                <a:gd name="connsiteX1" fmla="*/ 152495 w 304800"/>
                <a:gd name="connsiteY1" fmla="*/ 0 h 304800"/>
                <a:gd name="connsiteX2" fmla="*/ 98584 w 304800"/>
                <a:gd name="connsiteY2" fmla="*/ 53912 h 304800"/>
                <a:gd name="connsiteX3" fmla="*/ 158972 w 304800"/>
                <a:gd name="connsiteY3" fmla="*/ 114300 h 304800"/>
                <a:gd name="connsiteX4" fmla="*/ 0 w 304800"/>
                <a:gd name="connsiteY4" fmla="*/ 114300 h 304800"/>
                <a:gd name="connsiteX5" fmla="*/ 0 w 304800"/>
                <a:gd name="connsiteY5" fmla="*/ 190500 h 304800"/>
                <a:gd name="connsiteX6" fmla="*/ 158972 w 304800"/>
                <a:gd name="connsiteY6" fmla="*/ 190500 h 304800"/>
                <a:gd name="connsiteX7" fmla="*/ 98584 w 304800"/>
                <a:gd name="connsiteY7" fmla="*/ 250889 h 304800"/>
                <a:gd name="connsiteX8" fmla="*/ 152495 w 304800"/>
                <a:gd name="connsiteY8" fmla="*/ 304800 h 304800"/>
                <a:gd name="connsiteX9" fmla="*/ 304800 w 304800"/>
                <a:gd name="connsiteY9"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4800">
                  <a:moveTo>
                    <a:pt x="304800" y="152400"/>
                  </a:moveTo>
                  <a:lnTo>
                    <a:pt x="152495" y="0"/>
                  </a:lnTo>
                  <a:lnTo>
                    <a:pt x="98584" y="53912"/>
                  </a:lnTo>
                  <a:lnTo>
                    <a:pt x="158972" y="114300"/>
                  </a:lnTo>
                  <a:lnTo>
                    <a:pt x="0" y="114300"/>
                  </a:lnTo>
                  <a:lnTo>
                    <a:pt x="0" y="190500"/>
                  </a:lnTo>
                  <a:lnTo>
                    <a:pt x="158972" y="190500"/>
                  </a:lnTo>
                  <a:lnTo>
                    <a:pt x="98584" y="250889"/>
                  </a:lnTo>
                  <a:lnTo>
                    <a:pt x="152495" y="304800"/>
                  </a:lnTo>
                  <a:lnTo>
                    <a:pt x="304800" y="152400"/>
                  </a:lnTo>
                  <a:close/>
                </a:path>
              </a:pathLst>
            </a:custGeom>
            <a:solidFill>
              <a:srgbClr val="FFFFFF"/>
            </a:solidFill>
            <a:ln w="9525" cap="flat">
              <a:noFill/>
              <a:prstDash val="solid"/>
              <a:miter/>
            </a:ln>
          </p:spPr>
          <p:txBody>
            <a:bodyPr rtlCol="0" anchor="ctr"/>
            <a:lstStyle/>
            <a:p>
              <a:endParaRPr lang="en-US"/>
            </a:p>
          </p:txBody>
        </p:sp>
      </p:grpSp>
      <p:grpSp>
        <p:nvGrpSpPr>
          <p:cNvPr id="301" name="Graphic 159">
            <a:extLst>
              <a:ext uri="{FF2B5EF4-FFF2-40B4-BE49-F238E27FC236}">
                <a16:creationId xmlns:a16="http://schemas.microsoft.com/office/drawing/2014/main" id="{46A1B03B-BFA2-4357-8F14-E72076C07B12}"/>
              </a:ext>
            </a:extLst>
          </p:cNvPr>
          <p:cNvGrpSpPr/>
          <p:nvPr/>
        </p:nvGrpSpPr>
        <p:grpSpPr>
          <a:xfrm>
            <a:off x="10888844" y="2460787"/>
            <a:ext cx="609600" cy="609600"/>
            <a:chOff x="10888844" y="1706185"/>
            <a:chExt cx="609600" cy="609600"/>
          </a:xfrm>
        </p:grpSpPr>
        <p:sp>
          <p:nvSpPr>
            <p:cNvPr id="302" name="Freeform 301">
              <a:extLst>
                <a:ext uri="{FF2B5EF4-FFF2-40B4-BE49-F238E27FC236}">
                  <a16:creationId xmlns:a16="http://schemas.microsoft.com/office/drawing/2014/main" id="{A66ECD82-8E20-0CE2-5251-0027559C979A}"/>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303" name="Freeform 302">
              <a:extLst>
                <a:ext uri="{FF2B5EF4-FFF2-40B4-BE49-F238E27FC236}">
                  <a16:creationId xmlns:a16="http://schemas.microsoft.com/office/drawing/2014/main" id="{61804234-E2BE-F96A-6378-29E5C83756B6}"/>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rgbClr val="961A4B"/>
                </a:gs>
                <a:gs pos="100000">
                  <a:schemeClr val="tx1"/>
                </a:gs>
              </a:gsLst>
              <a:lin ang="13500000" scaled="1"/>
            </a:gradFill>
            <a:ln w="9525" cap="flat">
              <a:noFill/>
              <a:prstDash val="solid"/>
              <a:miter/>
            </a:ln>
          </p:spPr>
          <p:txBody>
            <a:bodyPr rtlCol="0" anchor="ctr"/>
            <a:lstStyle/>
            <a:p>
              <a:endParaRPr lang="en-US" dirty="0"/>
            </a:p>
          </p:txBody>
        </p:sp>
        <p:sp>
          <p:nvSpPr>
            <p:cNvPr id="304" name="Freeform 303">
              <a:extLst>
                <a:ext uri="{FF2B5EF4-FFF2-40B4-BE49-F238E27FC236}">
                  <a16:creationId xmlns:a16="http://schemas.microsoft.com/office/drawing/2014/main" id="{E3B8FD82-BE99-8954-BDA5-E43D4CCAE270}"/>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nvGrpSpPr>
          <p:cNvPr id="305" name="Graphic 189">
            <a:extLst>
              <a:ext uri="{FF2B5EF4-FFF2-40B4-BE49-F238E27FC236}">
                <a16:creationId xmlns:a16="http://schemas.microsoft.com/office/drawing/2014/main" id="{C1DF93F9-D341-9EDF-80ED-5A0B7B1A7C5D}"/>
              </a:ext>
            </a:extLst>
          </p:cNvPr>
          <p:cNvGrpSpPr/>
          <p:nvPr/>
        </p:nvGrpSpPr>
        <p:grpSpPr>
          <a:xfrm>
            <a:off x="986725" y="3208770"/>
            <a:ext cx="609600" cy="609695"/>
            <a:chOff x="986725" y="1690688"/>
            <a:chExt cx="609600" cy="609695"/>
          </a:xfrm>
        </p:grpSpPr>
        <p:sp>
          <p:nvSpPr>
            <p:cNvPr id="306" name="Freeform 305">
              <a:extLst>
                <a:ext uri="{FF2B5EF4-FFF2-40B4-BE49-F238E27FC236}">
                  <a16:creationId xmlns:a16="http://schemas.microsoft.com/office/drawing/2014/main" id="{5D401184-3AF3-2770-9FE9-B506C2330F7B}"/>
                </a:ext>
              </a:extLst>
            </p:cNvPr>
            <p:cNvSpPr/>
            <p:nvPr/>
          </p:nvSpPr>
          <p:spPr>
            <a:xfrm>
              <a:off x="98672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07" name="Freeform 306">
              <a:extLst>
                <a:ext uri="{FF2B5EF4-FFF2-40B4-BE49-F238E27FC236}">
                  <a16:creationId xmlns:a16="http://schemas.microsoft.com/office/drawing/2014/main" id="{C2EDD03B-E0DD-7FAF-B4F4-8DE732EC9F34}"/>
                </a:ext>
              </a:extLst>
            </p:cNvPr>
            <p:cNvSpPr/>
            <p:nvPr/>
          </p:nvSpPr>
          <p:spPr>
            <a:xfrm>
              <a:off x="1173182" y="1869853"/>
              <a:ext cx="422856" cy="430530"/>
            </a:xfrm>
            <a:custGeom>
              <a:avLst/>
              <a:gdLst>
                <a:gd name="connsiteX0" fmla="*/ 72051 w 422856"/>
                <a:gd name="connsiteY0" fmla="*/ 140780 h 430530"/>
                <a:gd name="connsiteX1" fmla="*/ 103865 w 422856"/>
                <a:gd name="connsiteY1" fmla="*/ 169164 h 430530"/>
                <a:gd name="connsiteX2" fmla="*/ 151585 w 422856"/>
                <a:gd name="connsiteY2" fmla="*/ 121158 h 430530"/>
                <a:gd name="connsiteX3" fmla="*/ 157109 w 422856"/>
                <a:gd name="connsiteY3" fmla="*/ 77724 h 430530"/>
                <a:gd name="connsiteX4" fmla="*/ 138440 w 422856"/>
                <a:gd name="connsiteY4" fmla="*/ 75914 h 430530"/>
                <a:gd name="connsiteX5" fmla="*/ 72051 w 422856"/>
                <a:gd name="connsiteY5" fmla="*/ 140875 h 430530"/>
                <a:gd name="connsiteX6" fmla="*/ 237596 w 422856"/>
                <a:gd name="connsiteY6" fmla="*/ 19336 h 430530"/>
                <a:gd name="connsiteX7" fmla="*/ 270457 w 422856"/>
                <a:gd name="connsiteY7" fmla="*/ 99822 h 430530"/>
                <a:gd name="connsiteX8" fmla="*/ 268647 w 422856"/>
                <a:gd name="connsiteY8" fmla="*/ 131826 h 430530"/>
                <a:gd name="connsiteX9" fmla="*/ 236834 w 422856"/>
                <a:gd name="connsiteY9" fmla="*/ 100013 h 430530"/>
                <a:gd name="connsiteX10" fmla="*/ 205306 w 422856"/>
                <a:gd name="connsiteY10" fmla="*/ 29242 h 430530"/>
                <a:gd name="connsiteX11" fmla="*/ 123200 w 422856"/>
                <a:gd name="connsiteY11" fmla="*/ 0 h 430530"/>
                <a:gd name="connsiteX12" fmla="*/ 34046 w 422856"/>
                <a:gd name="connsiteY12" fmla="*/ 36767 h 430530"/>
                <a:gd name="connsiteX13" fmla="*/ 233 w 422856"/>
                <a:gd name="connsiteY13" fmla="*/ 136208 h 430530"/>
                <a:gd name="connsiteX14" fmla="*/ 37380 w 422856"/>
                <a:gd name="connsiteY14" fmla="*/ 220980 h 430530"/>
                <a:gd name="connsiteX15" fmla="*/ 115485 w 422856"/>
                <a:gd name="connsiteY15" fmla="*/ 250698 h 430530"/>
                <a:gd name="connsiteX16" fmla="*/ 141584 w 422856"/>
                <a:gd name="connsiteY16" fmla="*/ 276797 h 430530"/>
                <a:gd name="connsiteX17" fmla="*/ 114628 w 422856"/>
                <a:gd name="connsiteY17" fmla="*/ 278130 h 430530"/>
                <a:gd name="connsiteX18" fmla="*/ 13758 w 422856"/>
                <a:gd name="connsiteY18" fmla="*/ 241364 h 430530"/>
                <a:gd name="connsiteX19" fmla="*/ 202925 w 422856"/>
                <a:gd name="connsiteY19" fmla="*/ 430530 h 430530"/>
                <a:gd name="connsiteX20" fmla="*/ 387995 w 422856"/>
                <a:gd name="connsiteY20" fmla="*/ 430530 h 430530"/>
                <a:gd name="connsiteX21" fmla="*/ 422857 w 422856"/>
                <a:gd name="connsiteY21" fmla="*/ 395669 h 430530"/>
                <a:gd name="connsiteX22" fmla="*/ 422857 w 422856"/>
                <a:gd name="connsiteY22" fmla="*/ 204978 h 430530"/>
                <a:gd name="connsiteX23" fmla="*/ 237310 w 422856"/>
                <a:gd name="connsiteY23" fmla="*/ 19431 h 430530"/>
                <a:gd name="connsiteX24" fmla="*/ 189875 w 422856"/>
                <a:gd name="connsiteY24" fmla="*/ 204026 h 430530"/>
                <a:gd name="connsiteX25" fmla="*/ 162824 w 422856"/>
                <a:gd name="connsiteY25" fmla="*/ 195834 h 430530"/>
                <a:gd name="connsiteX26" fmla="*/ 149108 w 422856"/>
                <a:gd name="connsiteY26" fmla="*/ 170307 h 430530"/>
                <a:gd name="connsiteX27" fmla="*/ 148251 w 422856"/>
                <a:gd name="connsiteY27" fmla="*/ 170307 h 430530"/>
                <a:gd name="connsiteX28" fmla="*/ 124058 w 422856"/>
                <a:gd name="connsiteY28" fmla="*/ 195548 h 430530"/>
                <a:gd name="connsiteX29" fmla="*/ 91482 w 422856"/>
                <a:gd name="connsiteY29" fmla="*/ 204026 h 430530"/>
                <a:gd name="connsiteX30" fmla="*/ 53573 w 422856"/>
                <a:gd name="connsiteY30" fmla="*/ 188500 h 430530"/>
                <a:gd name="connsiteX31" fmla="*/ 37761 w 422856"/>
                <a:gd name="connsiteY31" fmla="*/ 143542 h 430530"/>
                <a:gd name="connsiteX32" fmla="*/ 82243 w 422856"/>
                <a:gd name="connsiteY32" fmla="*/ 60103 h 430530"/>
                <a:gd name="connsiteX33" fmla="*/ 192923 w 422856"/>
                <a:gd name="connsiteY33" fmla="*/ 56007 h 430530"/>
                <a:gd name="connsiteX34" fmla="*/ 183589 w 422856"/>
                <a:gd name="connsiteY34" fmla="*/ 137065 h 430530"/>
                <a:gd name="connsiteX35" fmla="*/ 184351 w 422856"/>
                <a:gd name="connsiteY35" fmla="*/ 165640 h 430530"/>
                <a:gd name="connsiteX36" fmla="*/ 197019 w 422856"/>
                <a:gd name="connsiteY36" fmla="*/ 175165 h 430530"/>
                <a:gd name="connsiteX37" fmla="*/ 220070 w 422856"/>
                <a:gd name="connsiteY37" fmla="*/ 198215 h 430530"/>
                <a:gd name="connsiteX38" fmla="*/ 189875 w 422856"/>
                <a:gd name="connsiteY38" fmla="*/ 204026 h 43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2856" h="430530">
                  <a:moveTo>
                    <a:pt x="72051" y="140780"/>
                  </a:moveTo>
                  <a:cubicBezTo>
                    <a:pt x="73194" y="158115"/>
                    <a:pt x="84148" y="169164"/>
                    <a:pt x="103865" y="169164"/>
                  </a:cubicBezTo>
                  <a:cubicBezTo>
                    <a:pt x="126058" y="169164"/>
                    <a:pt x="147965" y="147638"/>
                    <a:pt x="151585" y="121158"/>
                  </a:cubicBezTo>
                  <a:lnTo>
                    <a:pt x="157109" y="77724"/>
                  </a:lnTo>
                  <a:cubicBezTo>
                    <a:pt x="152252" y="76772"/>
                    <a:pt x="146156" y="75914"/>
                    <a:pt x="138440" y="75914"/>
                  </a:cubicBezTo>
                  <a:cubicBezTo>
                    <a:pt x="98912" y="75914"/>
                    <a:pt x="69765" y="105632"/>
                    <a:pt x="72051" y="140875"/>
                  </a:cubicBezTo>
                  <a:close/>
                  <a:moveTo>
                    <a:pt x="237596" y="19336"/>
                  </a:moveTo>
                  <a:cubicBezTo>
                    <a:pt x="256931" y="40767"/>
                    <a:pt x="268838" y="68390"/>
                    <a:pt x="270457" y="99822"/>
                  </a:cubicBezTo>
                  <a:cubicBezTo>
                    <a:pt x="271028" y="111252"/>
                    <a:pt x="270457" y="121920"/>
                    <a:pt x="268647" y="131826"/>
                  </a:cubicBezTo>
                  <a:lnTo>
                    <a:pt x="236834" y="100013"/>
                  </a:lnTo>
                  <a:cubicBezTo>
                    <a:pt x="235119" y="72009"/>
                    <a:pt x="224356" y="47149"/>
                    <a:pt x="205306" y="29242"/>
                  </a:cubicBezTo>
                  <a:cubicBezTo>
                    <a:pt x="186065" y="11049"/>
                    <a:pt x="158348" y="0"/>
                    <a:pt x="123200" y="0"/>
                  </a:cubicBezTo>
                  <a:cubicBezTo>
                    <a:pt x="88053" y="0"/>
                    <a:pt x="56716" y="13145"/>
                    <a:pt x="34046" y="36767"/>
                  </a:cubicBezTo>
                  <a:cubicBezTo>
                    <a:pt x="11472" y="60389"/>
                    <a:pt x="-1958" y="94393"/>
                    <a:pt x="233" y="136208"/>
                  </a:cubicBezTo>
                  <a:cubicBezTo>
                    <a:pt x="2138" y="172784"/>
                    <a:pt x="15758" y="201454"/>
                    <a:pt x="37380" y="220980"/>
                  </a:cubicBezTo>
                  <a:cubicBezTo>
                    <a:pt x="57478" y="239173"/>
                    <a:pt x="84624" y="249365"/>
                    <a:pt x="115485" y="250698"/>
                  </a:cubicBezTo>
                  <a:lnTo>
                    <a:pt x="141584" y="276797"/>
                  </a:lnTo>
                  <a:cubicBezTo>
                    <a:pt x="133106" y="277654"/>
                    <a:pt x="124153" y="278130"/>
                    <a:pt x="114628" y="278130"/>
                  </a:cubicBezTo>
                  <a:cubicBezTo>
                    <a:pt x="77004" y="278130"/>
                    <a:pt x="41000" y="265081"/>
                    <a:pt x="13758" y="241364"/>
                  </a:cubicBezTo>
                  <a:lnTo>
                    <a:pt x="202925" y="430530"/>
                  </a:lnTo>
                  <a:lnTo>
                    <a:pt x="387995" y="430530"/>
                  </a:lnTo>
                  <a:cubicBezTo>
                    <a:pt x="407141" y="430530"/>
                    <a:pt x="422857" y="414814"/>
                    <a:pt x="422857" y="395669"/>
                  </a:cubicBezTo>
                  <a:lnTo>
                    <a:pt x="422857" y="204978"/>
                  </a:lnTo>
                  <a:lnTo>
                    <a:pt x="237310" y="19431"/>
                  </a:lnTo>
                  <a:close/>
                  <a:moveTo>
                    <a:pt x="189875" y="204026"/>
                  </a:moveTo>
                  <a:cubicBezTo>
                    <a:pt x="179207" y="204026"/>
                    <a:pt x="169873" y="201359"/>
                    <a:pt x="162824" y="195834"/>
                  </a:cubicBezTo>
                  <a:cubicBezTo>
                    <a:pt x="155776" y="190310"/>
                    <a:pt x="150918" y="181832"/>
                    <a:pt x="149108" y="170307"/>
                  </a:cubicBezTo>
                  <a:lnTo>
                    <a:pt x="148251" y="170307"/>
                  </a:lnTo>
                  <a:cubicBezTo>
                    <a:pt x="141774" y="181451"/>
                    <a:pt x="133678" y="189929"/>
                    <a:pt x="124058" y="195548"/>
                  </a:cubicBezTo>
                  <a:cubicBezTo>
                    <a:pt x="114533" y="201168"/>
                    <a:pt x="103579" y="204026"/>
                    <a:pt x="91482" y="204026"/>
                  </a:cubicBezTo>
                  <a:cubicBezTo>
                    <a:pt x="76718" y="204026"/>
                    <a:pt x="63288" y="198691"/>
                    <a:pt x="53573" y="188500"/>
                  </a:cubicBezTo>
                  <a:cubicBezTo>
                    <a:pt x="43857" y="178308"/>
                    <a:pt x="37761" y="163163"/>
                    <a:pt x="37761" y="143542"/>
                  </a:cubicBezTo>
                  <a:cubicBezTo>
                    <a:pt x="37761" y="107347"/>
                    <a:pt x="54525" y="77153"/>
                    <a:pt x="82243" y="60103"/>
                  </a:cubicBezTo>
                  <a:cubicBezTo>
                    <a:pt x="110056" y="43148"/>
                    <a:pt x="148823" y="39338"/>
                    <a:pt x="192923" y="56007"/>
                  </a:cubicBezTo>
                  <a:lnTo>
                    <a:pt x="183589" y="137065"/>
                  </a:lnTo>
                  <a:cubicBezTo>
                    <a:pt x="181970" y="150019"/>
                    <a:pt x="182160" y="159449"/>
                    <a:pt x="184351" y="165640"/>
                  </a:cubicBezTo>
                  <a:cubicBezTo>
                    <a:pt x="186446" y="171926"/>
                    <a:pt x="190637" y="174974"/>
                    <a:pt x="197019" y="175165"/>
                  </a:cubicBezTo>
                  <a:lnTo>
                    <a:pt x="220070" y="198215"/>
                  </a:lnTo>
                  <a:cubicBezTo>
                    <a:pt x="210830" y="202025"/>
                    <a:pt x="200734" y="204026"/>
                    <a:pt x="189875" y="204026"/>
                  </a:cubicBezTo>
                  <a:close/>
                </a:path>
              </a:pathLst>
            </a:custGeom>
            <a:gradFill>
              <a:gsLst>
                <a:gs pos="0">
                  <a:schemeClr val="tx2"/>
                </a:gs>
                <a:gs pos="100000">
                  <a:schemeClr val="tx1">
                    <a:lumMod val="85000"/>
                    <a:lumOff val="15000"/>
                  </a:schemeClr>
                </a:gs>
              </a:gsLst>
              <a:lin ang="13500000" scaled="1"/>
            </a:gradFill>
            <a:ln w="9525" cap="flat">
              <a:noFill/>
              <a:prstDash val="solid"/>
              <a:miter/>
            </a:ln>
          </p:spPr>
          <p:txBody>
            <a:bodyPr rtlCol="0" anchor="ctr"/>
            <a:lstStyle/>
            <a:p>
              <a:endParaRPr lang="en-US" dirty="0"/>
            </a:p>
          </p:txBody>
        </p:sp>
        <p:sp>
          <p:nvSpPr>
            <p:cNvPr id="308" name="Freeform 307">
              <a:extLst>
                <a:ext uri="{FF2B5EF4-FFF2-40B4-BE49-F238E27FC236}">
                  <a16:creationId xmlns:a16="http://schemas.microsoft.com/office/drawing/2014/main" id="{DA40336F-0999-BB4A-8A61-07ED057485A0}"/>
                </a:ext>
              </a:extLst>
            </p:cNvPr>
            <p:cNvSpPr/>
            <p:nvPr/>
          </p:nvSpPr>
          <p:spPr>
            <a:xfrm>
              <a:off x="1139168" y="1843088"/>
              <a:ext cx="304785" cy="304800"/>
            </a:xfrm>
            <a:custGeom>
              <a:avLst/>
              <a:gdLst>
                <a:gd name="connsiteX0" fmla="*/ 231033 w 304785"/>
                <a:gd name="connsiteY0" fmla="*/ 287274 h 304800"/>
                <a:gd name="connsiteX1" fmla="*/ 148928 w 304785"/>
                <a:gd name="connsiteY1" fmla="*/ 304800 h 304800"/>
                <a:gd name="connsiteX2" fmla="*/ 243 w 304785"/>
                <a:gd name="connsiteY2" fmla="*/ 166878 h 304800"/>
                <a:gd name="connsiteX3" fmla="*/ 161025 w 304785"/>
                <a:gd name="connsiteY3" fmla="*/ 0 h 304800"/>
                <a:gd name="connsiteX4" fmla="*/ 304567 w 304785"/>
                <a:gd name="connsiteY4" fmla="*/ 126587 h 304800"/>
                <a:gd name="connsiteX5" fmla="*/ 223890 w 304785"/>
                <a:gd name="connsiteY5" fmla="*/ 230791 h 304800"/>
                <a:gd name="connsiteX6" fmla="*/ 183123 w 304785"/>
                <a:gd name="connsiteY6" fmla="*/ 197072 h 304800"/>
                <a:gd name="connsiteX7" fmla="*/ 182265 w 304785"/>
                <a:gd name="connsiteY7" fmla="*/ 197072 h 304800"/>
                <a:gd name="connsiteX8" fmla="*/ 125592 w 304785"/>
                <a:gd name="connsiteY8" fmla="*/ 230791 h 304800"/>
                <a:gd name="connsiteX9" fmla="*/ 71776 w 304785"/>
                <a:gd name="connsiteY9" fmla="*/ 170212 h 304800"/>
                <a:gd name="connsiteX10" fmla="*/ 227033 w 304785"/>
                <a:gd name="connsiteY10" fmla="*/ 82677 h 304800"/>
                <a:gd name="connsiteX11" fmla="*/ 217699 w 304785"/>
                <a:gd name="connsiteY11" fmla="*/ 163735 h 304800"/>
                <a:gd name="connsiteX12" fmla="*/ 231033 w 304785"/>
                <a:gd name="connsiteY12" fmla="*/ 201835 h 304800"/>
                <a:gd name="connsiteX13" fmla="*/ 271134 w 304785"/>
                <a:gd name="connsiteY13" fmla="*/ 127826 h 304800"/>
                <a:gd name="connsiteX14" fmla="*/ 157501 w 304785"/>
                <a:gd name="connsiteY14" fmla="*/ 26670 h 304800"/>
                <a:gd name="connsiteX15" fmla="*/ 34533 w 304785"/>
                <a:gd name="connsiteY15" fmla="*/ 162877 h 304800"/>
                <a:gd name="connsiteX16" fmla="*/ 156643 w 304785"/>
                <a:gd name="connsiteY16" fmla="*/ 277654 h 304800"/>
                <a:gd name="connsiteX17" fmla="*/ 221699 w 304785"/>
                <a:gd name="connsiteY17" fmla="*/ 264033 h 304800"/>
                <a:gd name="connsiteX18" fmla="*/ 231129 w 304785"/>
                <a:gd name="connsiteY18" fmla="*/ 287179 h 304800"/>
                <a:gd name="connsiteX19" fmla="*/ 191124 w 304785"/>
                <a:gd name="connsiteY19" fmla="*/ 104394 h 304800"/>
                <a:gd name="connsiteX20" fmla="*/ 172455 w 304785"/>
                <a:gd name="connsiteY20" fmla="*/ 102584 h 304800"/>
                <a:gd name="connsiteX21" fmla="*/ 106065 w 304785"/>
                <a:gd name="connsiteY21" fmla="*/ 167545 h 304800"/>
                <a:gd name="connsiteX22" fmla="*/ 137879 w 304785"/>
                <a:gd name="connsiteY22" fmla="*/ 195929 h 304800"/>
                <a:gd name="connsiteX23" fmla="*/ 185599 w 304785"/>
                <a:gd name="connsiteY23" fmla="*/ 147923 h 304800"/>
                <a:gd name="connsiteX24" fmla="*/ 191124 w 304785"/>
                <a:gd name="connsiteY24" fmla="*/ 104489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4785" h="304800">
                  <a:moveTo>
                    <a:pt x="231033" y="287274"/>
                  </a:moveTo>
                  <a:cubicBezTo>
                    <a:pt x="206745" y="300514"/>
                    <a:pt x="181123" y="304800"/>
                    <a:pt x="148928" y="304800"/>
                  </a:cubicBezTo>
                  <a:cubicBezTo>
                    <a:pt x="73680" y="304800"/>
                    <a:pt x="4719" y="252698"/>
                    <a:pt x="243" y="166878"/>
                  </a:cubicBezTo>
                  <a:cubicBezTo>
                    <a:pt x="-4425" y="77533"/>
                    <a:pt x="58536" y="0"/>
                    <a:pt x="161025" y="0"/>
                  </a:cubicBezTo>
                  <a:cubicBezTo>
                    <a:pt x="240844" y="0"/>
                    <a:pt x="300757" y="52959"/>
                    <a:pt x="304567" y="126587"/>
                  </a:cubicBezTo>
                  <a:cubicBezTo>
                    <a:pt x="307900" y="190500"/>
                    <a:pt x="272848" y="230791"/>
                    <a:pt x="223890" y="230791"/>
                  </a:cubicBezTo>
                  <a:cubicBezTo>
                    <a:pt x="202554" y="230791"/>
                    <a:pt x="186647" y="220313"/>
                    <a:pt x="183123" y="197072"/>
                  </a:cubicBezTo>
                  <a:lnTo>
                    <a:pt x="182265" y="197072"/>
                  </a:lnTo>
                  <a:cubicBezTo>
                    <a:pt x="169407" y="219361"/>
                    <a:pt x="149595" y="230791"/>
                    <a:pt x="125592" y="230791"/>
                  </a:cubicBezTo>
                  <a:cubicBezTo>
                    <a:pt x="96159" y="230791"/>
                    <a:pt x="71776" y="209550"/>
                    <a:pt x="71776" y="170212"/>
                  </a:cubicBezTo>
                  <a:cubicBezTo>
                    <a:pt x="71776" y="97822"/>
                    <a:pt x="138736" y="49340"/>
                    <a:pt x="227033" y="82677"/>
                  </a:cubicBezTo>
                  <a:lnTo>
                    <a:pt x="217699" y="163735"/>
                  </a:lnTo>
                  <a:cubicBezTo>
                    <a:pt x="214555" y="189548"/>
                    <a:pt x="218365" y="201454"/>
                    <a:pt x="231033" y="201835"/>
                  </a:cubicBezTo>
                  <a:cubicBezTo>
                    <a:pt x="250560" y="202216"/>
                    <a:pt x="273801" y="178213"/>
                    <a:pt x="271134" y="127826"/>
                  </a:cubicBezTo>
                  <a:cubicBezTo>
                    <a:pt x="268181" y="70866"/>
                    <a:pt x="227700" y="26670"/>
                    <a:pt x="157501" y="26670"/>
                  </a:cubicBezTo>
                  <a:cubicBezTo>
                    <a:pt x="87301" y="26670"/>
                    <a:pt x="30151" y="79248"/>
                    <a:pt x="34533" y="162877"/>
                  </a:cubicBezTo>
                  <a:cubicBezTo>
                    <a:pt x="38343" y="236029"/>
                    <a:pt x="89111" y="277654"/>
                    <a:pt x="156643" y="277654"/>
                  </a:cubicBezTo>
                  <a:cubicBezTo>
                    <a:pt x="179789" y="277654"/>
                    <a:pt x="203982" y="272796"/>
                    <a:pt x="221699" y="264033"/>
                  </a:cubicBezTo>
                  <a:cubicBezTo>
                    <a:pt x="221699" y="264033"/>
                    <a:pt x="222366" y="265748"/>
                    <a:pt x="231129" y="287179"/>
                  </a:cubicBezTo>
                  <a:close/>
                  <a:moveTo>
                    <a:pt x="191124" y="104394"/>
                  </a:moveTo>
                  <a:cubicBezTo>
                    <a:pt x="186266" y="103442"/>
                    <a:pt x="180170" y="102584"/>
                    <a:pt x="172455" y="102584"/>
                  </a:cubicBezTo>
                  <a:cubicBezTo>
                    <a:pt x="132926" y="102584"/>
                    <a:pt x="103779" y="132302"/>
                    <a:pt x="106065" y="167545"/>
                  </a:cubicBezTo>
                  <a:cubicBezTo>
                    <a:pt x="107208" y="184880"/>
                    <a:pt x="118162" y="195929"/>
                    <a:pt x="137879" y="195929"/>
                  </a:cubicBezTo>
                  <a:cubicBezTo>
                    <a:pt x="160072" y="195929"/>
                    <a:pt x="181980" y="174403"/>
                    <a:pt x="185599" y="147923"/>
                  </a:cubicBezTo>
                  <a:lnTo>
                    <a:pt x="191124" y="104489"/>
                  </a:lnTo>
                  <a:close/>
                </a:path>
              </a:pathLst>
            </a:custGeom>
            <a:solidFill>
              <a:srgbClr val="FFFFFF"/>
            </a:solidFill>
            <a:ln w="9525" cap="flat">
              <a:noFill/>
              <a:prstDash val="solid"/>
              <a:miter/>
            </a:ln>
          </p:spPr>
          <p:txBody>
            <a:bodyPr rtlCol="0" anchor="ctr"/>
            <a:lstStyle/>
            <a:p>
              <a:endParaRPr lang="en-US"/>
            </a:p>
          </p:txBody>
        </p:sp>
      </p:grpSp>
      <p:grpSp>
        <p:nvGrpSpPr>
          <p:cNvPr id="309" name="Graphic 187">
            <a:extLst>
              <a:ext uri="{FF2B5EF4-FFF2-40B4-BE49-F238E27FC236}">
                <a16:creationId xmlns:a16="http://schemas.microsoft.com/office/drawing/2014/main" id="{F242B45F-9959-EBDB-A914-AA612F379C07}"/>
              </a:ext>
            </a:extLst>
          </p:cNvPr>
          <p:cNvGrpSpPr/>
          <p:nvPr/>
        </p:nvGrpSpPr>
        <p:grpSpPr>
          <a:xfrm>
            <a:off x="1744850" y="3208770"/>
            <a:ext cx="609600" cy="609600"/>
            <a:chOff x="1744850" y="1690688"/>
            <a:chExt cx="609600" cy="609600"/>
          </a:xfrm>
        </p:grpSpPr>
        <p:sp>
          <p:nvSpPr>
            <p:cNvPr id="310" name="Freeform 309">
              <a:extLst>
                <a:ext uri="{FF2B5EF4-FFF2-40B4-BE49-F238E27FC236}">
                  <a16:creationId xmlns:a16="http://schemas.microsoft.com/office/drawing/2014/main" id="{A6F0066E-9E29-073E-277F-DD1780845F02}"/>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11" name="Freeform 310">
              <a:extLst>
                <a:ext uri="{FF2B5EF4-FFF2-40B4-BE49-F238E27FC236}">
                  <a16:creationId xmlns:a16="http://schemas.microsoft.com/office/drawing/2014/main" id="{F15D31D0-5C0C-9883-62A4-C6711F12AEE8}"/>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tx2"/>
                </a:gs>
                <a:gs pos="100000">
                  <a:schemeClr val="tx1">
                    <a:lumMod val="85000"/>
                    <a:lumOff val="15000"/>
                  </a:schemeClr>
                </a:gs>
              </a:gsLst>
              <a:lin ang="13499559" scaled="1"/>
            </a:gradFill>
            <a:ln w="9525" cap="flat">
              <a:noFill/>
              <a:prstDash val="solid"/>
              <a:miter/>
            </a:ln>
          </p:spPr>
          <p:txBody>
            <a:bodyPr rtlCol="0" anchor="ctr"/>
            <a:lstStyle/>
            <a:p>
              <a:endParaRPr lang="en-US" dirty="0"/>
            </a:p>
          </p:txBody>
        </p:sp>
        <p:sp>
          <p:nvSpPr>
            <p:cNvPr id="312" name="Freeform 311">
              <a:extLst>
                <a:ext uri="{FF2B5EF4-FFF2-40B4-BE49-F238E27FC236}">
                  <a16:creationId xmlns:a16="http://schemas.microsoft.com/office/drawing/2014/main" id="{9A6367ED-5AD7-195F-B607-2A4B604636F4}"/>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313" name="Graphic 185">
            <a:extLst>
              <a:ext uri="{FF2B5EF4-FFF2-40B4-BE49-F238E27FC236}">
                <a16:creationId xmlns:a16="http://schemas.microsoft.com/office/drawing/2014/main" id="{BDC5A80D-66B1-1FB9-6FEA-2212849A1EE8}"/>
              </a:ext>
            </a:extLst>
          </p:cNvPr>
          <p:cNvGrpSpPr/>
          <p:nvPr/>
        </p:nvGrpSpPr>
        <p:grpSpPr>
          <a:xfrm>
            <a:off x="2508141" y="3208770"/>
            <a:ext cx="609600" cy="609600"/>
            <a:chOff x="2508141" y="1690688"/>
            <a:chExt cx="609600" cy="609600"/>
          </a:xfrm>
        </p:grpSpPr>
        <p:sp>
          <p:nvSpPr>
            <p:cNvPr id="314" name="Freeform 313">
              <a:extLst>
                <a:ext uri="{FF2B5EF4-FFF2-40B4-BE49-F238E27FC236}">
                  <a16:creationId xmlns:a16="http://schemas.microsoft.com/office/drawing/2014/main" id="{CBB8F8BF-D3FB-1231-E2B6-3891A5DA3A34}"/>
                </a:ext>
              </a:extLst>
            </p:cNvPr>
            <p:cNvSpPr/>
            <p:nvPr/>
          </p:nvSpPr>
          <p:spPr>
            <a:xfrm>
              <a:off x="2508141"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15" name="Freeform 314">
              <a:extLst>
                <a:ext uri="{FF2B5EF4-FFF2-40B4-BE49-F238E27FC236}">
                  <a16:creationId xmlns:a16="http://schemas.microsoft.com/office/drawing/2014/main" id="{71C17B4A-EBFB-9478-54E6-BE70DDEE05F5}"/>
                </a:ext>
              </a:extLst>
            </p:cNvPr>
            <p:cNvSpPr/>
            <p:nvPr/>
          </p:nvSpPr>
          <p:spPr>
            <a:xfrm>
              <a:off x="2660541" y="1880235"/>
              <a:ext cx="457200" cy="419957"/>
            </a:xfrm>
            <a:custGeom>
              <a:avLst/>
              <a:gdLst>
                <a:gd name="connsiteX0" fmla="*/ 243840 w 457200"/>
                <a:gd name="connsiteY0" fmla="*/ 120301 h 419957"/>
                <a:gd name="connsiteX1" fmla="*/ 274320 w 457200"/>
                <a:gd name="connsiteY1" fmla="*/ 89821 h 419957"/>
                <a:gd name="connsiteX2" fmla="*/ 243840 w 457200"/>
                <a:gd name="connsiteY2" fmla="*/ 59341 h 419957"/>
                <a:gd name="connsiteX3" fmla="*/ 213360 w 457200"/>
                <a:gd name="connsiteY3" fmla="*/ 89821 h 419957"/>
                <a:gd name="connsiteX4" fmla="*/ 243840 w 457200"/>
                <a:gd name="connsiteY4" fmla="*/ 120301 h 419957"/>
                <a:gd name="connsiteX5" fmla="*/ 260128 w 457200"/>
                <a:gd name="connsiteY5" fmla="*/ 0 h 419957"/>
                <a:gd name="connsiteX6" fmla="*/ 277082 w 457200"/>
                <a:gd name="connsiteY6" fmla="*/ 16955 h 419957"/>
                <a:gd name="connsiteX7" fmla="*/ 260128 w 457200"/>
                <a:gd name="connsiteY7" fmla="*/ 0 h 419957"/>
                <a:gd name="connsiteX8" fmla="*/ 277082 w 457200"/>
                <a:gd name="connsiteY8" fmla="*/ 16955 h 419957"/>
                <a:gd name="connsiteX9" fmla="*/ 304800 w 457200"/>
                <a:gd name="connsiteY9" fmla="*/ 89821 h 419957"/>
                <a:gd name="connsiteX10" fmla="*/ 260128 w 457200"/>
                <a:gd name="connsiteY10" fmla="*/ 179641 h 419957"/>
                <a:gd name="connsiteX11" fmla="*/ 152400 w 457200"/>
                <a:gd name="connsiteY11" fmla="*/ 216789 h 419957"/>
                <a:gd name="connsiteX12" fmla="*/ 125540 w 457200"/>
                <a:gd name="connsiteY12" fmla="*/ 214789 h 419957"/>
                <a:gd name="connsiteX13" fmla="*/ 100203 w 457200"/>
                <a:gd name="connsiteY13" fmla="*/ 209074 h 419957"/>
                <a:gd name="connsiteX14" fmla="*/ 0 w 457200"/>
                <a:gd name="connsiteY14" fmla="*/ 267557 h 419957"/>
                <a:gd name="connsiteX15" fmla="*/ 152400 w 457200"/>
                <a:gd name="connsiteY15" fmla="*/ 419957 h 419957"/>
                <a:gd name="connsiteX16" fmla="*/ 422339 w 457200"/>
                <a:gd name="connsiteY16" fmla="*/ 419957 h 419957"/>
                <a:gd name="connsiteX17" fmla="*/ 457200 w 457200"/>
                <a:gd name="connsiteY17" fmla="*/ 385096 h 419957"/>
                <a:gd name="connsiteX18" fmla="*/ 457200 w 457200"/>
                <a:gd name="connsiteY18" fmla="*/ 196977 h 419957"/>
                <a:gd name="connsiteX19" fmla="*/ 277082 w 457200"/>
                <a:gd name="connsiteY19" fmla="*/ 16859 h 419957"/>
                <a:gd name="connsiteX20" fmla="*/ 152400 w 457200"/>
                <a:gd name="connsiteY20" fmla="*/ 120301 h 419957"/>
                <a:gd name="connsiteX21" fmla="*/ 182880 w 457200"/>
                <a:gd name="connsiteY21" fmla="*/ 89821 h 419957"/>
                <a:gd name="connsiteX22" fmla="*/ 152400 w 457200"/>
                <a:gd name="connsiteY22" fmla="*/ 59341 h 419957"/>
                <a:gd name="connsiteX23" fmla="*/ 121920 w 457200"/>
                <a:gd name="connsiteY23" fmla="*/ 89821 h 419957"/>
                <a:gd name="connsiteX24" fmla="*/ 152400 w 457200"/>
                <a:gd name="connsiteY24" fmla="*/ 120301 h 419957"/>
                <a:gd name="connsiteX25" fmla="*/ 60960 w 457200"/>
                <a:gd name="connsiteY25" fmla="*/ 120301 h 419957"/>
                <a:gd name="connsiteX26" fmla="*/ 91440 w 457200"/>
                <a:gd name="connsiteY26" fmla="*/ 89821 h 419957"/>
                <a:gd name="connsiteX27" fmla="*/ 60960 w 457200"/>
                <a:gd name="connsiteY27" fmla="*/ 59341 h 419957"/>
                <a:gd name="connsiteX28" fmla="*/ 30480 w 457200"/>
                <a:gd name="connsiteY28" fmla="*/ 89821 h 419957"/>
                <a:gd name="connsiteX29" fmla="*/ 60960 w 457200"/>
                <a:gd name="connsiteY29" fmla="*/ 120301 h 4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57200" h="419957">
                  <a:moveTo>
                    <a:pt x="243840" y="120301"/>
                  </a:moveTo>
                  <a:cubicBezTo>
                    <a:pt x="260699" y="120301"/>
                    <a:pt x="274320" y="106680"/>
                    <a:pt x="274320" y="89821"/>
                  </a:cubicBezTo>
                  <a:cubicBezTo>
                    <a:pt x="274320" y="72962"/>
                    <a:pt x="260699" y="59341"/>
                    <a:pt x="243840" y="59341"/>
                  </a:cubicBezTo>
                  <a:cubicBezTo>
                    <a:pt x="226981" y="59341"/>
                    <a:pt x="213360" y="72962"/>
                    <a:pt x="213360" y="89821"/>
                  </a:cubicBezTo>
                  <a:cubicBezTo>
                    <a:pt x="213360" y="106680"/>
                    <a:pt x="226981" y="120301"/>
                    <a:pt x="243840" y="120301"/>
                  </a:cubicBezTo>
                  <a:close/>
                  <a:moveTo>
                    <a:pt x="260128" y="0"/>
                  </a:moveTo>
                  <a:lnTo>
                    <a:pt x="277082" y="16955"/>
                  </a:lnTo>
                  <a:cubicBezTo>
                    <a:pt x="272034" y="10954"/>
                    <a:pt x="266414" y="5239"/>
                    <a:pt x="260128" y="0"/>
                  </a:cubicBezTo>
                  <a:close/>
                  <a:moveTo>
                    <a:pt x="277082" y="16955"/>
                  </a:moveTo>
                  <a:cubicBezTo>
                    <a:pt x="294513" y="37624"/>
                    <a:pt x="304800" y="62675"/>
                    <a:pt x="304800" y="89821"/>
                  </a:cubicBezTo>
                  <a:cubicBezTo>
                    <a:pt x="304800" y="124873"/>
                    <a:pt x="287750" y="156686"/>
                    <a:pt x="260128" y="179641"/>
                  </a:cubicBezTo>
                  <a:cubicBezTo>
                    <a:pt x="232505" y="202597"/>
                    <a:pt x="194405" y="216789"/>
                    <a:pt x="152400" y="216789"/>
                  </a:cubicBezTo>
                  <a:cubicBezTo>
                    <a:pt x="143256" y="216789"/>
                    <a:pt x="134207" y="216122"/>
                    <a:pt x="125540" y="214789"/>
                  </a:cubicBezTo>
                  <a:cubicBezTo>
                    <a:pt x="116777" y="213455"/>
                    <a:pt x="108394" y="211550"/>
                    <a:pt x="100203" y="209074"/>
                  </a:cubicBezTo>
                  <a:lnTo>
                    <a:pt x="0" y="267557"/>
                  </a:lnTo>
                  <a:lnTo>
                    <a:pt x="152400" y="419957"/>
                  </a:lnTo>
                  <a:lnTo>
                    <a:pt x="422339" y="419957"/>
                  </a:lnTo>
                  <a:cubicBezTo>
                    <a:pt x="441484" y="419957"/>
                    <a:pt x="457200" y="404241"/>
                    <a:pt x="457200" y="385096"/>
                  </a:cubicBezTo>
                  <a:lnTo>
                    <a:pt x="457200" y="196977"/>
                  </a:lnTo>
                  <a:lnTo>
                    <a:pt x="277082" y="16859"/>
                  </a:lnTo>
                  <a:close/>
                  <a:moveTo>
                    <a:pt x="152400" y="120301"/>
                  </a:moveTo>
                  <a:cubicBezTo>
                    <a:pt x="169259" y="120301"/>
                    <a:pt x="182880" y="106680"/>
                    <a:pt x="182880" y="89821"/>
                  </a:cubicBezTo>
                  <a:cubicBezTo>
                    <a:pt x="182880" y="72962"/>
                    <a:pt x="169259" y="59341"/>
                    <a:pt x="152400" y="59341"/>
                  </a:cubicBezTo>
                  <a:cubicBezTo>
                    <a:pt x="135541" y="59341"/>
                    <a:pt x="121920" y="72962"/>
                    <a:pt x="121920" y="89821"/>
                  </a:cubicBezTo>
                  <a:cubicBezTo>
                    <a:pt x="121920" y="106680"/>
                    <a:pt x="135541" y="120301"/>
                    <a:pt x="152400" y="120301"/>
                  </a:cubicBezTo>
                  <a:close/>
                  <a:moveTo>
                    <a:pt x="60960" y="120301"/>
                  </a:moveTo>
                  <a:cubicBezTo>
                    <a:pt x="77819" y="120301"/>
                    <a:pt x="91440" y="106680"/>
                    <a:pt x="91440" y="89821"/>
                  </a:cubicBezTo>
                  <a:cubicBezTo>
                    <a:pt x="91440" y="72962"/>
                    <a:pt x="77819" y="59341"/>
                    <a:pt x="60960" y="59341"/>
                  </a:cubicBezTo>
                  <a:cubicBezTo>
                    <a:pt x="44101" y="59341"/>
                    <a:pt x="30480" y="72962"/>
                    <a:pt x="30480" y="89821"/>
                  </a:cubicBezTo>
                  <a:cubicBezTo>
                    <a:pt x="30480" y="106680"/>
                    <a:pt x="44101" y="120301"/>
                    <a:pt x="60960" y="120301"/>
                  </a:cubicBezTo>
                  <a:close/>
                </a:path>
              </a:pathLst>
            </a:custGeom>
            <a:gradFill>
              <a:gsLst>
                <a:gs pos="0">
                  <a:schemeClr val="tx2"/>
                </a:gs>
                <a:gs pos="100000">
                  <a:schemeClr val="tx1">
                    <a:lumMod val="85000"/>
                    <a:lumOff val="15000"/>
                  </a:schemeClr>
                </a:gs>
              </a:gsLst>
              <a:lin ang="13500000" scaled="1"/>
            </a:gradFill>
            <a:ln w="9525" cap="flat">
              <a:noFill/>
              <a:prstDash val="solid"/>
              <a:miter/>
            </a:ln>
          </p:spPr>
          <p:txBody>
            <a:bodyPr rtlCol="0" anchor="ctr"/>
            <a:lstStyle/>
            <a:p>
              <a:endParaRPr lang="en-US" dirty="0"/>
            </a:p>
          </p:txBody>
        </p:sp>
        <p:sp>
          <p:nvSpPr>
            <p:cNvPr id="316" name="Freeform 315">
              <a:extLst>
                <a:ext uri="{FF2B5EF4-FFF2-40B4-BE49-F238E27FC236}">
                  <a16:creationId xmlns:a16="http://schemas.microsoft.com/office/drawing/2014/main" id="{E6BABEA4-B872-ECB0-29F5-C585DD366B86}"/>
                </a:ext>
              </a:extLst>
            </p:cNvPr>
            <p:cNvSpPr/>
            <p:nvPr/>
          </p:nvSpPr>
          <p:spPr>
            <a:xfrm>
              <a:off x="2660541" y="1843088"/>
              <a:ext cx="304800" cy="304800"/>
            </a:xfrm>
            <a:custGeom>
              <a:avLst/>
              <a:gdLst>
                <a:gd name="connsiteX0" fmla="*/ 152400 w 304800"/>
                <a:gd name="connsiteY0" fmla="*/ 0 h 304800"/>
                <a:gd name="connsiteX1" fmla="*/ 0 w 304800"/>
                <a:gd name="connsiteY1" fmla="*/ 126968 h 304800"/>
                <a:gd name="connsiteX2" fmla="*/ 44196 w 304800"/>
                <a:gd name="connsiteY2" fmla="*/ 216408 h 304800"/>
                <a:gd name="connsiteX3" fmla="*/ 0 w 304800"/>
                <a:gd name="connsiteY3" fmla="*/ 304800 h 304800"/>
                <a:gd name="connsiteX4" fmla="*/ 100203 w 304800"/>
                <a:gd name="connsiteY4" fmla="*/ 246317 h 304800"/>
                <a:gd name="connsiteX5" fmla="*/ 152400 w 304800"/>
                <a:gd name="connsiteY5" fmla="*/ 253937 h 304800"/>
                <a:gd name="connsiteX6" fmla="*/ 304800 w 304800"/>
                <a:gd name="connsiteY6" fmla="*/ 126968 h 304800"/>
                <a:gd name="connsiteX7" fmla="*/ 152400 w 304800"/>
                <a:gd name="connsiteY7" fmla="*/ 0 h 304800"/>
                <a:gd name="connsiteX8" fmla="*/ 60960 w 304800"/>
                <a:gd name="connsiteY8" fmla="*/ 157448 h 304800"/>
                <a:gd name="connsiteX9" fmla="*/ 30480 w 304800"/>
                <a:gd name="connsiteY9" fmla="*/ 126968 h 304800"/>
                <a:gd name="connsiteX10" fmla="*/ 60960 w 304800"/>
                <a:gd name="connsiteY10" fmla="*/ 96488 h 304800"/>
                <a:gd name="connsiteX11" fmla="*/ 91440 w 304800"/>
                <a:gd name="connsiteY11" fmla="*/ 126968 h 304800"/>
                <a:gd name="connsiteX12" fmla="*/ 60960 w 304800"/>
                <a:gd name="connsiteY12" fmla="*/ 157448 h 304800"/>
                <a:gd name="connsiteX13" fmla="*/ 152400 w 304800"/>
                <a:gd name="connsiteY13" fmla="*/ 157448 h 304800"/>
                <a:gd name="connsiteX14" fmla="*/ 121920 w 304800"/>
                <a:gd name="connsiteY14" fmla="*/ 126968 h 304800"/>
                <a:gd name="connsiteX15" fmla="*/ 152400 w 304800"/>
                <a:gd name="connsiteY15" fmla="*/ 96488 h 304800"/>
                <a:gd name="connsiteX16" fmla="*/ 182880 w 304800"/>
                <a:gd name="connsiteY16" fmla="*/ 126968 h 304800"/>
                <a:gd name="connsiteX17" fmla="*/ 152400 w 304800"/>
                <a:gd name="connsiteY17" fmla="*/ 157448 h 304800"/>
                <a:gd name="connsiteX18" fmla="*/ 243840 w 304800"/>
                <a:gd name="connsiteY18" fmla="*/ 157448 h 304800"/>
                <a:gd name="connsiteX19" fmla="*/ 213360 w 304800"/>
                <a:gd name="connsiteY19" fmla="*/ 126968 h 304800"/>
                <a:gd name="connsiteX20" fmla="*/ 243840 w 304800"/>
                <a:gd name="connsiteY20" fmla="*/ 96488 h 304800"/>
                <a:gd name="connsiteX21" fmla="*/ 274320 w 304800"/>
                <a:gd name="connsiteY21" fmla="*/ 126968 h 304800"/>
                <a:gd name="connsiteX22" fmla="*/ 243840 w 304800"/>
                <a:gd name="connsiteY22" fmla="*/ 157448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800" h="304800">
                  <a:moveTo>
                    <a:pt x="152400" y="0"/>
                  </a:moveTo>
                  <a:cubicBezTo>
                    <a:pt x="68199" y="0"/>
                    <a:pt x="0" y="56864"/>
                    <a:pt x="0" y="126968"/>
                  </a:cubicBezTo>
                  <a:cubicBezTo>
                    <a:pt x="0" y="161830"/>
                    <a:pt x="16859" y="193453"/>
                    <a:pt x="44196" y="216408"/>
                  </a:cubicBezTo>
                  <a:lnTo>
                    <a:pt x="0" y="304800"/>
                  </a:lnTo>
                  <a:lnTo>
                    <a:pt x="100203" y="246317"/>
                  </a:lnTo>
                  <a:cubicBezTo>
                    <a:pt x="116491" y="251270"/>
                    <a:pt x="134017" y="253937"/>
                    <a:pt x="152400" y="253937"/>
                  </a:cubicBezTo>
                  <a:cubicBezTo>
                    <a:pt x="236601" y="253937"/>
                    <a:pt x="304800" y="197072"/>
                    <a:pt x="304800" y="126968"/>
                  </a:cubicBezTo>
                  <a:cubicBezTo>
                    <a:pt x="304800" y="56864"/>
                    <a:pt x="236601" y="0"/>
                    <a:pt x="152400" y="0"/>
                  </a:cubicBezTo>
                  <a:close/>
                  <a:moveTo>
                    <a:pt x="60960" y="157448"/>
                  </a:moveTo>
                  <a:cubicBezTo>
                    <a:pt x="44101" y="157448"/>
                    <a:pt x="30480" y="143828"/>
                    <a:pt x="30480" y="126968"/>
                  </a:cubicBezTo>
                  <a:cubicBezTo>
                    <a:pt x="30480" y="110109"/>
                    <a:pt x="44101" y="96488"/>
                    <a:pt x="60960" y="96488"/>
                  </a:cubicBezTo>
                  <a:cubicBezTo>
                    <a:pt x="77819" y="96488"/>
                    <a:pt x="91440" y="110109"/>
                    <a:pt x="91440" y="126968"/>
                  </a:cubicBezTo>
                  <a:cubicBezTo>
                    <a:pt x="91440" y="143828"/>
                    <a:pt x="77819" y="157448"/>
                    <a:pt x="60960" y="157448"/>
                  </a:cubicBezTo>
                  <a:close/>
                  <a:moveTo>
                    <a:pt x="152400" y="157448"/>
                  </a:moveTo>
                  <a:cubicBezTo>
                    <a:pt x="135541" y="157448"/>
                    <a:pt x="121920" y="143828"/>
                    <a:pt x="121920" y="126968"/>
                  </a:cubicBezTo>
                  <a:cubicBezTo>
                    <a:pt x="121920" y="110109"/>
                    <a:pt x="135541" y="96488"/>
                    <a:pt x="152400" y="96488"/>
                  </a:cubicBezTo>
                  <a:cubicBezTo>
                    <a:pt x="169259" y="96488"/>
                    <a:pt x="182880" y="110109"/>
                    <a:pt x="182880" y="126968"/>
                  </a:cubicBezTo>
                  <a:cubicBezTo>
                    <a:pt x="182880" y="143828"/>
                    <a:pt x="169259" y="157448"/>
                    <a:pt x="152400" y="157448"/>
                  </a:cubicBezTo>
                  <a:close/>
                  <a:moveTo>
                    <a:pt x="243840" y="157448"/>
                  </a:moveTo>
                  <a:cubicBezTo>
                    <a:pt x="226981" y="157448"/>
                    <a:pt x="213360" y="143828"/>
                    <a:pt x="213360" y="126968"/>
                  </a:cubicBezTo>
                  <a:cubicBezTo>
                    <a:pt x="213360" y="110109"/>
                    <a:pt x="226981" y="96488"/>
                    <a:pt x="243840" y="96488"/>
                  </a:cubicBezTo>
                  <a:cubicBezTo>
                    <a:pt x="260699" y="96488"/>
                    <a:pt x="274320" y="110109"/>
                    <a:pt x="274320" y="126968"/>
                  </a:cubicBezTo>
                  <a:cubicBezTo>
                    <a:pt x="274320" y="143828"/>
                    <a:pt x="260699" y="157448"/>
                    <a:pt x="243840" y="157448"/>
                  </a:cubicBezTo>
                  <a:close/>
                </a:path>
              </a:pathLst>
            </a:custGeom>
            <a:solidFill>
              <a:srgbClr val="FFFFFF"/>
            </a:solidFill>
            <a:ln w="9525" cap="flat">
              <a:noFill/>
              <a:prstDash val="solid"/>
              <a:miter/>
            </a:ln>
          </p:spPr>
          <p:txBody>
            <a:bodyPr rtlCol="0" anchor="ctr"/>
            <a:lstStyle/>
            <a:p>
              <a:endParaRPr lang="en-US"/>
            </a:p>
          </p:txBody>
        </p:sp>
      </p:grpSp>
      <p:grpSp>
        <p:nvGrpSpPr>
          <p:cNvPr id="317" name="Graphic 183">
            <a:extLst>
              <a:ext uri="{FF2B5EF4-FFF2-40B4-BE49-F238E27FC236}">
                <a16:creationId xmlns:a16="http://schemas.microsoft.com/office/drawing/2014/main" id="{36BCFA38-A3FA-FA31-A406-4D702F452E22}"/>
              </a:ext>
            </a:extLst>
          </p:cNvPr>
          <p:cNvGrpSpPr/>
          <p:nvPr/>
        </p:nvGrpSpPr>
        <p:grpSpPr>
          <a:xfrm>
            <a:off x="3271432" y="3208770"/>
            <a:ext cx="609695" cy="609600"/>
            <a:chOff x="3271432" y="1690688"/>
            <a:chExt cx="609695" cy="609600"/>
          </a:xfrm>
        </p:grpSpPr>
        <p:sp>
          <p:nvSpPr>
            <p:cNvPr id="318" name="Freeform 317">
              <a:extLst>
                <a:ext uri="{FF2B5EF4-FFF2-40B4-BE49-F238E27FC236}">
                  <a16:creationId xmlns:a16="http://schemas.microsoft.com/office/drawing/2014/main" id="{BEF4899C-7DE9-B429-3713-06E80B8BA380}"/>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19" name="Freeform 318">
              <a:extLst>
                <a:ext uri="{FF2B5EF4-FFF2-40B4-BE49-F238E27FC236}">
                  <a16:creationId xmlns:a16="http://schemas.microsoft.com/office/drawing/2014/main" id="{27177D3E-E8B6-AC1A-0A25-1E674880F0CC}"/>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tx2"/>
                </a:gs>
                <a:gs pos="100000">
                  <a:schemeClr val="tx1">
                    <a:lumMod val="85000"/>
                    <a:lumOff val="15000"/>
                  </a:schemeClr>
                </a:gs>
              </a:gsLst>
              <a:lin ang="13500000" scaled="1"/>
            </a:gradFill>
            <a:ln w="9525" cap="flat">
              <a:noFill/>
              <a:prstDash val="solid"/>
              <a:miter/>
            </a:ln>
          </p:spPr>
          <p:txBody>
            <a:bodyPr rtlCol="0" anchor="ctr"/>
            <a:lstStyle/>
            <a:p>
              <a:endParaRPr lang="en-US" dirty="0"/>
            </a:p>
          </p:txBody>
        </p:sp>
        <p:sp>
          <p:nvSpPr>
            <p:cNvPr id="320" name="Freeform 319">
              <a:extLst>
                <a:ext uri="{FF2B5EF4-FFF2-40B4-BE49-F238E27FC236}">
                  <a16:creationId xmlns:a16="http://schemas.microsoft.com/office/drawing/2014/main" id="{2828D022-617F-D16B-E115-F5CA53BB5826}"/>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321" name="Graphic 179">
            <a:extLst>
              <a:ext uri="{FF2B5EF4-FFF2-40B4-BE49-F238E27FC236}">
                <a16:creationId xmlns:a16="http://schemas.microsoft.com/office/drawing/2014/main" id="{6C365D0B-1F75-5CED-BF28-94C35E81939B}"/>
              </a:ext>
            </a:extLst>
          </p:cNvPr>
          <p:cNvGrpSpPr/>
          <p:nvPr/>
        </p:nvGrpSpPr>
        <p:grpSpPr>
          <a:xfrm>
            <a:off x="4034723" y="3208770"/>
            <a:ext cx="609695" cy="609600"/>
            <a:chOff x="4034723" y="1690688"/>
            <a:chExt cx="609695" cy="609600"/>
          </a:xfrm>
        </p:grpSpPr>
        <p:sp>
          <p:nvSpPr>
            <p:cNvPr id="322" name="Freeform 321">
              <a:extLst>
                <a:ext uri="{FF2B5EF4-FFF2-40B4-BE49-F238E27FC236}">
                  <a16:creationId xmlns:a16="http://schemas.microsoft.com/office/drawing/2014/main" id="{021DC24E-2FE1-9C1E-88EE-64128A363F93}"/>
                </a:ext>
              </a:extLst>
            </p:cNvPr>
            <p:cNvSpPr/>
            <p:nvPr/>
          </p:nvSpPr>
          <p:spPr>
            <a:xfrm>
              <a:off x="4034723"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23" name="Freeform 322">
              <a:extLst>
                <a:ext uri="{FF2B5EF4-FFF2-40B4-BE49-F238E27FC236}">
                  <a16:creationId xmlns:a16="http://schemas.microsoft.com/office/drawing/2014/main" id="{5527C4E4-6105-477E-7C28-FEAE1B6A72CF}"/>
                </a:ext>
              </a:extLst>
            </p:cNvPr>
            <p:cNvSpPr/>
            <p:nvPr/>
          </p:nvSpPr>
          <p:spPr>
            <a:xfrm>
              <a:off x="4187218" y="1865376"/>
              <a:ext cx="457200" cy="434911"/>
            </a:xfrm>
            <a:custGeom>
              <a:avLst/>
              <a:gdLst>
                <a:gd name="connsiteX0" fmla="*/ 206216 w 457200"/>
                <a:gd name="connsiteY0" fmla="*/ 0 h 434911"/>
                <a:gd name="connsiteX1" fmla="*/ 206216 w 457200"/>
                <a:gd name="connsiteY1" fmla="*/ 107728 h 434911"/>
                <a:gd name="connsiteX2" fmla="*/ 98489 w 457200"/>
                <a:gd name="connsiteY2" fmla="*/ 107728 h 434911"/>
                <a:gd name="connsiteX3" fmla="*/ 232601 w 457200"/>
                <a:gd name="connsiteY3" fmla="*/ 241840 h 434911"/>
                <a:gd name="connsiteX4" fmla="*/ 228600 w 457200"/>
                <a:gd name="connsiteY4" fmla="*/ 241840 h 434911"/>
                <a:gd name="connsiteX5" fmla="*/ 228600 w 457200"/>
                <a:gd name="connsiteY5" fmla="*/ 282512 h 434911"/>
                <a:gd name="connsiteX6" fmla="*/ 76200 w 457200"/>
                <a:gd name="connsiteY6" fmla="*/ 282512 h 434911"/>
                <a:gd name="connsiteX7" fmla="*/ 76200 w 457200"/>
                <a:gd name="connsiteY7" fmla="*/ 241840 h 434911"/>
                <a:gd name="connsiteX8" fmla="*/ 60960 w 457200"/>
                <a:gd name="connsiteY8" fmla="*/ 241840 h 434911"/>
                <a:gd name="connsiteX9" fmla="*/ 60960 w 457200"/>
                <a:gd name="connsiteY9" fmla="*/ 282512 h 434911"/>
                <a:gd name="connsiteX10" fmla="*/ 0 w 457200"/>
                <a:gd name="connsiteY10" fmla="*/ 282512 h 434911"/>
                <a:gd name="connsiteX11" fmla="*/ 152400 w 457200"/>
                <a:gd name="connsiteY11" fmla="*/ 434912 h 434911"/>
                <a:gd name="connsiteX12" fmla="*/ 422338 w 457200"/>
                <a:gd name="connsiteY12" fmla="*/ 434912 h 434911"/>
                <a:gd name="connsiteX13" fmla="*/ 457200 w 457200"/>
                <a:gd name="connsiteY13" fmla="*/ 400050 h 434911"/>
                <a:gd name="connsiteX14" fmla="*/ 457200 w 457200"/>
                <a:gd name="connsiteY14" fmla="*/ 250889 h 434911"/>
                <a:gd name="connsiteX15" fmla="*/ 206311 w 457200"/>
                <a:gd name="connsiteY15" fmla="*/ 0 h 434911"/>
                <a:gd name="connsiteX16" fmla="*/ 243745 w 457200"/>
                <a:gd name="connsiteY16" fmla="*/ 282512 h 434911"/>
                <a:gd name="connsiteX17" fmla="*/ 243745 w 457200"/>
                <a:gd name="connsiteY17" fmla="*/ 253079 h 434911"/>
                <a:gd name="connsiteX18" fmla="*/ 273177 w 457200"/>
                <a:gd name="connsiteY18" fmla="*/ 282512 h 434911"/>
                <a:gd name="connsiteX19" fmla="*/ 243745 w 457200"/>
                <a:gd name="connsiteY19" fmla="*/ 282512 h 43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200" h="434911">
                  <a:moveTo>
                    <a:pt x="206216" y="0"/>
                  </a:moveTo>
                  <a:cubicBezTo>
                    <a:pt x="235934" y="29718"/>
                    <a:pt x="235934" y="78010"/>
                    <a:pt x="206216" y="107728"/>
                  </a:cubicBezTo>
                  <a:cubicBezTo>
                    <a:pt x="176498" y="137446"/>
                    <a:pt x="128206" y="137446"/>
                    <a:pt x="98489" y="107728"/>
                  </a:cubicBezTo>
                  <a:lnTo>
                    <a:pt x="232601" y="241840"/>
                  </a:lnTo>
                  <a:lnTo>
                    <a:pt x="228600" y="241840"/>
                  </a:lnTo>
                  <a:lnTo>
                    <a:pt x="228600" y="282512"/>
                  </a:lnTo>
                  <a:lnTo>
                    <a:pt x="76200" y="282512"/>
                  </a:lnTo>
                  <a:lnTo>
                    <a:pt x="76200" y="241840"/>
                  </a:lnTo>
                  <a:lnTo>
                    <a:pt x="60960" y="241840"/>
                  </a:lnTo>
                  <a:lnTo>
                    <a:pt x="60960" y="282512"/>
                  </a:lnTo>
                  <a:lnTo>
                    <a:pt x="0" y="282512"/>
                  </a:lnTo>
                  <a:lnTo>
                    <a:pt x="152400" y="434912"/>
                  </a:lnTo>
                  <a:lnTo>
                    <a:pt x="422338" y="434912"/>
                  </a:lnTo>
                  <a:cubicBezTo>
                    <a:pt x="441484" y="434912"/>
                    <a:pt x="457200" y="419195"/>
                    <a:pt x="457200" y="400050"/>
                  </a:cubicBezTo>
                  <a:lnTo>
                    <a:pt x="457200" y="250889"/>
                  </a:lnTo>
                  <a:lnTo>
                    <a:pt x="206311" y="0"/>
                  </a:lnTo>
                  <a:close/>
                  <a:moveTo>
                    <a:pt x="243745" y="282512"/>
                  </a:moveTo>
                  <a:lnTo>
                    <a:pt x="243745" y="253079"/>
                  </a:lnTo>
                  <a:lnTo>
                    <a:pt x="273177" y="282512"/>
                  </a:lnTo>
                  <a:lnTo>
                    <a:pt x="243745" y="282512"/>
                  </a:lnTo>
                  <a:close/>
                </a:path>
              </a:pathLst>
            </a:custGeom>
            <a:gradFill>
              <a:gsLst>
                <a:gs pos="0">
                  <a:schemeClr val="tx2"/>
                </a:gs>
                <a:gs pos="100000">
                  <a:schemeClr val="tx1">
                    <a:lumMod val="85000"/>
                    <a:lumOff val="15000"/>
                  </a:schemeClr>
                </a:gs>
              </a:gsLst>
              <a:lin ang="13500493" scaled="1"/>
            </a:gradFill>
            <a:ln w="9525" cap="flat">
              <a:noFill/>
              <a:prstDash val="solid"/>
              <a:miter/>
            </a:ln>
          </p:spPr>
          <p:txBody>
            <a:bodyPr rtlCol="0" anchor="ctr"/>
            <a:lstStyle/>
            <a:p>
              <a:endParaRPr lang="en-US" dirty="0"/>
            </a:p>
          </p:txBody>
        </p:sp>
        <p:sp>
          <p:nvSpPr>
            <p:cNvPr id="324" name="Freeform 323">
              <a:extLst>
                <a:ext uri="{FF2B5EF4-FFF2-40B4-BE49-F238E27FC236}">
                  <a16:creationId xmlns:a16="http://schemas.microsoft.com/office/drawing/2014/main" id="{BAB04FE3-F7C5-14FE-851B-C0C794B1B4F2}"/>
                </a:ext>
              </a:extLst>
            </p:cNvPr>
            <p:cNvSpPr/>
            <p:nvPr/>
          </p:nvSpPr>
          <p:spPr>
            <a:xfrm>
              <a:off x="4187123" y="1843088"/>
              <a:ext cx="304800" cy="304800"/>
            </a:xfrm>
            <a:custGeom>
              <a:avLst/>
              <a:gdLst>
                <a:gd name="connsiteX0" fmla="*/ 152400 w 304800"/>
                <a:gd name="connsiteY0" fmla="*/ 152400 h 304800"/>
                <a:gd name="connsiteX1" fmla="*/ 228600 w 304800"/>
                <a:gd name="connsiteY1" fmla="*/ 76200 h 304800"/>
                <a:gd name="connsiteX2" fmla="*/ 152400 w 304800"/>
                <a:gd name="connsiteY2" fmla="*/ 0 h 304800"/>
                <a:gd name="connsiteX3" fmla="*/ 76200 w 304800"/>
                <a:gd name="connsiteY3" fmla="*/ 76200 h 304800"/>
                <a:gd name="connsiteX4" fmla="*/ 152400 w 304800"/>
                <a:gd name="connsiteY4" fmla="*/ 152400 h 304800"/>
                <a:gd name="connsiteX5" fmla="*/ 304800 w 304800"/>
                <a:gd name="connsiteY5" fmla="*/ 304800 h 304800"/>
                <a:gd name="connsiteX6" fmla="*/ 200120 w 304800"/>
                <a:gd name="connsiteY6" fmla="*/ 160020 h 304800"/>
                <a:gd name="connsiteX7" fmla="*/ 152400 w 304800"/>
                <a:gd name="connsiteY7" fmla="*/ 172688 h 304800"/>
                <a:gd name="connsiteX8" fmla="*/ 104680 w 304800"/>
                <a:gd name="connsiteY8" fmla="*/ 160020 h 304800"/>
                <a:gd name="connsiteX9" fmla="*/ 0 w 304800"/>
                <a:gd name="connsiteY9" fmla="*/ 304800 h 304800"/>
                <a:gd name="connsiteX10" fmla="*/ 60960 w 304800"/>
                <a:gd name="connsiteY10" fmla="*/ 304800 h 304800"/>
                <a:gd name="connsiteX11" fmla="*/ 60960 w 304800"/>
                <a:gd name="connsiteY11" fmla="*/ 264128 h 304800"/>
                <a:gd name="connsiteX12" fmla="*/ 76200 w 304800"/>
                <a:gd name="connsiteY12" fmla="*/ 264128 h 304800"/>
                <a:gd name="connsiteX13" fmla="*/ 76200 w 304800"/>
                <a:gd name="connsiteY13" fmla="*/ 304800 h 304800"/>
                <a:gd name="connsiteX14" fmla="*/ 228600 w 304800"/>
                <a:gd name="connsiteY14" fmla="*/ 304800 h 304800"/>
                <a:gd name="connsiteX15" fmla="*/ 228600 w 304800"/>
                <a:gd name="connsiteY15" fmla="*/ 264128 h 304800"/>
                <a:gd name="connsiteX16" fmla="*/ 243840 w 304800"/>
                <a:gd name="connsiteY16" fmla="*/ 264128 h 304800"/>
                <a:gd name="connsiteX17" fmla="*/ 243840 w 304800"/>
                <a:gd name="connsiteY17" fmla="*/ 304800 h 304800"/>
                <a:gd name="connsiteX18" fmla="*/ 304800 w 304800"/>
                <a:gd name="connsiteY18" fmla="*/ 3048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304800">
                  <a:moveTo>
                    <a:pt x="152400" y="152400"/>
                  </a:moveTo>
                  <a:cubicBezTo>
                    <a:pt x="194500" y="152400"/>
                    <a:pt x="228600" y="118301"/>
                    <a:pt x="228600" y="76200"/>
                  </a:cubicBezTo>
                  <a:cubicBezTo>
                    <a:pt x="228600" y="34100"/>
                    <a:pt x="194500" y="0"/>
                    <a:pt x="152400" y="0"/>
                  </a:cubicBezTo>
                  <a:cubicBezTo>
                    <a:pt x="110300" y="0"/>
                    <a:pt x="76200" y="34100"/>
                    <a:pt x="76200" y="76200"/>
                  </a:cubicBezTo>
                  <a:cubicBezTo>
                    <a:pt x="76200" y="118301"/>
                    <a:pt x="110300" y="152400"/>
                    <a:pt x="152400" y="152400"/>
                  </a:cubicBezTo>
                  <a:close/>
                  <a:moveTo>
                    <a:pt x="304800" y="304800"/>
                  </a:moveTo>
                  <a:cubicBezTo>
                    <a:pt x="304800" y="237268"/>
                    <a:pt x="260890" y="180118"/>
                    <a:pt x="200120" y="160020"/>
                  </a:cubicBezTo>
                  <a:cubicBezTo>
                    <a:pt x="186023" y="168021"/>
                    <a:pt x="169736" y="172688"/>
                    <a:pt x="152400" y="172688"/>
                  </a:cubicBezTo>
                  <a:cubicBezTo>
                    <a:pt x="135065" y="172688"/>
                    <a:pt x="118777" y="168021"/>
                    <a:pt x="104680" y="160020"/>
                  </a:cubicBezTo>
                  <a:cubicBezTo>
                    <a:pt x="43910" y="180023"/>
                    <a:pt x="0" y="237268"/>
                    <a:pt x="0" y="304800"/>
                  </a:cubicBezTo>
                  <a:lnTo>
                    <a:pt x="60960" y="304800"/>
                  </a:lnTo>
                  <a:lnTo>
                    <a:pt x="60960" y="264128"/>
                  </a:lnTo>
                  <a:lnTo>
                    <a:pt x="76200" y="264128"/>
                  </a:lnTo>
                  <a:lnTo>
                    <a:pt x="76200" y="304800"/>
                  </a:lnTo>
                  <a:lnTo>
                    <a:pt x="228600" y="304800"/>
                  </a:lnTo>
                  <a:lnTo>
                    <a:pt x="228600" y="264128"/>
                  </a:lnTo>
                  <a:lnTo>
                    <a:pt x="243840" y="264128"/>
                  </a:lnTo>
                  <a:lnTo>
                    <a:pt x="243840" y="304800"/>
                  </a:lnTo>
                  <a:lnTo>
                    <a:pt x="304800" y="304800"/>
                  </a:lnTo>
                  <a:close/>
                </a:path>
              </a:pathLst>
            </a:custGeom>
            <a:solidFill>
              <a:srgbClr val="FFFFFF"/>
            </a:solidFill>
            <a:ln w="9525" cap="flat">
              <a:noFill/>
              <a:prstDash val="solid"/>
              <a:miter/>
            </a:ln>
          </p:spPr>
          <p:txBody>
            <a:bodyPr rtlCol="0" anchor="ctr"/>
            <a:lstStyle/>
            <a:p>
              <a:endParaRPr lang="en-US"/>
            </a:p>
          </p:txBody>
        </p:sp>
      </p:grpSp>
      <p:grpSp>
        <p:nvGrpSpPr>
          <p:cNvPr id="325" name="Graphic 177">
            <a:extLst>
              <a:ext uri="{FF2B5EF4-FFF2-40B4-BE49-F238E27FC236}">
                <a16:creationId xmlns:a16="http://schemas.microsoft.com/office/drawing/2014/main" id="{FD0029C0-5CD9-D511-63D9-83E6D2FF3B7A}"/>
              </a:ext>
            </a:extLst>
          </p:cNvPr>
          <p:cNvGrpSpPr/>
          <p:nvPr/>
        </p:nvGrpSpPr>
        <p:grpSpPr>
          <a:xfrm>
            <a:off x="4798014" y="3208770"/>
            <a:ext cx="609600" cy="609695"/>
            <a:chOff x="4798014" y="1690688"/>
            <a:chExt cx="609600" cy="609695"/>
          </a:xfrm>
        </p:grpSpPr>
        <p:sp>
          <p:nvSpPr>
            <p:cNvPr id="326" name="Freeform 325">
              <a:extLst>
                <a:ext uri="{FF2B5EF4-FFF2-40B4-BE49-F238E27FC236}">
                  <a16:creationId xmlns:a16="http://schemas.microsoft.com/office/drawing/2014/main" id="{48435919-46CB-E836-B45A-E6761C9FB804}"/>
                </a:ext>
              </a:extLst>
            </p:cNvPr>
            <p:cNvSpPr/>
            <p:nvPr/>
          </p:nvSpPr>
          <p:spPr>
            <a:xfrm>
              <a:off x="4798014"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27" name="Freeform 326">
              <a:extLst>
                <a:ext uri="{FF2B5EF4-FFF2-40B4-BE49-F238E27FC236}">
                  <a16:creationId xmlns:a16="http://schemas.microsoft.com/office/drawing/2014/main" id="{1D2C0B48-07F0-A6C2-A042-F94AA435F83E}"/>
                </a:ext>
              </a:extLst>
            </p:cNvPr>
            <p:cNvSpPr/>
            <p:nvPr/>
          </p:nvSpPr>
          <p:spPr>
            <a:xfrm>
              <a:off x="4988514" y="1881188"/>
              <a:ext cx="152400" cy="152400"/>
            </a:xfrm>
            <a:custGeom>
              <a:avLst/>
              <a:gdLst>
                <a:gd name="connsiteX0" fmla="*/ 76200 w 152400"/>
                <a:gd name="connsiteY0" fmla="*/ 152400 h 152400"/>
                <a:gd name="connsiteX1" fmla="*/ 0 w 152400"/>
                <a:gd name="connsiteY1" fmla="*/ 76200 h 152400"/>
                <a:gd name="connsiteX2" fmla="*/ 76200 w 152400"/>
                <a:gd name="connsiteY2" fmla="*/ 0 h 152400"/>
                <a:gd name="connsiteX3" fmla="*/ 152400 w 152400"/>
                <a:gd name="connsiteY3" fmla="*/ 76200 h 152400"/>
                <a:gd name="connsiteX4" fmla="*/ 76200 w 15240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76200" y="152400"/>
                  </a:moveTo>
                  <a:cubicBezTo>
                    <a:pt x="34100" y="152400"/>
                    <a:pt x="0" y="118300"/>
                    <a:pt x="0" y="76200"/>
                  </a:cubicBezTo>
                  <a:cubicBezTo>
                    <a:pt x="0" y="34100"/>
                    <a:pt x="34100" y="0"/>
                    <a:pt x="76200" y="0"/>
                  </a:cubicBezTo>
                  <a:cubicBezTo>
                    <a:pt x="118300" y="0"/>
                    <a:pt x="152400" y="34100"/>
                    <a:pt x="152400" y="76200"/>
                  </a:cubicBezTo>
                  <a:cubicBezTo>
                    <a:pt x="152400" y="118300"/>
                    <a:pt x="118300" y="152400"/>
                    <a:pt x="76200" y="152400"/>
                  </a:cubicBezTo>
                  <a:close/>
                </a:path>
              </a:pathLst>
            </a:custGeom>
            <a:gradFill>
              <a:gsLst>
                <a:gs pos="0">
                  <a:schemeClr val="tx2"/>
                </a:gs>
                <a:gs pos="100000">
                  <a:schemeClr val="tx1">
                    <a:lumMod val="85000"/>
                    <a:lumOff val="15000"/>
                  </a:schemeClr>
                </a:gs>
              </a:gsLst>
              <a:lin ang="13500000" scaled="1"/>
            </a:gradFill>
            <a:ln w="9525" cap="flat">
              <a:noFill/>
              <a:prstDash val="solid"/>
              <a:miter/>
            </a:ln>
          </p:spPr>
          <p:txBody>
            <a:bodyPr rtlCol="0" anchor="ctr"/>
            <a:lstStyle/>
            <a:p>
              <a:endParaRPr lang="en-US" dirty="0"/>
            </a:p>
          </p:txBody>
        </p:sp>
        <p:sp>
          <p:nvSpPr>
            <p:cNvPr id="328" name="Freeform 327">
              <a:extLst>
                <a:ext uri="{FF2B5EF4-FFF2-40B4-BE49-F238E27FC236}">
                  <a16:creationId xmlns:a16="http://schemas.microsoft.com/office/drawing/2014/main" id="{019BDEFA-32B5-4340-30CB-D1B403406B62}"/>
                </a:ext>
              </a:extLst>
            </p:cNvPr>
            <p:cNvSpPr/>
            <p:nvPr/>
          </p:nvSpPr>
          <p:spPr>
            <a:xfrm>
              <a:off x="4983751" y="1876520"/>
              <a:ext cx="423671" cy="423862"/>
            </a:xfrm>
            <a:custGeom>
              <a:avLst/>
              <a:gdLst>
                <a:gd name="connsiteX0" fmla="*/ 161830 w 423671"/>
                <a:gd name="connsiteY0" fmla="*/ 0 h 423862"/>
                <a:gd name="connsiteX1" fmla="*/ 195263 w 423671"/>
                <a:gd name="connsiteY1" fmla="*/ 80867 h 423862"/>
                <a:gd name="connsiteX2" fmla="*/ 189833 w 423671"/>
                <a:gd name="connsiteY2" fmla="*/ 115633 h 423862"/>
                <a:gd name="connsiteX3" fmla="*/ 174784 w 423671"/>
                <a:gd name="connsiteY3" fmla="*/ 146018 h 423862"/>
                <a:gd name="connsiteX4" fmla="*/ 220123 w 423671"/>
                <a:gd name="connsiteY4" fmla="*/ 191357 h 423862"/>
                <a:gd name="connsiteX5" fmla="*/ 265462 w 423671"/>
                <a:gd name="connsiteY5" fmla="*/ 236696 h 423862"/>
                <a:gd name="connsiteX6" fmla="*/ 271367 w 423671"/>
                <a:gd name="connsiteY6" fmla="*/ 251079 h 423862"/>
                <a:gd name="connsiteX7" fmla="*/ 265462 w 423671"/>
                <a:gd name="connsiteY7" fmla="*/ 265462 h 423862"/>
                <a:gd name="connsiteX8" fmla="*/ 251079 w 423671"/>
                <a:gd name="connsiteY8" fmla="*/ 271367 h 423862"/>
                <a:gd name="connsiteX9" fmla="*/ 236696 w 423671"/>
                <a:gd name="connsiteY9" fmla="*/ 265462 h 423862"/>
                <a:gd name="connsiteX10" fmla="*/ 146018 w 423671"/>
                <a:gd name="connsiteY10" fmla="*/ 174784 h 423862"/>
                <a:gd name="connsiteX11" fmla="*/ 115633 w 423671"/>
                <a:gd name="connsiteY11" fmla="*/ 189833 h 423862"/>
                <a:gd name="connsiteX12" fmla="*/ 80867 w 423671"/>
                <a:gd name="connsiteY12" fmla="*/ 195262 h 423862"/>
                <a:gd name="connsiteX13" fmla="*/ 0 w 423671"/>
                <a:gd name="connsiteY13" fmla="*/ 161830 h 423862"/>
                <a:gd name="connsiteX14" fmla="*/ 262033 w 423671"/>
                <a:gd name="connsiteY14" fmla="*/ 423863 h 423862"/>
                <a:gd name="connsiteX15" fmla="*/ 388811 w 423671"/>
                <a:gd name="connsiteY15" fmla="*/ 423863 h 423862"/>
                <a:gd name="connsiteX16" fmla="*/ 423672 w 423671"/>
                <a:gd name="connsiteY16" fmla="*/ 389001 h 423862"/>
                <a:gd name="connsiteX17" fmla="*/ 423672 w 423671"/>
                <a:gd name="connsiteY17" fmla="*/ 262223 h 423862"/>
                <a:gd name="connsiteX18" fmla="*/ 161639 w 423671"/>
                <a:gd name="connsiteY18" fmla="*/ 191 h 42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3671" h="423862">
                  <a:moveTo>
                    <a:pt x="161830" y="0"/>
                  </a:moveTo>
                  <a:cubicBezTo>
                    <a:pt x="182499" y="20669"/>
                    <a:pt x="195263" y="49244"/>
                    <a:pt x="195263" y="80867"/>
                  </a:cubicBezTo>
                  <a:cubicBezTo>
                    <a:pt x="195263" y="92964"/>
                    <a:pt x="193358" y="104680"/>
                    <a:pt x="189833" y="115633"/>
                  </a:cubicBezTo>
                  <a:cubicBezTo>
                    <a:pt x="186309" y="126587"/>
                    <a:pt x="181261" y="136779"/>
                    <a:pt x="174784" y="146018"/>
                  </a:cubicBezTo>
                  <a:lnTo>
                    <a:pt x="220123" y="191357"/>
                  </a:lnTo>
                  <a:lnTo>
                    <a:pt x="265462" y="236696"/>
                  </a:lnTo>
                  <a:cubicBezTo>
                    <a:pt x="269462" y="240602"/>
                    <a:pt x="271367" y="245840"/>
                    <a:pt x="271367" y="251079"/>
                  </a:cubicBezTo>
                  <a:cubicBezTo>
                    <a:pt x="271367" y="256318"/>
                    <a:pt x="269367" y="261461"/>
                    <a:pt x="265462" y="265462"/>
                  </a:cubicBezTo>
                  <a:cubicBezTo>
                    <a:pt x="261556" y="269367"/>
                    <a:pt x="256318" y="271367"/>
                    <a:pt x="251079" y="271367"/>
                  </a:cubicBezTo>
                  <a:cubicBezTo>
                    <a:pt x="245840" y="271367"/>
                    <a:pt x="240697" y="269367"/>
                    <a:pt x="236696" y="265462"/>
                  </a:cubicBezTo>
                  <a:lnTo>
                    <a:pt x="146018" y="174784"/>
                  </a:lnTo>
                  <a:cubicBezTo>
                    <a:pt x="136779" y="181165"/>
                    <a:pt x="126587" y="186309"/>
                    <a:pt x="115633" y="189833"/>
                  </a:cubicBezTo>
                  <a:cubicBezTo>
                    <a:pt x="104680" y="193358"/>
                    <a:pt x="93059" y="195262"/>
                    <a:pt x="80867" y="195262"/>
                  </a:cubicBezTo>
                  <a:cubicBezTo>
                    <a:pt x="49340" y="195262"/>
                    <a:pt x="20765" y="182499"/>
                    <a:pt x="0" y="161830"/>
                  </a:cubicBezTo>
                  <a:lnTo>
                    <a:pt x="262033" y="423863"/>
                  </a:lnTo>
                  <a:lnTo>
                    <a:pt x="388811" y="423863"/>
                  </a:lnTo>
                  <a:cubicBezTo>
                    <a:pt x="407956" y="423863"/>
                    <a:pt x="423672" y="408146"/>
                    <a:pt x="423672" y="389001"/>
                  </a:cubicBezTo>
                  <a:lnTo>
                    <a:pt x="423672" y="262223"/>
                  </a:lnTo>
                  <a:lnTo>
                    <a:pt x="161639" y="191"/>
                  </a:lnTo>
                  <a:close/>
                </a:path>
              </a:pathLst>
            </a:custGeom>
            <a:gradFill>
              <a:gsLst>
                <a:gs pos="0">
                  <a:schemeClr val="tx2"/>
                </a:gs>
                <a:gs pos="100000">
                  <a:schemeClr val="tx1">
                    <a:lumMod val="85000"/>
                    <a:lumOff val="15000"/>
                  </a:schemeClr>
                </a:gs>
              </a:gsLst>
              <a:lin ang="13500000" scaled="1"/>
            </a:gradFill>
            <a:ln w="9525" cap="flat">
              <a:noFill/>
              <a:prstDash val="solid"/>
              <a:miter/>
            </a:ln>
          </p:spPr>
          <p:txBody>
            <a:bodyPr rtlCol="0" anchor="ctr"/>
            <a:lstStyle/>
            <a:p>
              <a:endParaRPr lang="en-US" dirty="0"/>
            </a:p>
          </p:txBody>
        </p:sp>
        <p:sp>
          <p:nvSpPr>
            <p:cNvPr id="329" name="Freeform 328">
              <a:extLst>
                <a:ext uri="{FF2B5EF4-FFF2-40B4-BE49-F238E27FC236}">
                  <a16:creationId xmlns:a16="http://schemas.microsoft.com/office/drawing/2014/main" id="{A76D86D8-8ECF-432D-2945-C47639B97C81}"/>
                </a:ext>
              </a:extLst>
            </p:cNvPr>
            <p:cNvSpPr/>
            <p:nvPr/>
          </p:nvSpPr>
          <p:spPr>
            <a:xfrm>
              <a:off x="4950414" y="1843088"/>
              <a:ext cx="304823" cy="304823"/>
            </a:xfrm>
            <a:custGeom>
              <a:avLst/>
              <a:gdLst>
                <a:gd name="connsiteX0" fmla="*/ 298895 w 304823"/>
                <a:gd name="connsiteY0" fmla="*/ 270129 h 304823"/>
                <a:gd name="connsiteX1" fmla="*/ 208217 w 304823"/>
                <a:gd name="connsiteY1" fmla="*/ 179451 h 304823"/>
                <a:gd name="connsiteX2" fmla="*/ 228600 w 304823"/>
                <a:gd name="connsiteY2" fmla="*/ 114300 h 304823"/>
                <a:gd name="connsiteX3" fmla="*/ 114300 w 304823"/>
                <a:gd name="connsiteY3" fmla="*/ 0 h 304823"/>
                <a:gd name="connsiteX4" fmla="*/ 0 w 304823"/>
                <a:gd name="connsiteY4" fmla="*/ 114300 h 304823"/>
                <a:gd name="connsiteX5" fmla="*/ 114300 w 304823"/>
                <a:gd name="connsiteY5" fmla="*/ 228600 h 304823"/>
                <a:gd name="connsiteX6" fmla="*/ 179451 w 304823"/>
                <a:gd name="connsiteY6" fmla="*/ 208217 h 304823"/>
                <a:gd name="connsiteX7" fmla="*/ 270129 w 304823"/>
                <a:gd name="connsiteY7" fmla="*/ 298895 h 304823"/>
                <a:gd name="connsiteX8" fmla="*/ 298895 w 304823"/>
                <a:gd name="connsiteY8" fmla="*/ 298895 h 304823"/>
                <a:gd name="connsiteX9" fmla="*/ 298895 w 304823"/>
                <a:gd name="connsiteY9" fmla="*/ 270129 h 304823"/>
                <a:gd name="connsiteX10" fmla="*/ 114300 w 304823"/>
                <a:gd name="connsiteY10" fmla="*/ 190500 h 304823"/>
                <a:gd name="connsiteX11" fmla="*/ 38100 w 304823"/>
                <a:gd name="connsiteY11" fmla="*/ 114300 h 304823"/>
                <a:gd name="connsiteX12" fmla="*/ 114300 w 304823"/>
                <a:gd name="connsiteY12" fmla="*/ 38100 h 304823"/>
                <a:gd name="connsiteX13" fmla="*/ 190500 w 304823"/>
                <a:gd name="connsiteY13" fmla="*/ 114300 h 304823"/>
                <a:gd name="connsiteX14" fmla="*/ 114300 w 304823"/>
                <a:gd name="connsiteY14" fmla="*/ 190500 h 30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23" h="304823">
                  <a:moveTo>
                    <a:pt x="298895" y="270129"/>
                  </a:moveTo>
                  <a:lnTo>
                    <a:pt x="208217" y="179451"/>
                  </a:lnTo>
                  <a:cubicBezTo>
                    <a:pt x="221075" y="160973"/>
                    <a:pt x="228600" y="138494"/>
                    <a:pt x="228600" y="114300"/>
                  </a:cubicBezTo>
                  <a:cubicBezTo>
                    <a:pt x="228600" y="51149"/>
                    <a:pt x="177451" y="0"/>
                    <a:pt x="114300" y="0"/>
                  </a:cubicBezTo>
                  <a:cubicBezTo>
                    <a:pt x="51149" y="0"/>
                    <a:pt x="0" y="51149"/>
                    <a:pt x="0" y="114300"/>
                  </a:cubicBezTo>
                  <a:cubicBezTo>
                    <a:pt x="0" y="177451"/>
                    <a:pt x="51149" y="228600"/>
                    <a:pt x="114300" y="228600"/>
                  </a:cubicBezTo>
                  <a:cubicBezTo>
                    <a:pt x="138494" y="228600"/>
                    <a:pt x="160973" y="221075"/>
                    <a:pt x="179451" y="208217"/>
                  </a:cubicBezTo>
                  <a:lnTo>
                    <a:pt x="270129" y="298895"/>
                  </a:lnTo>
                  <a:cubicBezTo>
                    <a:pt x="278035" y="306800"/>
                    <a:pt x="290989" y="306800"/>
                    <a:pt x="298895" y="298895"/>
                  </a:cubicBezTo>
                  <a:cubicBezTo>
                    <a:pt x="306800" y="290989"/>
                    <a:pt x="306800" y="278035"/>
                    <a:pt x="298895" y="270129"/>
                  </a:cubicBezTo>
                  <a:close/>
                  <a:moveTo>
                    <a:pt x="114300" y="190500"/>
                  </a:moveTo>
                  <a:cubicBezTo>
                    <a:pt x="72200" y="190500"/>
                    <a:pt x="38100" y="156400"/>
                    <a:pt x="38100" y="114300"/>
                  </a:cubicBezTo>
                  <a:cubicBezTo>
                    <a:pt x="38100" y="72200"/>
                    <a:pt x="72200" y="38100"/>
                    <a:pt x="114300" y="38100"/>
                  </a:cubicBezTo>
                  <a:cubicBezTo>
                    <a:pt x="156400" y="38100"/>
                    <a:pt x="190500" y="72200"/>
                    <a:pt x="190500" y="114300"/>
                  </a:cubicBezTo>
                  <a:cubicBezTo>
                    <a:pt x="190500" y="156400"/>
                    <a:pt x="156400" y="190500"/>
                    <a:pt x="114300" y="190500"/>
                  </a:cubicBezTo>
                  <a:close/>
                </a:path>
              </a:pathLst>
            </a:custGeom>
            <a:solidFill>
              <a:srgbClr val="FFFFFF"/>
            </a:solidFill>
            <a:ln w="9525" cap="flat">
              <a:noFill/>
              <a:prstDash val="solid"/>
              <a:miter/>
            </a:ln>
          </p:spPr>
          <p:txBody>
            <a:bodyPr rtlCol="0" anchor="ctr"/>
            <a:lstStyle/>
            <a:p>
              <a:endParaRPr lang="en-US"/>
            </a:p>
          </p:txBody>
        </p:sp>
      </p:grpSp>
      <p:grpSp>
        <p:nvGrpSpPr>
          <p:cNvPr id="330" name="Graphic 175">
            <a:extLst>
              <a:ext uri="{FF2B5EF4-FFF2-40B4-BE49-F238E27FC236}">
                <a16:creationId xmlns:a16="http://schemas.microsoft.com/office/drawing/2014/main" id="{F83A16F6-4A6B-DE26-E0BC-6A4D8C99FFD2}"/>
              </a:ext>
            </a:extLst>
          </p:cNvPr>
          <p:cNvGrpSpPr/>
          <p:nvPr/>
        </p:nvGrpSpPr>
        <p:grpSpPr>
          <a:xfrm>
            <a:off x="5561305" y="3208770"/>
            <a:ext cx="609695" cy="609600"/>
            <a:chOff x="5561305" y="1690688"/>
            <a:chExt cx="609695" cy="609600"/>
          </a:xfrm>
        </p:grpSpPr>
        <p:sp>
          <p:nvSpPr>
            <p:cNvPr id="331" name="Freeform 330">
              <a:extLst>
                <a:ext uri="{FF2B5EF4-FFF2-40B4-BE49-F238E27FC236}">
                  <a16:creationId xmlns:a16="http://schemas.microsoft.com/office/drawing/2014/main" id="{24A26B95-1787-94CA-3140-6E7FA8EEF5F4}"/>
                </a:ext>
              </a:extLst>
            </p:cNvPr>
            <p:cNvSpPr/>
            <p:nvPr/>
          </p:nvSpPr>
          <p:spPr>
            <a:xfrm>
              <a:off x="5561305"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32" name="Freeform 331">
              <a:extLst>
                <a:ext uri="{FF2B5EF4-FFF2-40B4-BE49-F238E27FC236}">
                  <a16:creationId xmlns:a16="http://schemas.microsoft.com/office/drawing/2014/main" id="{5C3ED79A-B02F-E789-7C18-EF7BC017D46C}"/>
                </a:ext>
              </a:extLst>
            </p:cNvPr>
            <p:cNvSpPr/>
            <p:nvPr/>
          </p:nvSpPr>
          <p:spPr>
            <a:xfrm>
              <a:off x="5721229" y="1868424"/>
              <a:ext cx="449770" cy="431863"/>
            </a:xfrm>
            <a:custGeom>
              <a:avLst/>
              <a:gdLst>
                <a:gd name="connsiteX0" fmla="*/ 225743 w 449770"/>
                <a:gd name="connsiteY0" fmla="*/ 8096 h 431863"/>
                <a:gd name="connsiteX1" fmla="*/ 259175 w 449770"/>
                <a:gd name="connsiteY1" fmla="*/ 88868 h 431863"/>
                <a:gd name="connsiteX2" fmla="*/ 233744 w 449770"/>
                <a:gd name="connsiteY2" fmla="*/ 88868 h 431863"/>
                <a:gd name="connsiteX3" fmla="*/ 207740 w 449770"/>
                <a:gd name="connsiteY3" fmla="*/ 26003 h 431863"/>
                <a:gd name="connsiteX4" fmla="*/ 144875 w 449770"/>
                <a:gd name="connsiteY4" fmla="*/ 0 h 431863"/>
                <a:gd name="connsiteX5" fmla="*/ 82010 w 449770"/>
                <a:gd name="connsiteY5" fmla="*/ 26003 h 431863"/>
                <a:gd name="connsiteX6" fmla="*/ 56007 w 449770"/>
                <a:gd name="connsiteY6" fmla="*/ 88868 h 431863"/>
                <a:gd name="connsiteX7" fmla="*/ 30575 w 449770"/>
                <a:gd name="connsiteY7" fmla="*/ 88868 h 431863"/>
                <a:gd name="connsiteX8" fmla="*/ 94107 w 449770"/>
                <a:gd name="connsiteY8" fmla="*/ 152400 h 431863"/>
                <a:gd name="connsiteX9" fmla="*/ 17907 w 449770"/>
                <a:gd name="connsiteY9" fmla="*/ 152400 h 431863"/>
                <a:gd name="connsiteX10" fmla="*/ 0 w 449770"/>
                <a:gd name="connsiteY10" fmla="*/ 144971 h 431863"/>
                <a:gd name="connsiteX11" fmla="*/ 70961 w 449770"/>
                <a:gd name="connsiteY11" fmla="*/ 215932 h 431863"/>
                <a:gd name="connsiteX12" fmla="*/ 17907 w 449770"/>
                <a:gd name="connsiteY12" fmla="*/ 215932 h 431863"/>
                <a:gd name="connsiteX13" fmla="*/ 0 w 449770"/>
                <a:gd name="connsiteY13" fmla="*/ 208502 h 431863"/>
                <a:gd name="connsiteX14" fmla="*/ 70961 w 449770"/>
                <a:gd name="connsiteY14" fmla="*/ 279464 h 431863"/>
                <a:gd name="connsiteX15" fmla="*/ 17907 w 449770"/>
                <a:gd name="connsiteY15" fmla="*/ 279464 h 431863"/>
                <a:gd name="connsiteX16" fmla="*/ 0 w 449770"/>
                <a:gd name="connsiteY16" fmla="*/ 272034 h 431863"/>
                <a:gd name="connsiteX17" fmla="*/ 159829 w 449770"/>
                <a:gd name="connsiteY17" fmla="*/ 431864 h 431863"/>
                <a:gd name="connsiteX18" fmla="*/ 414909 w 449770"/>
                <a:gd name="connsiteY18" fmla="*/ 431864 h 431863"/>
                <a:gd name="connsiteX19" fmla="*/ 449771 w 449770"/>
                <a:gd name="connsiteY19" fmla="*/ 397002 h 431863"/>
                <a:gd name="connsiteX20" fmla="*/ 449771 w 449770"/>
                <a:gd name="connsiteY20" fmla="*/ 232124 h 431863"/>
                <a:gd name="connsiteX21" fmla="*/ 225838 w 449770"/>
                <a:gd name="connsiteY21" fmla="*/ 8096 h 43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770" h="431863">
                  <a:moveTo>
                    <a:pt x="225743" y="8096"/>
                  </a:moveTo>
                  <a:cubicBezTo>
                    <a:pt x="246412" y="28766"/>
                    <a:pt x="259175" y="57341"/>
                    <a:pt x="259175" y="88868"/>
                  </a:cubicBezTo>
                  <a:lnTo>
                    <a:pt x="233744" y="88868"/>
                  </a:lnTo>
                  <a:cubicBezTo>
                    <a:pt x="233744" y="64294"/>
                    <a:pt x="223838" y="42101"/>
                    <a:pt x="207740" y="26003"/>
                  </a:cubicBezTo>
                  <a:cubicBezTo>
                    <a:pt x="191643" y="9906"/>
                    <a:pt x="169450" y="0"/>
                    <a:pt x="144875" y="0"/>
                  </a:cubicBezTo>
                  <a:cubicBezTo>
                    <a:pt x="120301" y="0"/>
                    <a:pt x="98107" y="9906"/>
                    <a:pt x="82010" y="26003"/>
                  </a:cubicBezTo>
                  <a:cubicBezTo>
                    <a:pt x="65913" y="42101"/>
                    <a:pt x="56007" y="64294"/>
                    <a:pt x="56007" y="88868"/>
                  </a:cubicBezTo>
                  <a:lnTo>
                    <a:pt x="30575" y="88868"/>
                  </a:lnTo>
                  <a:lnTo>
                    <a:pt x="94107" y="152400"/>
                  </a:lnTo>
                  <a:lnTo>
                    <a:pt x="17907" y="152400"/>
                  </a:lnTo>
                  <a:cubicBezTo>
                    <a:pt x="10954" y="152400"/>
                    <a:pt x="4572" y="149543"/>
                    <a:pt x="0" y="144971"/>
                  </a:cubicBezTo>
                  <a:lnTo>
                    <a:pt x="70961" y="215932"/>
                  </a:lnTo>
                  <a:lnTo>
                    <a:pt x="17907" y="215932"/>
                  </a:lnTo>
                  <a:cubicBezTo>
                    <a:pt x="10954" y="215932"/>
                    <a:pt x="4572" y="213074"/>
                    <a:pt x="0" y="208502"/>
                  </a:cubicBezTo>
                  <a:lnTo>
                    <a:pt x="70961" y="279464"/>
                  </a:lnTo>
                  <a:lnTo>
                    <a:pt x="17907" y="279464"/>
                  </a:lnTo>
                  <a:cubicBezTo>
                    <a:pt x="10954" y="279464"/>
                    <a:pt x="4572" y="276606"/>
                    <a:pt x="0" y="272034"/>
                  </a:cubicBezTo>
                  <a:lnTo>
                    <a:pt x="159829" y="431864"/>
                  </a:lnTo>
                  <a:lnTo>
                    <a:pt x="414909" y="431864"/>
                  </a:lnTo>
                  <a:cubicBezTo>
                    <a:pt x="434054" y="431864"/>
                    <a:pt x="449771" y="416147"/>
                    <a:pt x="449771" y="397002"/>
                  </a:cubicBezTo>
                  <a:lnTo>
                    <a:pt x="449771" y="232124"/>
                  </a:lnTo>
                  <a:lnTo>
                    <a:pt x="225838" y="8096"/>
                  </a:lnTo>
                  <a:close/>
                </a:path>
              </a:pathLst>
            </a:custGeom>
            <a:gradFill>
              <a:gsLst>
                <a:gs pos="0">
                  <a:schemeClr val="tx2"/>
                </a:gs>
                <a:gs pos="100000">
                  <a:schemeClr val="tx1">
                    <a:lumMod val="85000"/>
                    <a:lumOff val="15000"/>
                  </a:schemeClr>
                </a:gs>
              </a:gsLst>
              <a:lin ang="13499565" scaled="1"/>
            </a:gradFill>
            <a:ln w="9525" cap="flat">
              <a:noFill/>
              <a:prstDash val="solid"/>
              <a:miter/>
            </a:ln>
          </p:spPr>
          <p:txBody>
            <a:bodyPr rtlCol="0" anchor="ctr"/>
            <a:lstStyle/>
            <a:p>
              <a:endParaRPr lang="en-US" dirty="0"/>
            </a:p>
          </p:txBody>
        </p:sp>
        <p:sp>
          <p:nvSpPr>
            <p:cNvPr id="333" name="Freeform 332">
              <a:extLst>
                <a:ext uri="{FF2B5EF4-FFF2-40B4-BE49-F238E27FC236}">
                  <a16:creationId xmlns:a16="http://schemas.microsoft.com/office/drawing/2014/main" id="{481CD1E3-5A8F-FD20-CF14-29FB1672B057}"/>
                </a:ext>
              </a:extLst>
            </p:cNvPr>
            <p:cNvSpPr/>
            <p:nvPr/>
          </p:nvSpPr>
          <p:spPr>
            <a:xfrm>
              <a:off x="5713705" y="1843088"/>
              <a:ext cx="305085" cy="304895"/>
            </a:xfrm>
            <a:custGeom>
              <a:avLst/>
              <a:gdLst>
                <a:gd name="connsiteX0" fmla="*/ 152400 w 305085"/>
                <a:gd name="connsiteY0" fmla="*/ 25432 h 304895"/>
                <a:gd name="connsiteX1" fmla="*/ 241268 w 305085"/>
                <a:gd name="connsiteY1" fmla="*/ 114300 h 304895"/>
                <a:gd name="connsiteX2" fmla="*/ 266700 w 305085"/>
                <a:gd name="connsiteY2" fmla="*/ 114300 h 304895"/>
                <a:gd name="connsiteX3" fmla="*/ 152400 w 305085"/>
                <a:gd name="connsiteY3" fmla="*/ 0 h 304895"/>
                <a:gd name="connsiteX4" fmla="*/ 38100 w 305085"/>
                <a:gd name="connsiteY4" fmla="*/ 114300 h 304895"/>
                <a:gd name="connsiteX5" fmla="*/ 63532 w 305085"/>
                <a:gd name="connsiteY5" fmla="*/ 114300 h 304895"/>
                <a:gd name="connsiteX6" fmla="*/ 152400 w 305085"/>
                <a:gd name="connsiteY6" fmla="*/ 25432 h 304895"/>
                <a:gd name="connsiteX7" fmla="*/ 304800 w 305085"/>
                <a:gd name="connsiteY7" fmla="*/ 152400 h 304895"/>
                <a:gd name="connsiteX8" fmla="*/ 304800 w 305085"/>
                <a:gd name="connsiteY8" fmla="*/ 152400 h 304895"/>
                <a:gd name="connsiteX9" fmla="*/ 279368 w 305085"/>
                <a:gd name="connsiteY9" fmla="*/ 126968 h 304895"/>
                <a:gd name="connsiteX10" fmla="*/ 25432 w 305085"/>
                <a:gd name="connsiteY10" fmla="*/ 126968 h 304895"/>
                <a:gd name="connsiteX11" fmla="*/ 0 w 305085"/>
                <a:gd name="connsiteY11" fmla="*/ 152400 h 304895"/>
                <a:gd name="connsiteX12" fmla="*/ 0 w 305085"/>
                <a:gd name="connsiteY12" fmla="*/ 152400 h 304895"/>
                <a:gd name="connsiteX13" fmla="*/ 25432 w 305085"/>
                <a:gd name="connsiteY13" fmla="*/ 177832 h 304895"/>
                <a:gd name="connsiteX14" fmla="*/ 116586 w 305085"/>
                <a:gd name="connsiteY14" fmla="*/ 177832 h 304895"/>
                <a:gd name="connsiteX15" fmla="*/ 114395 w 305085"/>
                <a:gd name="connsiteY15" fmla="*/ 190500 h 304895"/>
                <a:gd name="connsiteX16" fmla="*/ 25527 w 305085"/>
                <a:gd name="connsiteY16" fmla="*/ 190500 h 304895"/>
                <a:gd name="connsiteX17" fmla="*/ 95 w 305085"/>
                <a:gd name="connsiteY17" fmla="*/ 215932 h 304895"/>
                <a:gd name="connsiteX18" fmla="*/ 25527 w 305085"/>
                <a:gd name="connsiteY18" fmla="*/ 241364 h 304895"/>
                <a:gd name="connsiteX19" fmla="*/ 127159 w 305085"/>
                <a:gd name="connsiteY19" fmla="*/ 241364 h 304895"/>
                <a:gd name="connsiteX20" fmla="*/ 127159 w 305085"/>
                <a:gd name="connsiteY20" fmla="*/ 254032 h 304895"/>
                <a:gd name="connsiteX21" fmla="*/ 25527 w 305085"/>
                <a:gd name="connsiteY21" fmla="*/ 254032 h 304895"/>
                <a:gd name="connsiteX22" fmla="*/ 95 w 305085"/>
                <a:gd name="connsiteY22" fmla="*/ 279464 h 304895"/>
                <a:gd name="connsiteX23" fmla="*/ 25527 w 305085"/>
                <a:gd name="connsiteY23" fmla="*/ 304895 h 304895"/>
                <a:gd name="connsiteX24" fmla="*/ 279559 w 305085"/>
                <a:gd name="connsiteY24" fmla="*/ 304895 h 304895"/>
                <a:gd name="connsiteX25" fmla="*/ 304991 w 305085"/>
                <a:gd name="connsiteY25" fmla="*/ 279464 h 304895"/>
                <a:gd name="connsiteX26" fmla="*/ 279559 w 305085"/>
                <a:gd name="connsiteY26" fmla="*/ 254032 h 304895"/>
                <a:gd name="connsiteX27" fmla="*/ 177927 w 305085"/>
                <a:gd name="connsiteY27" fmla="*/ 254032 h 304895"/>
                <a:gd name="connsiteX28" fmla="*/ 177927 w 305085"/>
                <a:gd name="connsiteY28" fmla="*/ 241364 h 304895"/>
                <a:gd name="connsiteX29" fmla="*/ 279559 w 305085"/>
                <a:gd name="connsiteY29" fmla="*/ 241364 h 304895"/>
                <a:gd name="connsiteX30" fmla="*/ 304991 w 305085"/>
                <a:gd name="connsiteY30" fmla="*/ 215932 h 304895"/>
                <a:gd name="connsiteX31" fmla="*/ 279559 w 305085"/>
                <a:gd name="connsiteY31" fmla="*/ 190500 h 304895"/>
                <a:gd name="connsiteX32" fmla="*/ 190691 w 305085"/>
                <a:gd name="connsiteY32" fmla="*/ 190500 h 304895"/>
                <a:gd name="connsiteX33" fmla="*/ 188500 w 305085"/>
                <a:gd name="connsiteY33" fmla="*/ 177832 h 304895"/>
                <a:gd name="connsiteX34" fmla="*/ 279654 w 305085"/>
                <a:gd name="connsiteY34" fmla="*/ 177832 h 304895"/>
                <a:gd name="connsiteX35" fmla="*/ 305086 w 305085"/>
                <a:gd name="connsiteY35" fmla="*/ 152400 h 304895"/>
                <a:gd name="connsiteX36" fmla="*/ 165068 w 305085"/>
                <a:gd name="connsiteY36" fmla="*/ 212503 h 304895"/>
                <a:gd name="connsiteX37" fmla="*/ 165068 w 305085"/>
                <a:gd name="connsiteY37" fmla="*/ 254032 h 304895"/>
                <a:gd name="connsiteX38" fmla="*/ 152400 w 305085"/>
                <a:gd name="connsiteY38" fmla="*/ 266700 h 304895"/>
                <a:gd name="connsiteX39" fmla="*/ 139732 w 305085"/>
                <a:gd name="connsiteY39" fmla="*/ 254032 h 304895"/>
                <a:gd name="connsiteX40" fmla="*/ 139732 w 305085"/>
                <a:gd name="connsiteY40" fmla="*/ 212503 h 304895"/>
                <a:gd name="connsiteX41" fmla="*/ 127064 w 305085"/>
                <a:gd name="connsiteY41" fmla="*/ 190500 h 304895"/>
                <a:gd name="connsiteX42" fmla="*/ 152495 w 305085"/>
                <a:gd name="connsiteY42" fmla="*/ 165068 h 304895"/>
                <a:gd name="connsiteX43" fmla="*/ 177927 w 305085"/>
                <a:gd name="connsiteY43" fmla="*/ 190500 h 304895"/>
                <a:gd name="connsiteX44" fmla="*/ 165259 w 305085"/>
                <a:gd name="connsiteY44" fmla="*/ 212503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085" h="304895">
                  <a:moveTo>
                    <a:pt x="152400" y="25432"/>
                  </a:moveTo>
                  <a:cubicBezTo>
                    <a:pt x="201454" y="25432"/>
                    <a:pt x="241268" y="65246"/>
                    <a:pt x="241268" y="114300"/>
                  </a:cubicBezTo>
                  <a:lnTo>
                    <a:pt x="266700" y="114300"/>
                  </a:lnTo>
                  <a:cubicBezTo>
                    <a:pt x="266700" y="51149"/>
                    <a:pt x="215551" y="0"/>
                    <a:pt x="152400" y="0"/>
                  </a:cubicBezTo>
                  <a:cubicBezTo>
                    <a:pt x="89249" y="0"/>
                    <a:pt x="38100" y="51149"/>
                    <a:pt x="38100" y="114300"/>
                  </a:cubicBezTo>
                  <a:lnTo>
                    <a:pt x="63532" y="114300"/>
                  </a:lnTo>
                  <a:cubicBezTo>
                    <a:pt x="63532" y="65151"/>
                    <a:pt x="103346" y="25432"/>
                    <a:pt x="152400" y="25432"/>
                  </a:cubicBezTo>
                  <a:close/>
                  <a:moveTo>
                    <a:pt x="304800" y="152400"/>
                  </a:moveTo>
                  <a:lnTo>
                    <a:pt x="304800" y="152400"/>
                  </a:lnTo>
                  <a:cubicBezTo>
                    <a:pt x="304800" y="138398"/>
                    <a:pt x="293370" y="126968"/>
                    <a:pt x="279368" y="126968"/>
                  </a:cubicBezTo>
                  <a:lnTo>
                    <a:pt x="25432" y="126968"/>
                  </a:lnTo>
                  <a:cubicBezTo>
                    <a:pt x="11430" y="126968"/>
                    <a:pt x="0" y="138398"/>
                    <a:pt x="0" y="152400"/>
                  </a:cubicBezTo>
                  <a:lnTo>
                    <a:pt x="0" y="152400"/>
                  </a:lnTo>
                  <a:cubicBezTo>
                    <a:pt x="0" y="166402"/>
                    <a:pt x="11430" y="177832"/>
                    <a:pt x="25432" y="177832"/>
                  </a:cubicBezTo>
                  <a:lnTo>
                    <a:pt x="116586" y="177832"/>
                  </a:lnTo>
                  <a:cubicBezTo>
                    <a:pt x="115157" y="181832"/>
                    <a:pt x="114395" y="186119"/>
                    <a:pt x="114395" y="190500"/>
                  </a:cubicBezTo>
                  <a:lnTo>
                    <a:pt x="25527" y="190500"/>
                  </a:lnTo>
                  <a:cubicBezTo>
                    <a:pt x="11525" y="190500"/>
                    <a:pt x="95" y="201930"/>
                    <a:pt x="95" y="215932"/>
                  </a:cubicBezTo>
                  <a:cubicBezTo>
                    <a:pt x="95" y="229934"/>
                    <a:pt x="11525" y="241364"/>
                    <a:pt x="25527" y="241364"/>
                  </a:cubicBezTo>
                  <a:lnTo>
                    <a:pt x="127159" y="241364"/>
                  </a:lnTo>
                  <a:lnTo>
                    <a:pt x="127159" y="254032"/>
                  </a:lnTo>
                  <a:lnTo>
                    <a:pt x="25527" y="254032"/>
                  </a:lnTo>
                  <a:cubicBezTo>
                    <a:pt x="11525" y="254032"/>
                    <a:pt x="95" y="265462"/>
                    <a:pt x="95" y="279464"/>
                  </a:cubicBezTo>
                  <a:cubicBezTo>
                    <a:pt x="95" y="293465"/>
                    <a:pt x="11525" y="304895"/>
                    <a:pt x="25527" y="304895"/>
                  </a:cubicBezTo>
                  <a:lnTo>
                    <a:pt x="279559" y="304895"/>
                  </a:lnTo>
                  <a:cubicBezTo>
                    <a:pt x="293561" y="304895"/>
                    <a:pt x="304991" y="293465"/>
                    <a:pt x="304991" y="279464"/>
                  </a:cubicBezTo>
                  <a:cubicBezTo>
                    <a:pt x="304991" y="265462"/>
                    <a:pt x="293561" y="254032"/>
                    <a:pt x="279559" y="254032"/>
                  </a:cubicBezTo>
                  <a:lnTo>
                    <a:pt x="177927" y="254032"/>
                  </a:lnTo>
                  <a:lnTo>
                    <a:pt x="177927" y="241364"/>
                  </a:lnTo>
                  <a:lnTo>
                    <a:pt x="279559" y="241364"/>
                  </a:lnTo>
                  <a:cubicBezTo>
                    <a:pt x="293561" y="241364"/>
                    <a:pt x="304991" y="229934"/>
                    <a:pt x="304991" y="215932"/>
                  </a:cubicBezTo>
                  <a:cubicBezTo>
                    <a:pt x="304991" y="201930"/>
                    <a:pt x="293561" y="190500"/>
                    <a:pt x="279559" y="190500"/>
                  </a:cubicBezTo>
                  <a:lnTo>
                    <a:pt x="190691" y="190500"/>
                  </a:lnTo>
                  <a:cubicBezTo>
                    <a:pt x="190691" y="186023"/>
                    <a:pt x="189928" y="181737"/>
                    <a:pt x="188500" y="177832"/>
                  </a:cubicBezTo>
                  <a:lnTo>
                    <a:pt x="279654" y="177832"/>
                  </a:lnTo>
                  <a:cubicBezTo>
                    <a:pt x="293656" y="177832"/>
                    <a:pt x="305086" y="166402"/>
                    <a:pt x="305086" y="152400"/>
                  </a:cubicBezTo>
                  <a:close/>
                  <a:moveTo>
                    <a:pt x="165068" y="212503"/>
                  </a:moveTo>
                  <a:lnTo>
                    <a:pt x="165068" y="254032"/>
                  </a:lnTo>
                  <a:cubicBezTo>
                    <a:pt x="165068" y="260985"/>
                    <a:pt x="159353" y="266700"/>
                    <a:pt x="152400" y="266700"/>
                  </a:cubicBezTo>
                  <a:cubicBezTo>
                    <a:pt x="145447" y="266700"/>
                    <a:pt x="139732" y="260985"/>
                    <a:pt x="139732" y="254032"/>
                  </a:cubicBezTo>
                  <a:lnTo>
                    <a:pt x="139732" y="212503"/>
                  </a:lnTo>
                  <a:cubicBezTo>
                    <a:pt x="132112" y="208121"/>
                    <a:pt x="127064" y="199930"/>
                    <a:pt x="127064" y="190500"/>
                  </a:cubicBezTo>
                  <a:cubicBezTo>
                    <a:pt x="127064" y="176498"/>
                    <a:pt x="138494" y="165068"/>
                    <a:pt x="152495" y="165068"/>
                  </a:cubicBezTo>
                  <a:cubicBezTo>
                    <a:pt x="166497" y="165068"/>
                    <a:pt x="177927" y="176403"/>
                    <a:pt x="177927" y="190500"/>
                  </a:cubicBezTo>
                  <a:cubicBezTo>
                    <a:pt x="177927" y="199930"/>
                    <a:pt x="172784" y="208121"/>
                    <a:pt x="165259" y="212503"/>
                  </a:cubicBezTo>
                  <a:close/>
                </a:path>
              </a:pathLst>
            </a:custGeom>
            <a:solidFill>
              <a:srgbClr val="FFFFFF"/>
            </a:solidFill>
            <a:ln w="9525" cap="flat">
              <a:noFill/>
              <a:prstDash val="solid"/>
              <a:miter/>
            </a:ln>
          </p:spPr>
          <p:txBody>
            <a:bodyPr rtlCol="0" anchor="ctr"/>
            <a:lstStyle/>
            <a:p>
              <a:endParaRPr lang="en-US"/>
            </a:p>
          </p:txBody>
        </p:sp>
      </p:grpSp>
      <p:grpSp>
        <p:nvGrpSpPr>
          <p:cNvPr id="334" name="Graphic 173">
            <a:extLst>
              <a:ext uri="{FF2B5EF4-FFF2-40B4-BE49-F238E27FC236}">
                <a16:creationId xmlns:a16="http://schemas.microsoft.com/office/drawing/2014/main" id="{02B569D7-FD7C-E6DA-1816-A07281B88544}"/>
              </a:ext>
            </a:extLst>
          </p:cNvPr>
          <p:cNvGrpSpPr/>
          <p:nvPr/>
        </p:nvGrpSpPr>
        <p:grpSpPr>
          <a:xfrm>
            <a:off x="6324596" y="3208770"/>
            <a:ext cx="609600" cy="609600"/>
            <a:chOff x="6324596" y="1690688"/>
            <a:chExt cx="609600" cy="609600"/>
          </a:xfrm>
        </p:grpSpPr>
        <p:sp>
          <p:nvSpPr>
            <p:cNvPr id="335" name="Freeform 334">
              <a:extLst>
                <a:ext uri="{FF2B5EF4-FFF2-40B4-BE49-F238E27FC236}">
                  <a16:creationId xmlns:a16="http://schemas.microsoft.com/office/drawing/2014/main" id="{E8EBCDF6-69C2-984E-C925-BC046A087111}"/>
                </a:ext>
              </a:extLst>
            </p:cNvPr>
            <p:cNvSpPr/>
            <p:nvPr/>
          </p:nvSpPr>
          <p:spPr>
            <a:xfrm>
              <a:off x="6324596"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36" name="Freeform 335">
              <a:extLst>
                <a:ext uri="{FF2B5EF4-FFF2-40B4-BE49-F238E27FC236}">
                  <a16:creationId xmlns:a16="http://schemas.microsoft.com/office/drawing/2014/main" id="{415B1B07-83DC-2382-96B1-247E8173851C}"/>
                </a:ext>
              </a:extLst>
            </p:cNvPr>
            <p:cNvSpPr/>
            <p:nvPr/>
          </p:nvSpPr>
          <p:spPr>
            <a:xfrm>
              <a:off x="6553196" y="1854232"/>
              <a:ext cx="381000" cy="446055"/>
            </a:xfrm>
            <a:custGeom>
              <a:avLst/>
              <a:gdLst>
                <a:gd name="connsiteX0" fmla="*/ 103156 w 381000"/>
                <a:gd name="connsiteY0" fmla="*/ 0 h 446055"/>
                <a:gd name="connsiteX1" fmla="*/ 103156 w 381000"/>
                <a:gd name="connsiteY1" fmla="*/ 53912 h 446055"/>
                <a:gd name="connsiteX2" fmla="*/ 49244 w 381000"/>
                <a:gd name="connsiteY2" fmla="*/ 53912 h 446055"/>
                <a:gd name="connsiteX3" fmla="*/ 114300 w 381000"/>
                <a:gd name="connsiteY3" fmla="*/ 118967 h 446055"/>
                <a:gd name="connsiteX4" fmla="*/ 114300 w 381000"/>
                <a:gd name="connsiteY4" fmla="*/ 278416 h 446055"/>
                <a:gd name="connsiteX5" fmla="*/ 152400 w 381000"/>
                <a:gd name="connsiteY5" fmla="*/ 278416 h 446055"/>
                <a:gd name="connsiteX6" fmla="*/ 152400 w 381000"/>
                <a:gd name="connsiteY6" fmla="*/ 293656 h 446055"/>
                <a:gd name="connsiteX7" fmla="*/ 0 w 381000"/>
                <a:gd name="connsiteY7" fmla="*/ 293656 h 446055"/>
                <a:gd name="connsiteX8" fmla="*/ 152400 w 381000"/>
                <a:gd name="connsiteY8" fmla="*/ 446056 h 446055"/>
                <a:gd name="connsiteX9" fmla="*/ 346139 w 381000"/>
                <a:gd name="connsiteY9" fmla="*/ 446056 h 446055"/>
                <a:gd name="connsiteX10" fmla="*/ 381000 w 381000"/>
                <a:gd name="connsiteY10" fmla="*/ 411194 h 446055"/>
                <a:gd name="connsiteX11" fmla="*/ 381000 w 381000"/>
                <a:gd name="connsiteY11" fmla="*/ 277844 h 446055"/>
                <a:gd name="connsiteX12" fmla="*/ 103156 w 381000"/>
                <a:gd name="connsiteY12" fmla="*/ 0 h 446055"/>
                <a:gd name="connsiteX13" fmla="*/ 38100 w 381000"/>
                <a:gd name="connsiteY13" fmla="*/ 105632 h 446055"/>
                <a:gd name="connsiteX14" fmla="*/ 0 w 381000"/>
                <a:gd name="connsiteY14" fmla="*/ 105632 h 446055"/>
                <a:gd name="connsiteX15" fmla="*/ 38100 w 381000"/>
                <a:gd name="connsiteY15" fmla="*/ 143732 h 446055"/>
                <a:gd name="connsiteX16" fmla="*/ 38100 w 381000"/>
                <a:gd name="connsiteY16" fmla="*/ 105632 h 44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000" h="446055">
                  <a:moveTo>
                    <a:pt x="103156" y="0"/>
                  </a:moveTo>
                  <a:cubicBezTo>
                    <a:pt x="118015" y="14859"/>
                    <a:pt x="118015" y="38957"/>
                    <a:pt x="103156" y="53912"/>
                  </a:cubicBezTo>
                  <a:cubicBezTo>
                    <a:pt x="88297" y="68770"/>
                    <a:pt x="64198" y="68770"/>
                    <a:pt x="49244" y="53912"/>
                  </a:cubicBezTo>
                  <a:lnTo>
                    <a:pt x="114300" y="118967"/>
                  </a:lnTo>
                  <a:lnTo>
                    <a:pt x="114300" y="278416"/>
                  </a:lnTo>
                  <a:lnTo>
                    <a:pt x="152400" y="278416"/>
                  </a:lnTo>
                  <a:lnTo>
                    <a:pt x="152400" y="293656"/>
                  </a:lnTo>
                  <a:lnTo>
                    <a:pt x="0" y="293656"/>
                  </a:lnTo>
                  <a:lnTo>
                    <a:pt x="152400" y="446056"/>
                  </a:lnTo>
                  <a:lnTo>
                    <a:pt x="346139" y="446056"/>
                  </a:lnTo>
                  <a:cubicBezTo>
                    <a:pt x="365284" y="446056"/>
                    <a:pt x="381000" y="430340"/>
                    <a:pt x="381000" y="411194"/>
                  </a:cubicBezTo>
                  <a:lnTo>
                    <a:pt x="381000" y="277844"/>
                  </a:lnTo>
                  <a:lnTo>
                    <a:pt x="103156" y="0"/>
                  </a:lnTo>
                  <a:close/>
                  <a:moveTo>
                    <a:pt x="38100" y="105632"/>
                  </a:moveTo>
                  <a:lnTo>
                    <a:pt x="0" y="105632"/>
                  </a:lnTo>
                  <a:lnTo>
                    <a:pt x="38100" y="143732"/>
                  </a:lnTo>
                  <a:lnTo>
                    <a:pt x="38100" y="105632"/>
                  </a:lnTo>
                  <a:close/>
                </a:path>
              </a:pathLst>
            </a:custGeom>
            <a:gradFill>
              <a:gsLst>
                <a:gs pos="0">
                  <a:schemeClr val="tx2"/>
                </a:gs>
                <a:gs pos="100000">
                  <a:schemeClr val="tx1">
                    <a:lumMod val="85000"/>
                    <a:lumOff val="15000"/>
                  </a:schemeClr>
                </a:gs>
              </a:gsLst>
              <a:lin ang="13499535" scaled="1"/>
            </a:gradFill>
            <a:ln w="9525" cap="flat">
              <a:noFill/>
              <a:prstDash val="solid"/>
              <a:miter/>
            </a:ln>
          </p:spPr>
          <p:txBody>
            <a:bodyPr rtlCol="0" anchor="ctr"/>
            <a:lstStyle/>
            <a:p>
              <a:endParaRPr lang="en-US" dirty="0"/>
            </a:p>
          </p:txBody>
        </p:sp>
        <p:sp>
          <p:nvSpPr>
            <p:cNvPr id="337" name="Freeform 336">
              <a:extLst>
                <a:ext uri="{FF2B5EF4-FFF2-40B4-BE49-F238E27FC236}">
                  <a16:creationId xmlns:a16="http://schemas.microsoft.com/office/drawing/2014/main" id="{472E845D-6F67-3E1B-CA33-165F763239FA}"/>
                </a:ext>
              </a:extLst>
            </p:cNvPr>
            <p:cNvSpPr/>
            <p:nvPr/>
          </p:nvSpPr>
          <p:spPr>
            <a:xfrm>
              <a:off x="6553196" y="1843088"/>
              <a:ext cx="152400" cy="304800"/>
            </a:xfrm>
            <a:custGeom>
              <a:avLst/>
              <a:gdLst>
                <a:gd name="connsiteX0" fmla="*/ 114300 w 152400"/>
                <a:gd name="connsiteY0" fmla="*/ 289560 h 304800"/>
                <a:gd name="connsiteX1" fmla="*/ 114300 w 152400"/>
                <a:gd name="connsiteY1" fmla="*/ 101632 h 304800"/>
                <a:gd name="connsiteX2" fmla="*/ 0 w 152400"/>
                <a:gd name="connsiteY2" fmla="*/ 101632 h 304800"/>
                <a:gd name="connsiteX3" fmla="*/ 0 w 152400"/>
                <a:gd name="connsiteY3" fmla="*/ 116872 h 304800"/>
                <a:gd name="connsiteX4" fmla="*/ 38100 w 152400"/>
                <a:gd name="connsiteY4" fmla="*/ 116872 h 304800"/>
                <a:gd name="connsiteX5" fmla="*/ 38100 w 152400"/>
                <a:gd name="connsiteY5" fmla="*/ 289560 h 304800"/>
                <a:gd name="connsiteX6" fmla="*/ 0 w 152400"/>
                <a:gd name="connsiteY6" fmla="*/ 289560 h 304800"/>
                <a:gd name="connsiteX7" fmla="*/ 0 w 152400"/>
                <a:gd name="connsiteY7" fmla="*/ 304800 h 304800"/>
                <a:gd name="connsiteX8" fmla="*/ 152400 w 152400"/>
                <a:gd name="connsiteY8" fmla="*/ 304800 h 304800"/>
                <a:gd name="connsiteX9" fmla="*/ 152400 w 152400"/>
                <a:gd name="connsiteY9" fmla="*/ 289560 h 304800"/>
                <a:gd name="connsiteX10" fmla="*/ 114300 w 152400"/>
                <a:gd name="connsiteY10" fmla="*/ 289560 h 304800"/>
                <a:gd name="connsiteX11" fmla="*/ 76200 w 152400"/>
                <a:gd name="connsiteY11" fmla="*/ 76200 h 304800"/>
                <a:gd name="connsiteX12" fmla="*/ 114300 w 152400"/>
                <a:gd name="connsiteY12" fmla="*/ 38100 h 304800"/>
                <a:gd name="connsiteX13" fmla="*/ 76200 w 152400"/>
                <a:gd name="connsiteY13" fmla="*/ 0 h 304800"/>
                <a:gd name="connsiteX14" fmla="*/ 38100 w 152400"/>
                <a:gd name="connsiteY14" fmla="*/ 38100 h 304800"/>
                <a:gd name="connsiteX15" fmla="*/ 76200 w 152400"/>
                <a:gd name="connsiteY15" fmla="*/ 762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304800">
                  <a:moveTo>
                    <a:pt x="114300" y="289560"/>
                  </a:moveTo>
                  <a:lnTo>
                    <a:pt x="114300" y="101632"/>
                  </a:lnTo>
                  <a:lnTo>
                    <a:pt x="0" y="101632"/>
                  </a:lnTo>
                  <a:lnTo>
                    <a:pt x="0" y="116872"/>
                  </a:lnTo>
                  <a:lnTo>
                    <a:pt x="38100" y="116872"/>
                  </a:lnTo>
                  <a:lnTo>
                    <a:pt x="38100" y="289560"/>
                  </a:lnTo>
                  <a:lnTo>
                    <a:pt x="0" y="289560"/>
                  </a:lnTo>
                  <a:lnTo>
                    <a:pt x="0" y="304800"/>
                  </a:lnTo>
                  <a:lnTo>
                    <a:pt x="152400" y="304800"/>
                  </a:lnTo>
                  <a:lnTo>
                    <a:pt x="152400" y="289560"/>
                  </a:lnTo>
                  <a:lnTo>
                    <a:pt x="114300" y="289560"/>
                  </a:lnTo>
                  <a:close/>
                  <a:moveTo>
                    <a:pt x="76200" y="76200"/>
                  </a:moveTo>
                  <a:cubicBezTo>
                    <a:pt x="97250" y="76200"/>
                    <a:pt x="114300" y="59150"/>
                    <a:pt x="114300" y="38100"/>
                  </a:cubicBezTo>
                  <a:cubicBezTo>
                    <a:pt x="114300" y="17050"/>
                    <a:pt x="97250" y="0"/>
                    <a:pt x="76200" y="0"/>
                  </a:cubicBezTo>
                  <a:cubicBezTo>
                    <a:pt x="55150" y="0"/>
                    <a:pt x="38100" y="17050"/>
                    <a:pt x="38100" y="38100"/>
                  </a:cubicBezTo>
                  <a:cubicBezTo>
                    <a:pt x="38100" y="59150"/>
                    <a:pt x="55150" y="76200"/>
                    <a:pt x="76200" y="76200"/>
                  </a:cubicBezTo>
                  <a:close/>
                </a:path>
              </a:pathLst>
            </a:custGeom>
            <a:solidFill>
              <a:srgbClr val="FFFFFF"/>
            </a:solidFill>
            <a:ln w="9525" cap="flat">
              <a:noFill/>
              <a:prstDash val="solid"/>
              <a:miter/>
            </a:ln>
          </p:spPr>
          <p:txBody>
            <a:bodyPr rtlCol="0" anchor="ctr"/>
            <a:lstStyle/>
            <a:p>
              <a:endParaRPr lang="en-US"/>
            </a:p>
          </p:txBody>
        </p:sp>
      </p:grpSp>
      <p:grpSp>
        <p:nvGrpSpPr>
          <p:cNvPr id="338" name="Graphic 171">
            <a:extLst>
              <a:ext uri="{FF2B5EF4-FFF2-40B4-BE49-F238E27FC236}">
                <a16:creationId xmlns:a16="http://schemas.microsoft.com/office/drawing/2014/main" id="{2EB59957-4D67-AF41-8113-5BD22B4D9845}"/>
              </a:ext>
            </a:extLst>
          </p:cNvPr>
          <p:cNvGrpSpPr/>
          <p:nvPr/>
        </p:nvGrpSpPr>
        <p:grpSpPr>
          <a:xfrm>
            <a:off x="7087887" y="3208770"/>
            <a:ext cx="609695" cy="609695"/>
            <a:chOff x="7087887" y="1690688"/>
            <a:chExt cx="609695" cy="609695"/>
          </a:xfrm>
        </p:grpSpPr>
        <p:sp>
          <p:nvSpPr>
            <p:cNvPr id="339" name="Freeform 338">
              <a:extLst>
                <a:ext uri="{FF2B5EF4-FFF2-40B4-BE49-F238E27FC236}">
                  <a16:creationId xmlns:a16="http://schemas.microsoft.com/office/drawing/2014/main" id="{A0192A0B-59CA-30C3-5BEA-CBF1E2DD023E}"/>
                </a:ext>
              </a:extLst>
            </p:cNvPr>
            <p:cNvSpPr/>
            <p:nvPr/>
          </p:nvSpPr>
          <p:spPr>
            <a:xfrm>
              <a:off x="7087887"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40" name="Freeform 339">
              <a:extLst>
                <a:ext uri="{FF2B5EF4-FFF2-40B4-BE49-F238E27FC236}">
                  <a16:creationId xmlns:a16="http://schemas.microsoft.com/office/drawing/2014/main" id="{F178B360-7E14-E80A-5515-183C91C2881C}"/>
                </a:ext>
              </a:extLst>
            </p:cNvPr>
            <p:cNvSpPr/>
            <p:nvPr/>
          </p:nvSpPr>
          <p:spPr>
            <a:xfrm>
              <a:off x="7365635" y="1859852"/>
              <a:ext cx="331946" cy="440531"/>
            </a:xfrm>
            <a:custGeom>
              <a:avLst/>
              <a:gdLst>
                <a:gd name="connsiteX0" fmla="*/ 67437 w 331946"/>
                <a:gd name="connsiteY0" fmla="*/ 0 h 440531"/>
                <a:gd name="connsiteX1" fmla="*/ 84201 w 331946"/>
                <a:gd name="connsiteY1" fmla="*/ 40386 h 440531"/>
                <a:gd name="connsiteX2" fmla="*/ 83058 w 331946"/>
                <a:gd name="connsiteY2" fmla="*/ 51911 h 440531"/>
                <a:gd name="connsiteX3" fmla="*/ 79724 w 331946"/>
                <a:gd name="connsiteY3" fmla="*/ 62675 h 440531"/>
                <a:gd name="connsiteX4" fmla="*/ 52292 w 331946"/>
                <a:gd name="connsiteY4" fmla="*/ 127159 h 440531"/>
                <a:gd name="connsiteX5" fmla="*/ 27051 w 331946"/>
                <a:gd name="connsiteY5" fmla="*/ 186500 h 440531"/>
                <a:gd name="connsiteX6" fmla="*/ 281083 w 331946"/>
                <a:gd name="connsiteY6" fmla="*/ 440531 h 440531"/>
                <a:gd name="connsiteX7" fmla="*/ 297085 w 331946"/>
                <a:gd name="connsiteY7" fmla="*/ 440531 h 440531"/>
                <a:gd name="connsiteX8" fmla="*/ 331946 w 331946"/>
                <a:gd name="connsiteY8" fmla="*/ 405670 h 440531"/>
                <a:gd name="connsiteX9" fmla="*/ 331946 w 331946"/>
                <a:gd name="connsiteY9" fmla="*/ 264414 h 440531"/>
                <a:gd name="connsiteX10" fmla="*/ 67532 w 331946"/>
                <a:gd name="connsiteY10" fmla="*/ 0 h 440531"/>
                <a:gd name="connsiteX11" fmla="*/ 53912 w 331946"/>
                <a:gd name="connsiteY11" fmla="*/ 276892 h 440531"/>
                <a:gd name="connsiteX12" fmla="*/ 0 w 331946"/>
                <a:gd name="connsiteY12" fmla="*/ 276892 h 440531"/>
                <a:gd name="connsiteX13" fmla="*/ 163544 w 331946"/>
                <a:gd name="connsiteY13" fmla="*/ 440436 h 440531"/>
                <a:gd name="connsiteX14" fmla="*/ 271272 w 331946"/>
                <a:gd name="connsiteY14" fmla="*/ 440436 h 440531"/>
                <a:gd name="connsiteX15" fmla="*/ 53816 w 331946"/>
                <a:gd name="connsiteY15" fmla="*/ 222980 h 440531"/>
                <a:gd name="connsiteX16" fmla="*/ 53816 w 331946"/>
                <a:gd name="connsiteY16" fmla="*/ 276892 h 44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946" h="440531">
                  <a:moveTo>
                    <a:pt x="67437" y="0"/>
                  </a:moveTo>
                  <a:cubicBezTo>
                    <a:pt x="77724" y="10382"/>
                    <a:pt x="84201" y="24670"/>
                    <a:pt x="84201" y="40386"/>
                  </a:cubicBezTo>
                  <a:cubicBezTo>
                    <a:pt x="84201" y="44291"/>
                    <a:pt x="83820" y="48196"/>
                    <a:pt x="83058" y="51911"/>
                  </a:cubicBezTo>
                  <a:cubicBezTo>
                    <a:pt x="82296" y="55626"/>
                    <a:pt x="81153" y="59245"/>
                    <a:pt x="79724" y="62675"/>
                  </a:cubicBezTo>
                  <a:cubicBezTo>
                    <a:pt x="78296" y="66104"/>
                    <a:pt x="65151" y="97060"/>
                    <a:pt x="52292" y="127159"/>
                  </a:cubicBezTo>
                  <a:cubicBezTo>
                    <a:pt x="39529" y="157258"/>
                    <a:pt x="27051" y="186500"/>
                    <a:pt x="27051" y="186500"/>
                  </a:cubicBezTo>
                  <a:lnTo>
                    <a:pt x="281083" y="440531"/>
                  </a:lnTo>
                  <a:lnTo>
                    <a:pt x="297085" y="440531"/>
                  </a:lnTo>
                  <a:cubicBezTo>
                    <a:pt x="316230" y="440531"/>
                    <a:pt x="331946" y="424815"/>
                    <a:pt x="331946" y="405670"/>
                  </a:cubicBezTo>
                  <a:lnTo>
                    <a:pt x="331946" y="264414"/>
                  </a:lnTo>
                  <a:lnTo>
                    <a:pt x="67532" y="0"/>
                  </a:lnTo>
                  <a:close/>
                  <a:moveTo>
                    <a:pt x="53912" y="276892"/>
                  </a:moveTo>
                  <a:cubicBezTo>
                    <a:pt x="39052" y="291751"/>
                    <a:pt x="14859" y="291751"/>
                    <a:pt x="0" y="276892"/>
                  </a:cubicBezTo>
                  <a:lnTo>
                    <a:pt x="163544" y="440436"/>
                  </a:lnTo>
                  <a:lnTo>
                    <a:pt x="271272" y="440436"/>
                  </a:lnTo>
                  <a:lnTo>
                    <a:pt x="53816" y="222980"/>
                  </a:lnTo>
                  <a:cubicBezTo>
                    <a:pt x="68675" y="237839"/>
                    <a:pt x="68675" y="262033"/>
                    <a:pt x="53816" y="276892"/>
                  </a:cubicBezTo>
                  <a:close/>
                </a:path>
              </a:pathLst>
            </a:custGeom>
            <a:gradFill>
              <a:gsLst>
                <a:gs pos="0">
                  <a:schemeClr val="tx2"/>
                </a:gs>
                <a:gs pos="100000">
                  <a:schemeClr val="tx1">
                    <a:lumMod val="85000"/>
                    <a:lumOff val="15000"/>
                  </a:schemeClr>
                </a:gs>
              </a:gsLst>
              <a:lin ang="13500479" scaled="1"/>
            </a:gradFill>
            <a:ln w="9525" cap="flat">
              <a:noFill/>
              <a:prstDash val="solid"/>
              <a:miter/>
            </a:ln>
          </p:spPr>
          <p:txBody>
            <a:bodyPr rtlCol="0" anchor="ctr"/>
            <a:lstStyle/>
            <a:p>
              <a:endParaRPr lang="en-US" dirty="0"/>
            </a:p>
          </p:txBody>
        </p:sp>
        <p:sp>
          <p:nvSpPr>
            <p:cNvPr id="341" name="Freeform 340">
              <a:extLst>
                <a:ext uri="{FF2B5EF4-FFF2-40B4-BE49-F238E27FC236}">
                  <a16:creationId xmlns:a16="http://schemas.microsoft.com/office/drawing/2014/main" id="{6B541046-DEC7-85AA-8BB7-14C96DE07CC7}"/>
                </a:ext>
              </a:extLst>
            </p:cNvPr>
            <p:cNvSpPr/>
            <p:nvPr/>
          </p:nvSpPr>
          <p:spPr>
            <a:xfrm>
              <a:off x="7335537" y="1843088"/>
              <a:ext cx="114300" cy="304800"/>
            </a:xfrm>
            <a:custGeom>
              <a:avLst/>
              <a:gdLst>
                <a:gd name="connsiteX0" fmla="*/ 57150 w 114300"/>
                <a:gd name="connsiteY0" fmla="*/ 228600 h 304800"/>
                <a:gd name="connsiteX1" fmla="*/ 19050 w 114300"/>
                <a:gd name="connsiteY1" fmla="*/ 266700 h 304800"/>
                <a:gd name="connsiteX2" fmla="*/ 57150 w 114300"/>
                <a:gd name="connsiteY2" fmla="*/ 304800 h 304800"/>
                <a:gd name="connsiteX3" fmla="*/ 95250 w 114300"/>
                <a:gd name="connsiteY3" fmla="*/ 266700 h 304800"/>
                <a:gd name="connsiteX4" fmla="*/ 57150 w 114300"/>
                <a:gd name="connsiteY4" fmla="*/ 228600 h 304800"/>
                <a:gd name="connsiteX5" fmla="*/ 57150 w 114300"/>
                <a:gd name="connsiteY5" fmla="*/ 0 h 304800"/>
                <a:gd name="connsiteX6" fmla="*/ 0 w 114300"/>
                <a:gd name="connsiteY6" fmla="*/ 57150 h 304800"/>
                <a:gd name="connsiteX7" fmla="*/ 4477 w 114300"/>
                <a:gd name="connsiteY7" fmla="*/ 79439 h 304800"/>
                <a:gd name="connsiteX8" fmla="*/ 57150 w 114300"/>
                <a:gd name="connsiteY8" fmla="*/ 203264 h 304800"/>
                <a:gd name="connsiteX9" fmla="*/ 109823 w 114300"/>
                <a:gd name="connsiteY9" fmla="*/ 79439 h 304800"/>
                <a:gd name="connsiteX10" fmla="*/ 114300 w 114300"/>
                <a:gd name="connsiteY10" fmla="*/ 57150 h 304800"/>
                <a:gd name="connsiteX11" fmla="*/ 57150 w 114300"/>
                <a:gd name="connsiteY11"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304800">
                  <a:moveTo>
                    <a:pt x="57150" y="228600"/>
                  </a:moveTo>
                  <a:cubicBezTo>
                    <a:pt x="36195" y="228600"/>
                    <a:pt x="19050" y="245745"/>
                    <a:pt x="19050" y="266700"/>
                  </a:cubicBezTo>
                  <a:cubicBezTo>
                    <a:pt x="19050" y="287655"/>
                    <a:pt x="36195" y="304800"/>
                    <a:pt x="57150" y="304800"/>
                  </a:cubicBezTo>
                  <a:cubicBezTo>
                    <a:pt x="78105" y="304800"/>
                    <a:pt x="95250" y="287655"/>
                    <a:pt x="95250" y="266700"/>
                  </a:cubicBezTo>
                  <a:cubicBezTo>
                    <a:pt x="95250" y="245745"/>
                    <a:pt x="78105" y="228600"/>
                    <a:pt x="57150" y="228600"/>
                  </a:cubicBezTo>
                  <a:close/>
                  <a:moveTo>
                    <a:pt x="57150" y="0"/>
                  </a:moveTo>
                  <a:cubicBezTo>
                    <a:pt x="25622" y="0"/>
                    <a:pt x="0" y="25622"/>
                    <a:pt x="0" y="57150"/>
                  </a:cubicBezTo>
                  <a:cubicBezTo>
                    <a:pt x="0" y="65056"/>
                    <a:pt x="1810" y="72485"/>
                    <a:pt x="4477" y="79439"/>
                  </a:cubicBezTo>
                  <a:cubicBezTo>
                    <a:pt x="15621" y="108109"/>
                    <a:pt x="57150" y="203264"/>
                    <a:pt x="57150" y="203264"/>
                  </a:cubicBezTo>
                  <a:cubicBezTo>
                    <a:pt x="57150" y="203264"/>
                    <a:pt x="106871" y="86296"/>
                    <a:pt x="109823" y="79439"/>
                  </a:cubicBezTo>
                  <a:cubicBezTo>
                    <a:pt x="112681" y="72581"/>
                    <a:pt x="114300" y="65056"/>
                    <a:pt x="114300" y="57150"/>
                  </a:cubicBezTo>
                  <a:cubicBezTo>
                    <a:pt x="114300" y="25622"/>
                    <a:pt x="88678" y="0"/>
                    <a:pt x="57150" y="0"/>
                  </a:cubicBezTo>
                  <a:close/>
                </a:path>
              </a:pathLst>
            </a:custGeom>
            <a:solidFill>
              <a:srgbClr val="FFFFFF"/>
            </a:solidFill>
            <a:ln w="9525" cap="flat">
              <a:noFill/>
              <a:prstDash val="solid"/>
              <a:miter/>
            </a:ln>
          </p:spPr>
          <p:txBody>
            <a:bodyPr rtlCol="0" anchor="ctr"/>
            <a:lstStyle/>
            <a:p>
              <a:endParaRPr lang="en-US"/>
            </a:p>
          </p:txBody>
        </p:sp>
      </p:grpSp>
      <p:grpSp>
        <p:nvGrpSpPr>
          <p:cNvPr id="342" name="Graphic 169">
            <a:extLst>
              <a:ext uri="{FF2B5EF4-FFF2-40B4-BE49-F238E27FC236}">
                <a16:creationId xmlns:a16="http://schemas.microsoft.com/office/drawing/2014/main" id="{7663964D-EAD5-C961-7567-CDEB3F4CB114}"/>
              </a:ext>
            </a:extLst>
          </p:cNvPr>
          <p:cNvGrpSpPr/>
          <p:nvPr/>
        </p:nvGrpSpPr>
        <p:grpSpPr>
          <a:xfrm>
            <a:off x="7851178" y="3208770"/>
            <a:ext cx="609600" cy="609600"/>
            <a:chOff x="7851178" y="1690688"/>
            <a:chExt cx="609600" cy="609600"/>
          </a:xfrm>
        </p:grpSpPr>
        <p:sp>
          <p:nvSpPr>
            <p:cNvPr id="343" name="Freeform 342">
              <a:extLst>
                <a:ext uri="{FF2B5EF4-FFF2-40B4-BE49-F238E27FC236}">
                  <a16:creationId xmlns:a16="http://schemas.microsoft.com/office/drawing/2014/main" id="{573F2BA2-25E0-C1AE-264D-94D0CCB32147}"/>
                </a:ext>
              </a:extLst>
            </p:cNvPr>
            <p:cNvSpPr/>
            <p:nvPr/>
          </p:nvSpPr>
          <p:spPr>
            <a:xfrm>
              <a:off x="7851178"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44" name="Freeform 343">
              <a:extLst>
                <a:ext uri="{FF2B5EF4-FFF2-40B4-BE49-F238E27FC236}">
                  <a16:creationId xmlns:a16="http://schemas.microsoft.com/office/drawing/2014/main" id="{7FF6CDDE-C2FD-B9E6-FDEA-79ACEE3B2D3A}"/>
                </a:ext>
              </a:extLst>
            </p:cNvPr>
            <p:cNvSpPr/>
            <p:nvPr/>
          </p:nvSpPr>
          <p:spPr>
            <a:xfrm>
              <a:off x="8006911" y="1846802"/>
              <a:ext cx="453866" cy="453485"/>
            </a:xfrm>
            <a:custGeom>
              <a:avLst/>
              <a:gdLst>
                <a:gd name="connsiteX0" fmla="*/ 223266 w 453866"/>
                <a:gd name="connsiteY0" fmla="*/ 8954 h 453485"/>
                <a:gd name="connsiteX1" fmla="*/ 223266 w 453866"/>
                <a:gd name="connsiteY1" fmla="*/ 71438 h 453485"/>
                <a:gd name="connsiteX2" fmla="*/ 297942 w 453866"/>
                <a:gd name="connsiteY2" fmla="*/ 152400 h 453485"/>
                <a:gd name="connsiteX3" fmla="*/ 299942 w 453866"/>
                <a:gd name="connsiteY3" fmla="*/ 167069 h 453485"/>
                <a:gd name="connsiteX4" fmla="*/ 297942 w 453866"/>
                <a:gd name="connsiteY4" fmla="*/ 170307 h 453485"/>
                <a:gd name="connsiteX5" fmla="*/ 289655 w 453866"/>
                <a:gd name="connsiteY5" fmla="*/ 174022 h 453485"/>
                <a:gd name="connsiteX6" fmla="*/ 281369 w 453866"/>
                <a:gd name="connsiteY6" fmla="*/ 170307 h 453485"/>
                <a:gd name="connsiteX7" fmla="*/ 148971 w 453866"/>
                <a:gd name="connsiteY7" fmla="*/ 26860 h 453485"/>
                <a:gd name="connsiteX8" fmla="*/ 16573 w 453866"/>
                <a:gd name="connsiteY8" fmla="*/ 170307 h 453485"/>
                <a:gd name="connsiteX9" fmla="*/ 8287 w 453866"/>
                <a:gd name="connsiteY9" fmla="*/ 174022 h 453485"/>
                <a:gd name="connsiteX10" fmla="*/ 0 w 453866"/>
                <a:gd name="connsiteY10" fmla="*/ 170307 h 453485"/>
                <a:gd name="connsiteX11" fmla="*/ 31718 w 453866"/>
                <a:gd name="connsiteY11" fmla="*/ 202025 h 453485"/>
                <a:gd name="connsiteX12" fmla="*/ 31718 w 453866"/>
                <a:gd name="connsiteY12" fmla="*/ 174022 h 453485"/>
                <a:gd name="connsiteX13" fmla="*/ 148971 w 453866"/>
                <a:gd name="connsiteY13" fmla="*/ 47054 h 453485"/>
                <a:gd name="connsiteX14" fmla="*/ 266224 w 453866"/>
                <a:gd name="connsiteY14" fmla="*/ 174022 h 453485"/>
                <a:gd name="connsiteX15" fmla="*/ 266224 w 453866"/>
                <a:gd name="connsiteY15" fmla="*/ 275654 h 453485"/>
                <a:gd name="connsiteX16" fmla="*/ 242792 w 453866"/>
                <a:gd name="connsiteY16" fmla="*/ 301085 h 453485"/>
                <a:gd name="connsiteX17" fmla="*/ 184213 w 453866"/>
                <a:gd name="connsiteY17" fmla="*/ 301085 h 453485"/>
                <a:gd name="connsiteX18" fmla="*/ 184213 w 453866"/>
                <a:gd name="connsiteY18" fmla="*/ 212217 h 453485"/>
                <a:gd name="connsiteX19" fmla="*/ 160782 w 453866"/>
                <a:gd name="connsiteY19" fmla="*/ 186785 h 453485"/>
                <a:gd name="connsiteX20" fmla="*/ 137351 w 453866"/>
                <a:gd name="connsiteY20" fmla="*/ 186785 h 453485"/>
                <a:gd name="connsiteX21" fmla="*/ 113919 w 453866"/>
                <a:gd name="connsiteY21" fmla="*/ 212217 h 453485"/>
                <a:gd name="connsiteX22" fmla="*/ 113919 w 453866"/>
                <a:gd name="connsiteY22" fmla="*/ 301085 h 453485"/>
                <a:gd name="connsiteX23" fmla="*/ 55340 w 453866"/>
                <a:gd name="connsiteY23" fmla="*/ 301085 h 453485"/>
                <a:gd name="connsiteX24" fmla="*/ 38767 w 453866"/>
                <a:gd name="connsiteY24" fmla="*/ 293656 h 453485"/>
                <a:gd name="connsiteX25" fmla="*/ 198596 w 453866"/>
                <a:gd name="connsiteY25" fmla="*/ 453485 h 453485"/>
                <a:gd name="connsiteX26" fmla="*/ 419005 w 453866"/>
                <a:gd name="connsiteY26" fmla="*/ 453485 h 453485"/>
                <a:gd name="connsiteX27" fmla="*/ 453866 w 453866"/>
                <a:gd name="connsiteY27" fmla="*/ 418624 h 453485"/>
                <a:gd name="connsiteX28" fmla="*/ 453866 w 453866"/>
                <a:gd name="connsiteY28" fmla="*/ 239554 h 453485"/>
                <a:gd name="connsiteX29" fmla="*/ 223266 w 453866"/>
                <a:gd name="connsiteY29" fmla="*/ 9049 h 453485"/>
                <a:gd name="connsiteX30" fmla="*/ 182118 w 453866"/>
                <a:gd name="connsiteY30" fmla="*/ 24765 h 453485"/>
                <a:gd name="connsiteX31" fmla="*/ 157353 w 453866"/>
                <a:gd name="connsiteY31" fmla="*/ 0 h 453485"/>
                <a:gd name="connsiteX32" fmla="*/ 182118 w 453866"/>
                <a:gd name="connsiteY32" fmla="*/ 26860 h 453485"/>
                <a:gd name="connsiteX33" fmla="*/ 182118 w 453866"/>
                <a:gd name="connsiteY33" fmla="*/ 24765 h 4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3866" h="453485">
                  <a:moveTo>
                    <a:pt x="223266" y="8954"/>
                  </a:moveTo>
                  <a:lnTo>
                    <a:pt x="223266" y="71438"/>
                  </a:lnTo>
                  <a:lnTo>
                    <a:pt x="297942" y="152400"/>
                  </a:lnTo>
                  <a:cubicBezTo>
                    <a:pt x="301657" y="156401"/>
                    <a:pt x="302228" y="162306"/>
                    <a:pt x="299942" y="167069"/>
                  </a:cubicBezTo>
                  <a:cubicBezTo>
                    <a:pt x="299371" y="168212"/>
                    <a:pt x="298799" y="169354"/>
                    <a:pt x="297942" y="170307"/>
                  </a:cubicBezTo>
                  <a:cubicBezTo>
                    <a:pt x="295656" y="172784"/>
                    <a:pt x="292608" y="174022"/>
                    <a:pt x="289655" y="174022"/>
                  </a:cubicBezTo>
                  <a:cubicBezTo>
                    <a:pt x="286703" y="174022"/>
                    <a:pt x="283655" y="172784"/>
                    <a:pt x="281369" y="170307"/>
                  </a:cubicBezTo>
                  <a:lnTo>
                    <a:pt x="148971" y="26860"/>
                  </a:lnTo>
                  <a:lnTo>
                    <a:pt x="16573" y="170307"/>
                  </a:lnTo>
                  <a:cubicBezTo>
                    <a:pt x="14288" y="172784"/>
                    <a:pt x="11335" y="174022"/>
                    <a:pt x="8287" y="174022"/>
                  </a:cubicBezTo>
                  <a:cubicBezTo>
                    <a:pt x="5239" y="174022"/>
                    <a:pt x="2286" y="172784"/>
                    <a:pt x="0" y="170307"/>
                  </a:cubicBezTo>
                  <a:lnTo>
                    <a:pt x="31718" y="202025"/>
                  </a:lnTo>
                  <a:lnTo>
                    <a:pt x="31718" y="174022"/>
                  </a:lnTo>
                  <a:lnTo>
                    <a:pt x="148971" y="47054"/>
                  </a:lnTo>
                  <a:lnTo>
                    <a:pt x="266224" y="174022"/>
                  </a:lnTo>
                  <a:lnTo>
                    <a:pt x="266224" y="275654"/>
                  </a:lnTo>
                  <a:cubicBezTo>
                    <a:pt x="266224" y="289655"/>
                    <a:pt x="255651" y="301085"/>
                    <a:pt x="242792" y="301085"/>
                  </a:cubicBezTo>
                  <a:lnTo>
                    <a:pt x="184213" y="301085"/>
                  </a:lnTo>
                  <a:lnTo>
                    <a:pt x="184213" y="212217"/>
                  </a:lnTo>
                  <a:cubicBezTo>
                    <a:pt x="184213" y="198215"/>
                    <a:pt x="173641" y="186785"/>
                    <a:pt x="160782" y="186785"/>
                  </a:cubicBezTo>
                  <a:lnTo>
                    <a:pt x="137351" y="186785"/>
                  </a:lnTo>
                  <a:cubicBezTo>
                    <a:pt x="124396" y="186785"/>
                    <a:pt x="113919" y="198215"/>
                    <a:pt x="113919" y="212217"/>
                  </a:cubicBezTo>
                  <a:lnTo>
                    <a:pt x="113919" y="301085"/>
                  </a:lnTo>
                  <a:lnTo>
                    <a:pt x="55340" y="301085"/>
                  </a:lnTo>
                  <a:cubicBezTo>
                    <a:pt x="48863" y="301085"/>
                    <a:pt x="43053" y="298228"/>
                    <a:pt x="38767" y="293656"/>
                  </a:cubicBezTo>
                  <a:lnTo>
                    <a:pt x="198596" y="453485"/>
                  </a:lnTo>
                  <a:lnTo>
                    <a:pt x="419005" y="453485"/>
                  </a:lnTo>
                  <a:cubicBezTo>
                    <a:pt x="438150" y="453485"/>
                    <a:pt x="453866" y="437769"/>
                    <a:pt x="453866" y="418624"/>
                  </a:cubicBezTo>
                  <a:lnTo>
                    <a:pt x="453866" y="239554"/>
                  </a:lnTo>
                  <a:lnTo>
                    <a:pt x="223266" y="9049"/>
                  </a:lnTo>
                  <a:close/>
                  <a:moveTo>
                    <a:pt x="182118" y="24765"/>
                  </a:moveTo>
                  <a:lnTo>
                    <a:pt x="157353" y="0"/>
                  </a:lnTo>
                  <a:lnTo>
                    <a:pt x="182118" y="26860"/>
                  </a:lnTo>
                  <a:lnTo>
                    <a:pt x="182118" y="24765"/>
                  </a:lnTo>
                  <a:close/>
                </a:path>
              </a:pathLst>
            </a:custGeom>
            <a:gradFill>
              <a:gsLst>
                <a:gs pos="0">
                  <a:schemeClr val="tx2"/>
                </a:gs>
                <a:gs pos="100000">
                  <a:schemeClr val="tx1">
                    <a:lumMod val="85000"/>
                    <a:lumOff val="15000"/>
                  </a:schemeClr>
                </a:gs>
              </a:gsLst>
              <a:lin ang="13499551" scaled="1"/>
            </a:gradFill>
            <a:ln w="9525" cap="flat">
              <a:noFill/>
              <a:prstDash val="solid"/>
              <a:miter/>
            </a:ln>
          </p:spPr>
          <p:txBody>
            <a:bodyPr rtlCol="0" anchor="ctr"/>
            <a:lstStyle/>
            <a:p>
              <a:endParaRPr lang="en-US" dirty="0"/>
            </a:p>
          </p:txBody>
        </p:sp>
        <p:sp>
          <p:nvSpPr>
            <p:cNvPr id="345" name="Freeform 344">
              <a:extLst>
                <a:ext uri="{FF2B5EF4-FFF2-40B4-BE49-F238E27FC236}">
                  <a16:creationId xmlns:a16="http://schemas.microsoft.com/office/drawing/2014/main" id="{A145B851-11DF-100D-9B9F-19B1779C8297}"/>
                </a:ext>
              </a:extLst>
            </p:cNvPr>
            <p:cNvSpPr/>
            <p:nvPr/>
          </p:nvSpPr>
          <p:spPr>
            <a:xfrm>
              <a:off x="8003673" y="1842992"/>
              <a:ext cx="304800" cy="304990"/>
            </a:xfrm>
            <a:custGeom>
              <a:avLst/>
              <a:gdLst>
                <a:gd name="connsiteX0" fmla="*/ 301276 w 304800"/>
                <a:gd name="connsiteY0" fmla="*/ 156210 h 304990"/>
                <a:gd name="connsiteX1" fmla="*/ 226600 w 304800"/>
                <a:gd name="connsiteY1" fmla="*/ 75248 h 304990"/>
                <a:gd name="connsiteX2" fmla="*/ 226600 w 304800"/>
                <a:gd name="connsiteY2" fmla="*/ 12764 h 304990"/>
                <a:gd name="connsiteX3" fmla="*/ 185547 w 304800"/>
                <a:gd name="connsiteY3" fmla="*/ 12764 h 304990"/>
                <a:gd name="connsiteX4" fmla="*/ 185547 w 304800"/>
                <a:gd name="connsiteY4" fmla="*/ 30575 h 304990"/>
                <a:gd name="connsiteX5" fmla="*/ 160687 w 304800"/>
                <a:gd name="connsiteY5" fmla="*/ 3715 h 304990"/>
                <a:gd name="connsiteX6" fmla="*/ 144113 w 304800"/>
                <a:gd name="connsiteY6" fmla="*/ 3715 h 304990"/>
                <a:gd name="connsiteX7" fmla="*/ 144113 w 304800"/>
                <a:gd name="connsiteY7" fmla="*/ 3715 h 304990"/>
                <a:gd name="connsiteX8" fmla="*/ 3429 w 304800"/>
                <a:gd name="connsiteY8" fmla="*/ 156115 h 304990"/>
                <a:gd name="connsiteX9" fmla="*/ 3429 w 304800"/>
                <a:gd name="connsiteY9" fmla="*/ 174117 h 304990"/>
                <a:gd name="connsiteX10" fmla="*/ 11716 w 304800"/>
                <a:gd name="connsiteY10" fmla="*/ 177832 h 304990"/>
                <a:gd name="connsiteX11" fmla="*/ 20003 w 304800"/>
                <a:gd name="connsiteY11" fmla="*/ 174117 h 304990"/>
                <a:gd name="connsiteX12" fmla="*/ 152400 w 304800"/>
                <a:gd name="connsiteY12" fmla="*/ 30670 h 304990"/>
                <a:gd name="connsiteX13" fmla="*/ 284798 w 304800"/>
                <a:gd name="connsiteY13" fmla="*/ 174117 h 304990"/>
                <a:gd name="connsiteX14" fmla="*/ 293084 w 304800"/>
                <a:gd name="connsiteY14" fmla="*/ 177832 h 304990"/>
                <a:gd name="connsiteX15" fmla="*/ 301371 w 304800"/>
                <a:gd name="connsiteY15" fmla="*/ 174117 h 304990"/>
                <a:gd name="connsiteX16" fmla="*/ 301371 w 304800"/>
                <a:gd name="connsiteY16" fmla="*/ 156115 h 304990"/>
                <a:gd name="connsiteX17" fmla="*/ 35052 w 304800"/>
                <a:gd name="connsiteY17" fmla="*/ 177927 h 304990"/>
                <a:gd name="connsiteX18" fmla="*/ 35052 w 304800"/>
                <a:gd name="connsiteY18" fmla="*/ 279559 h 304990"/>
                <a:gd name="connsiteX19" fmla="*/ 58483 w 304800"/>
                <a:gd name="connsiteY19" fmla="*/ 304991 h 304990"/>
                <a:gd name="connsiteX20" fmla="*/ 117062 w 304800"/>
                <a:gd name="connsiteY20" fmla="*/ 304991 h 304990"/>
                <a:gd name="connsiteX21" fmla="*/ 117062 w 304800"/>
                <a:gd name="connsiteY21" fmla="*/ 216122 h 304990"/>
                <a:gd name="connsiteX22" fmla="*/ 140494 w 304800"/>
                <a:gd name="connsiteY22" fmla="*/ 190690 h 304990"/>
                <a:gd name="connsiteX23" fmla="*/ 163925 w 304800"/>
                <a:gd name="connsiteY23" fmla="*/ 190690 h 304990"/>
                <a:gd name="connsiteX24" fmla="*/ 187357 w 304800"/>
                <a:gd name="connsiteY24" fmla="*/ 216122 h 304990"/>
                <a:gd name="connsiteX25" fmla="*/ 187357 w 304800"/>
                <a:gd name="connsiteY25" fmla="*/ 304991 h 304990"/>
                <a:gd name="connsiteX26" fmla="*/ 245936 w 304800"/>
                <a:gd name="connsiteY26" fmla="*/ 304991 h 304990"/>
                <a:gd name="connsiteX27" fmla="*/ 269367 w 304800"/>
                <a:gd name="connsiteY27" fmla="*/ 279559 h 304990"/>
                <a:gd name="connsiteX28" fmla="*/ 269367 w 304800"/>
                <a:gd name="connsiteY28" fmla="*/ 177927 h 304990"/>
                <a:gd name="connsiteX29" fmla="*/ 152114 w 304800"/>
                <a:gd name="connsiteY29" fmla="*/ 50959 h 304990"/>
                <a:gd name="connsiteX30" fmla="*/ 34861 w 304800"/>
                <a:gd name="connsiteY30" fmla="*/ 177927 h 30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990">
                  <a:moveTo>
                    <a:pt x="301276" y="156210"/>
                  </a:moveTo>
                  <a:lnTo>
                    <a:pt x="226600" y="75248"/>
                  </a:lnTo>
                  <a:lnTo>
                    <a:pt x="226600" y="12764"/>
                  </a:lnTo>
                  <a:lnTo>
                    <a:pt x="185547" y="12764"/>
                  </a:lnTo>
                  <a:lnTo>
                    <a:pt x="185547" y="30575"/>
                  </a:lnTo>
                  <a:cubicBezTo>
                    <a:pt x="185547" y="30575"/>
                    <a:pt x="160687" y="3715"/>
                    <a:pt x="160687" y="3715"/>
                  </a:cubicBezTo>
                  <a:cubicBezTo>
                    <a:pt x="156115" y="-1238"/>
                    <a:pt x="148685" y="-1238"/>
                    <a:pt x="144113" y="3715"/>
                  </a:cubicBezTo>
                  <a:cubicBezTo>
                    <a:pt x="144113" y="3715"/>
                    <a:pt x="144113" y="3715"/>
                    <a:pt x="144113" y="3715"/>
                  </a:cubicBezTo>
                  <a:lnTo>
                    <a:pt x="3429" y="156115"/>
                  </a:lnTo>
                  <a:cubicBezTo>
                    <a:pt x="-1143" y="161068"/>
                    <a:pt x="-1143" y="169069"/>
                    <a:pt x="3429" y="174117"/>
                  </a:cubicBezTo>
                  <a:cubicBezTo>
                    <a:pt x="5715" y="176594"/>
                    <a:pt x="8763" y="177832"/>
                    <a:pt x="11716" y="177832"/>
                  </a:cubicBezTo>
                  <a:cubicBezTo>
                    <a:pt x="14668" y="177832"/>
                    <a:pt x="17717" y="176594"/>
                    <a:pt x="20003" y="174117"/>
                  </a:cubicBezTo>
                  <a:lnTo>
                    <a:pt x="152400" y="30670"/>
                  </a:lnTo>
                  <a:lnTo>
                    <a:pt x="284798" y="174117"/>
                  </a:lnTo>
                  <a:cubicBezTo>
                    <a:pt x="287084" y="176594"/>
                    <a:pt x="290132" y="177832"/>
                    <a:pt x="293084" y="177832"/>
                  </a:cubicBezTo>
                  <a:cubicBezTo>
                    <a:pt x="296037" y="177832"/>
                    <a:pt x="299085" y="176594"/>
                    <a:pt x="301371" y="174117"/>
                  </a:cubicBezTo>
                  <a:cubicBezTo>
                    <a:pt x="305943" y="169164"/>
                    <a:pt x="305943" y="161163"/>
                    <a:pt x="301371" y="156115"/>
                  </a:cubicBezTo>
                  <a:close/>
                  <a:moveTo>
                    <a:pt x="35052" y="177927"/>
                  </a:moveTo>
                  <a:lnTo>
                    <a:pt x="35052" y="279559"/>
                  </a:lnTo>
                  <a:cubicBezTo>
                    <a:pt x="35052" y="293561"/>
                    <a:pt x="45625" y="304991"/>
                    <a:pt x="58483" y="304991"/>
                  </a:cubicBezTo>
                  <a:lnTo>
                    <a:pt x="117062" y="304991"/>
                  </a:lnTo>
                  <a:lnTo>
                    <a:pt x="117062" y="216122"/>
                  </a:lnTo>
                  <a:cubicBezTo>
                    <a:pt x="117062" y="202121"/>
                    <a:pt x="127635" y="190690"/>
                    <a:pt x="140494" y="190690"/>
                  </a:cubicBezTo>
                  <a:lnTo>
                    <a:pt x="163925" y="190690"/>
                  </a:lnTo>
                  <a:cubicBezTo>
                    <a:pt x="176784" y="190690"/>
                    <a:pt x="187357" y="202121"/>
                    <a:pt x="187357" y="216122"/>
                  </a:cubicBezTo>
                  <a:lnTo>
                    <a:pt x="187357" y="304991"/>
                  </a:lnTo>
                  <a:lnTo>
                    <a:pt x="245936" y="304991"/>
                  </a:lnTo>
                  <a:cubicBezTo>
                    <a:pt x="258794" y="304991"/>
                    <a:pt x="269367" y="293561"/>
                    <a:pt x="269367" y="279559"/>
                  </a:cubicBezTo>
                  <a:lnTo>
                    <a:pt x="269367" y="177927"/>
                  </a:lnTo>
                  <a:lnTo>
                    <a:pt x="152114" y="50959"/>
                  </a:lnTo>
                  <a:lnTo>
                    <a:pt x="34861" y="177927"/>
                  </a:lnTo>
                  <a:close/>
                </a:path>
              </a:pathLst>
            </a:custGeom>
            <a:solidFill>
              <a:srgbClr val="FFFFFF"/>
            </a:solidFill>
            <a:ln w="9525" cap="flat">
              <a:noFill/>
              <a:prstDash val="solid"/>
              <a:miter/>
            </a:ln>
          </p:spPr>
          <p:txBody>
            <a:bodyPr rtlCol="0" anchor="ctr"/>
            <a:lstStyle/>
            <a:p>
              <a:endParaRPr lang="en-US"/>
            </a:p>
          </p:txBody>
        </p:sp>
      </p:grpSp>
      <p:grpSp>
        <p:nvGrpSpPr>
          <p:cNvPr id="346" name="Graphic 165">
            <a:extLst>
              <a:ext uri="{FF2B5EF4-FFF2-40B4-BE49-F238E27FC236}">
                <a16:creationId xmlns:a16="http://schemas.microsoft.com/office/drawing/2014/main" id="{5F708A3F-AA18-23BE-B027-F028508E677E}"/>
              </a:ext>
            </a:extLst>
          </p:cNvPr>
          <p:cNvGrpSpPr/>
          <p:nvPr/>
        </p:nvGrpSpPr>
        <p:grpSpPr>
          <a:xfrm>
            <a:off x="8614469" y="3204895"/>
            <a:ext cx="609600" cy="609600"/>
            <a:chOff x="8614469" y="1686813"/>
            <a:chExt cx="609600" cy="609600"/>
          </a:xfrm>
        </p:grpSpPr>
        <p:sp>
          <p:nvSpPr>
            <p:cNvPr id="347" name="Freeform 346">
              <a:extLst>
                <a:ext uri="{FF2B5EF4-FFF2-40B4-BE49-F238E27FC236}">
                  <a16:creationId xmlns:a16="http://schemas.microsoft.com/office/drawing/2014/main" id="{22377216-DD48-95EA-D8EB-DF484723C6CE}"/>
                </a:ext>
              </a:extLst>
            </p:cNvPr>
            <p:cNvSpPr/>
            <p:nvPr/>
          </p:nvSpPr>
          <p:spPr>
            <a:xfrm>
              <a:off x="8614469"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48" name="Freeform 347">
              <a:extLst>
                <a:ext uri="{FF2B5EF4-FFF2-40B4-BE49-F238E27FC236}">
                  <a16:creationId xmlns:a16="http://schemas.microsoft.com/office/drawing/2014/main" id="{1542A9CF-134F-DA4D-9B1B-198B27CE2D19}"/>
                </a:ext>
              </a:extLst>
            </p:cNvPr>
            <p:cNvSpPr/>
            <p:nvPr/>
          </p:nvSpPr>
          <p:spPr>
            <a:xfrm>
              <a:off x="8884121" y="1921223"/>
              <a:ext cx="339947" cy="375189"/>
            </a:xfrm>
            <a:custGeom>
              <a:avLst/>
              <a:gdLst>
                <a:gd name="connsiteX0" fmla="*/ 187547 w 339947"/>
                <a:gd name="connsiteY0" fmla="*/ 95 h 375189"/>
                <a:gd name="connsiteX1" fmla="*/ 0 w 339947"/>
                <a:gd name="connsiteY1" fmla="*/ 187643 h 375189"/>
                <a:gd name="connsiteX2" fmla="*/ 187547 w 339947"/>
                <a:gd name="connsiteY2" fmla="*/ 375190 h 375189"/>
                <a:gd name="connsiteX3" fmla="*/ 305086 w 339947"/>
                <a:gd name="connsiteY3" fmla="*/ 375190 h 375189"/>
                <a:gd name="connsiteX4" fmla="*/ 339947 w 339947"/>
                <a:gd name="connsiteY4" fmla="*/ 340328 h 375189"/>
                <a:gd name="connsiteX5" fmla="*/ 339947 w 339947"/>
                <a:gd name="connsiteY5" fmla="*/ 152400 h 375189"/>
                <a:gd name="connsiteX6" fmla="*/ 187547 w 339947"/>
                <a:gd name="connsiteY6" fmla="*/ 0 h 37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947" h="375189">
                  <a:moveTo>
                    <a:pt x="187547" y="95"/>
                  </a:moveTo>
                  <a:lnTo>
                    <a:pt x="0" y="187643"/>
                  </a:lnTo>
                  <a:lnTo>
                    <a:pt x="187547" y="375190"/>
                  </a:lnTo>
                  <a:lnTo>
                    <a:pt x="305086" y="375190"/>
                  </a:lnTo>
                  <a:cubicBezTo>
                    <a:pt x="324231" y="375190"/>
                    <a:pt x="339947" y="359473"/>
                    <a:pt x="339947" y="340328"/>
                  </a:cubicBezTo>
                  <a:lnTo>
                    <a:pt x="339947" y="152400"/>
                  </a:lnTo>
                  <a:lnTo>
                    <a:pt x="187547" y="0"/>
                  </a:lnTo>
                  <a:close/>
                </a:path>
              </a:pathLst>
            </a:custGeom>
            <a:gradFill>
              <a:gsLst>
                <a:gs pos="0">
                  <a:schemeClr val="tx2"/>
                </a:gs>
                <a:gs pos="100000">
                  <a:schemeClr val="tx1">
                    <a:lumMod val="85000"/>
                    <a:lumOff val="15000"/>
                  </a:schemeClr>
                </a:gs>
              </a:gsLst>
              <a:lin ang="13500000" scaled="1"/>
            </a:gradFill>
            <a:ln w="9525" cap="flat">
              <a:noFill/>
              <a:prstDash val="solid"/>
              <a:miter/>
            </a:ln>
          </p:spPr>
          <p:txBody>
            <a:bodyPr rtlCol="0" anchor="ctr"/>
            <a:lstStyle/>
            <a:p>
              <a:endParaRPr lang="en-US" dirty="0"/>
            </a:p>
          </p:txBody>
        </p:sp>
        <p:sp>
          <p:nvSpPr>
            <p:cNvPr id="349" name="Freeform 348">
              <a:extLst>
                <a:ext uri="{FF2B5EF4-FFF2-40B4-BE49-F238E27FC236}">
                  <a16:creationId xmlns:a16="http://schemas.microsoft.com/office/drawing/2014/main" id="{78987716-97E5-1744-63F5-75CE5370F50F}"/>
                </a:ext>
              </a:extLst>
            </p:cNvPr>
            <p:cNvSpPr/>
            <p:nvPr/>
          </p:nvSpPr>
          <p:spPr>
            <a:xfrm>
              <a:off x="8766869" y="1874360"/>
              <a:ext cx="304800" cy="234505"/>
            </a:xfrm>
            <a:custGeom>
              <a:avLst/>
              <a:gdLst>
                <a:gd name="connsiteX0" fmla="*/ 257937 w 304800"/>
                <a:gd name="connsiteY0" fmla="*/ 0 h 234505"/>
                <a:gd name="connsiteX1" fmla="*/ 117253 w 304800"/>
                <a:gd name="connsiteY1" fmla="*/ 140684 h 234505"/>
                <a:gd name="connsiteX2" fmla="*/ 46863 w 304800"/>
                <a:gd name="connsiteY2" fmla="*/ 70390 h 234505"/>
                <a:gd name="connsiteX3" fmla="*/ 0 w 304800"/>
                <a:gd name="connsiteY3" fmla="*/ 117253 h 234505"/>
                <a:gd name="connsiteX4" fmla="*/ 117253 w 304800"/>
                <a:gd name="connsiteY4" fmla="*/ 234506 h 234505"/>
                <a:gd name="connsiteX5" fmla="*/ 304800 w 304800"/>
                <a:gd name="connsiteY5" fmla="*/ 46958 h 234505"/>
                <a:gd name="connsiteX6" fmla="*/ 257937 w 304800"/>
                <a:gd name="connsiteY6" fmla="*/ 0 h 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 h="234505">
                  <a:moveTo>
                    <a:pt x="257937" y="0"/>
                  </a:moveTo>
                  <a:lnTo>
                    <a:pt x="117253" y="140684"/>
                  </a:lnTo>
                  <a:lnTo>
                    <a:pt x="46863" y="70390"/>
                  </a:lnTo>
                  <a:lnTo>
                    <a:pt x="0" y="117253"/>
                  </a:lnTo>
                  <a:lnTo>
                    <a:pt x="117253" y="234506"/>
                  </a:lnTo>
                  <a:lnTo>
                    <a:pt x="304800" y="46958"/>
                  </a:lnTo>
                  <a:lnTo>
                    <a:pt x="257937" y="0"/>
                  </a:lnTo>
                  <a:close/>
                </a:path>
              </a:pathLst>
            </a:custGeom>
            <a:solidFill>
              <a:srgbClr val="FFFFFF"/>
            </a:solidFill>
            <a:ln w="9525" cap="flat">
              <a:noFill/>
              <a:prstDash val="solid"/>
              <a:miter/>
            </a:ln>
          </p:spPr>
          <p:txBody>
            <a:bodyPr rtlCol="0" anchor="ctr"/>
            <a:lstStyle/>
            <a:p>
              <a:endParaRPr lang="en-US"/>
            </a:p>
          </p:txBody>
        </p:sp>
      </p:grpSp>
      <p:grpSp>
        <p:nvGrpSpPr>
          <p:cNvPr id="350" name="Graphic 163">
            <a:extLst>
              <a:ext uri="{FF2B5EF4-FFF2-40B4-BE49-F238E27FC236}">
                <a16:creationId xmlns:a16="http://schemas.microsoft.com/office/drawing/2014/main" id="{E1BDBF3D-F52B-8BEB-4474-AF45289122A4}"/>
              </a:ext>
            </a:extLst>
          </p:cNvPr>
          <p:cNvGrpSpPr/>
          <p:nvPr/>
        </p:nvGrpSpPr>
        <p:grpSpPr>
          <a:xfrm>
            <a:off x="9372594" y="3204895"/>
            <a:ext cx="609600" cy="609600"/>
            <a:chOff x="9372594" y="1686813"/>
            <a:chExt cx="609600" cy="609600"/>
          </a:xfrm>
        </p:grpSpPr>
        <p:sp>
          <p:nvSpPr>
            <p:cNvPr id="351" name="Freeform 350">
              <a:extLst>
                <a:ext uri="{FF2B5EF4-FFF2-40B4-BE49-F238E27FC236}">
                  <a16:creationId xmlns:a16="http://schemas.microsoft.com/office/drawing/2014/main" id="{1C27DEC6-99C9-2DA2-43C7-56A737D23FA3}"/>
                </a:ext>
              </a:extLst>
            </p:cNvPr>
            <p:cNvSpPr/>
            <p:nvPr/>
          </p:nvSpPr>
          <p:spPr>
            <a:xfrm>
              <a:off x="9372594" y="1686813"/>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52" name="Freeform 351">
              <a:extLst>
                <a:ext uri="{FF2B5EF4-FFF2-40B4-BE49-F238E27FC236}">
                  <a16:creationId xmlns:a16="http://schemas.microsoft.com/office/drawing/2014/main" id="{88D27A5B-C180-E100-7F5E-EBCF5091AB98}"/>
                </a:ext>
              </a:extLst>
            </p:cNvPr>
            <p:cNvSpPr/>
            <p:nvPr/>
          </p:nvSpPr>
          <p:spPr>
            <a:xfrm>
              <a:off x="9677394" y="1839213"/>
              <a:ext cx="304800" cy="457200"/>
            </a:xfrm>
            <a:custGeom>
              <a:avLst/>
              <a:gdLst>
                <a:gd name="connsiteX0" fmla="*/ 152400 w 304800"/>
                <a:gd name="connsiteY0" fmla="*/ 0 h 457200"/>
                <a:gd name="connsiteX1" fmla="*/ 0 w 304800"/>
                <a:gd name="connsiteY1" fmla="*/ 177832 h 457200"/>
                <a:gd name="connsiteX2" fmla="*/ 58579 w 304800"/>
                <a:gd name="connsiteY2" fmla="*/ 236411 h 457200"/>
                <a:gd name="connsiteX3" fmla="*/ 0 w 304800"/>
                <a:gd name="connsiteY3" fmla="*/ 304800 h 457200"/>
                <a:gd name="connsiteX4" fmla="*/ 152400 w 304800"/>
                <a:gd name="connsiteY4" fmla="*/ 457200 h 457200"/>
                <a:gd name="connsiteX5" fmla="*/ 269939 w 304800"/>
                <a:gd name="connsiteY5" fmla="*/ 457200 h 457200"/>
                <a:gd name="connsiteX6" fmla="*/ 304800 w 304800"/>
                <a:gd name="connsiteY6" fmla="*/ 422339 h 457200"/>
                <a:gd name="connsiteX7" fmla="*/ 304800 w 304800"/>
                <a:gd name="connsiteY7" fmla="*/ 152400 h 457200"/>
                <a:gd name="connsiteX8" fmla="*/ 152400 w 304800"/>
                <a:gd name="connsiteY8"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800" h="457200">
                  <a:moveTo>
                    <a:pt x="152400" y="0"/>
                  </a:moveTo>
                  <a:lnTo>
                    <a:pt x="0" y="177832"/>
                  </a:lnTo>
                  <a:lnTo>
                    <a:pt x="58579" y="236411"/>
                  </a:lnTo>
                  <a:lnTo>
                    <a:pt x="0" y="304800"/>
                  </a:lnTo>
                  <a:lnTo>
                    <a:pt x="152400" y="457200"/>
                  </a:lnTo>
                  <a:lnTo>
                    <a:pt x="269939" y="457200"/>
                  </a:lnTo>
                  <a:cubicBezTo>
                    <a:pt x="289084" y="457200"/>
                    <a:pt x="304800" y="441484"/>
                    <a:pt x="304800" y="422339"/>
                  </a:cubicBezTo>
                  <a:lnTo>
                    <a:pt x="304800" y="152400"/>
                  </a:lnTo>
                  <a:lnTo>
                    <a:pt x="152400" y="0"/>
                  </a:lnTo>
                  <a:close/>
                </a:path>
              </a:pathLst>
            </a:custGeom>
            <a:gradFill>
              <a:gsLst>
                <a:gs pos="0">
                  <a:schemeClr val="tx2"/>
                </a:gs>
                <a:gs pos="100000">
                  <a:schemeClr val="tx1">
                    <a:lumMod val="85000"/>
                    <a:lumOff val="15000"/>
                  </a:schemeClr>
                </a:gs>
              </a:gsLst>
              <a:lin ang="13500000" scaled="1"/>
            </a:gradFill>
            <a:ln w="9525" cap="flat">
              <a:noFill/>
              <a:prstDash val="solid"/>
              <a:miter/>
            </a:ln>
          </p:spPr>
          <p:txBody>
            <a:bodyPr rtlCol="0" anchor="ctr"/>
            <a:lstStyle/>
            <a:p>
              <a:endParaRPr lang="en-US" dirty="0"/>
            </a:p>
          </p:txBody>
        </p:sp>
        <p:sp>
          <p:nvSpPr>
            <p:cNvPr id="353" name="Freeform 352">
              <a:extLst>
                <a:ext uri="{FF2B5EF4-FFF2-40B4-BE49-F238E27FC236}">
                  <a16:creationId xmlns:a16="http://schemas.microsoft.com/office/drawing/2014/main" id="{1F3F40BD-6FD4-966E-E6CE-88677536F31F}"/>
                </a:ext>
              </a:extLst>
            </p:cNvPr>
            <p:cNvSpPr/>
            <p:nvPr/>
          </p:nvSpPr>
          <p:spPr>
            <a:xfrm>
              <a:off x="9524994" y="1839213"/>
              <a:ext cx="304800" cy="304800"/>
            </a:xfrm>
            <a:custGeom>
              <a:avLst/>
              <a:gdLst>
                <a:gd name="connsiteX0" fmla="*/ 152400 w 304800"/>
                <a:gd name="connsiteY0" fmla="*/ 228600 h 304800"/>
                <a:gd name="connsiteX1" fmla="*/ 65342 w 304800"/>
                <a:gd name="connsiteY1" fmla="*/ 126968 h 304800"/>
                <a:gd name="connsiteX2" fmla="*/ 0 w 304800"/>
                <a:gd name="connsiteY2" fmla="*/ 126968 h 304800"/>
                <a:gd name="connsiteX3" fmla="*/ 152400 w 304800"/>
                <a:gd name="connsiteY3" fmla="*/ 304800 h 304800"/>
                <a:gd name="connsiteX4" fmla="*/ 304800 w 304800"/>
                <a:gd name="connsiteY4" fmla="*/ 126968 h 304800"/>
                <a:gd name="connsiteX5" fmla="*/ 239459 w 304800"/>
                <a:gd name="connsiteY5" fmla="*/ 126968 h 304800"/>
                <a:gd name="connsiteX6" fmla="*/ 152400 w 304800"/>
                <a:gd name="connsiteY6" fmla="*/ 228600 h 304800"/>
                <a:gd name="connsiteX7" fmla="*/ 304800 w 304800"/>
                <a:gd name="connsiteY7" fmla="*/ 0 h 304800"/>
                <a:gd name="connsiteX8" fmla="*/ 239459 w 304800"/>
                <a:gd name="connsiteY8" fmla="*/ 0 h 304800"/>
                <a:gd name="connsiteX9" fmla="*/ 152400 w 304800"/>
                <a:gd name="connsiteY9" fmla="*/ 101632 h 304800"/>
                <a:gd name="connsiteX10" fmla="*/ 65342 w 304800"/>
                <a:gd name="connsiteY10" fmla="*/ 0 h 304800"/>
                <a:gd name="connsiteX11" fmla="*/ 0 w 304800"/>
                <a:gd name="connsiteY11" fmla="*/ 0 h 304800"/>
                <a:gd name="connsiteX12" fmla="*/ 152400 w 304800"/>
                <a:gd name="connsiteY12" fmla="*/ 177832 h 304800"/>
                <a:gd name="connsiteX13" fmla="*/ 304800 w 304800"/>
                <a:gd name="connsiteY13"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4800" h="304800">
                  <a:moveTo>
                    <a:pt x="152400" y="228600"/>
                  </a:moveTo>
                  <a:lnTo>
                    <a:pt x="65342" y="126968"/>
                  </a:lnTo>
                  <a:lnTo>
                    <a:pt x="0" y="126968"/>
                  </a:lnTo>
                  <a:lnTo>
                    <a:pt x="152400" y="304800"/>
                  </a:lnTo>
                  <a:lnTo>
                    <a:pt x="304800" y="126968"/>
                  </a:lnTo>
                  <a:lnTo>
                    <a:pt x="239459" y="126968"/>
                  </a:lnTo>
                  <a:lnTo>
                    <a:pt x="152400" y="228600"/>
                  </a:lnTo>
                  <a:close/>
                  <a:moveTo>
                    <a:pt x="304800" y="0"/>
                  </a:moveTo>
                  <a:lnTo>
                    <a:pt x="239459" y="0"/>
                  </a:lnTo>
                  <a:lnTo>
                    <a:pt x="152400" y="101632"/>
                  </a:lnTo>
                  <a:lnTo>
                    <a:pt x="65342" y="0"/>
                  </a:lnTo>
                  <a:lnTo>
                    <a:pt x="0" y="0"/>
                  </a:lnTo>
                  <a:lnTo>
                    <a:pt x="152400" y="177832"/>
                  </a:lnTo>
                  <a:lnTo>
                    <a:pt x="304800" y="0"/>
                  </a:lnTo>
                  <a:close/>
                </a:path>
              </a:pathLst>
            </a:custGeom>
            <a:solidFill>
              <a:srgbClr val="FFFFFF"/>
            </a:solidFill>
            <a:ln w="9525" cap="flat">
              <a:noFill/>
              <a:prstDash val="solid"/>
              <a:miter/>
            </a:ln>
          </p:spPr>
          <p:txBody>
            <a:bodyPr rtlCol="0" anchor="ctr"/>
            <a:lstStyle/>
            <a:p>
              <a:endParaRPr lang="en-US"/>
            </a:p>
          </p:txBody>
        </p:sp>
      </p:grpSp>
      <p:grpSp>
        <p:nvGrpSpPr>
          <p:cNvPr id="354" name="Graphic 161">
            <a:extLst>
              <a:ext uri="{FF2B5EF4-FFF2-40B4-BE49-F238E27FC236}">
                <a16:creationId xmlns:a16="http://schemas.microsoft.com/office/drawing/2014/main" id="{A872BB9C-2FB0-5BA5-A8D5-D93987058CAC}"/>
              </a:ext>
            </a:extLst>
          </p:cNvPr>
          <p:cNvGrpSpPr/>
          <p:nvPr/>
        </p:nvGrpSpPr>
        <p:grpSpPr>
          <a:xfrm>
            <a:off x="10130719" y="3224267"/>
            <a:ext cx="609695" cy="609600"/>
            <a:chOff x="10130719" y="1706185"/>
            <a:chExt cx="609695" cy="609600"/>
          </a:xfrm>
        </p:grpSpPr>
        <p:sp>
          <p:nvSpPr>
            <p:cNvPr id="355" name="Freeform 354">
              <a:extLst>
                <a:ext uri="{FF2B5EF4-FFF2-40B4-BE49-F238E27FC236}">
                  <a16:creationId xmlns:a16="http://schemas.microsoft.com/office/drawing/2014/main" id="{C4733136-05E1-0111-9AEC-C346CD5F026E}"/>
                </a:ext>
              </a:extLst>
            </p:cNvPr>
            <p:cNvSpPr/>
            <p:nvPr/>
          </p:nvSpPr>
          <p:spPr>
            <a:xfrm>
              <a:off x="10130719"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56" name="Freeform 355">
              <a:extLst>
                <a:ext uri="{FF2B5EF4-FFF2-40B4-BE49-F238E27FC236}">
                  <a16:creationId xmlns:a16="http://schemas.microsoft.com/office/drawing/2014/main" id="{7CFA0DF7-E3F3-6B38-7A41-5E8417E66480}"/>
                </a:ext>
              </a:extLst>
            </p:cNvPr>
            <p:cNvSpPr/>
            <p:nvPr/>
          </p:nvSpPr>
          <p:spPr>
            <a:xfrm>
              <a:off x="10283119" y="2010985"/>
              <a:ext cx="457295" cy="304800"/>
            </a:xfrm>
            <a:custGeom>
              <a:avLst/>
              <a:gdLst>
                <a:gd name="connsiteX0" fmla="*/ 304800 w 457295"/>
                <a:gd name="connsiteY0" fmla="*/ 0 h 304800"/>
                <a:gd name="connsiteX1" fmla="*/ 152495 w 457295"/>
                <a:gd name="connsiteY1" fmla="*/ 152400 h 304800"/>
                <a:gd name="connsiteX2" fmla="*/ 98584 w 457295"/>
                <a:gd name="connsiteY2" fmla="*/ 98489 h 304800"/>
                <a:gd name="connsiteX3" fmla="*/ 158877 w 457295"/>
                <a:gd name="connsiteY3" fmla="*/ 38100 h 304800"/>
                <a:gd name="connsiteX4" fmla="*/ 0 w 457295"/>
                <a:gd name="connsiteY4" fmla="*/ 38100 h 304800"/>
                <a:gd name="connsiteX5" fmla="*/ 266700 w 457295"/>
                <a:gd name="connsiteY5" fmla="*/ 304800 h 304800"/>
                <a:gd name="connsiteX6" fmla="*/ 422434 w 457295"/>
                <a:gd name="connsiteY6" fmla="*/ 304800 h 304800"/>
                <a:gd name="connsiteX7" fmla="*/ 457295 w 457295"/>
                <a:gd name="connsiteY7" fmla="*/ 269939 h 304800"/>
                <a:gd name="connsiteX8" fmla="*/ 457295 w 457295"/>
                <a:gd name="connsiteY8" fmla="*/ 152400 h 304800"/>
                <a:gd name="connsiteX9" fmla="*/ 304895 w 457295"/>
                <a:gd name="connsiteY9"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7295" h="304800">
                  <a:moveTo>
                    <a:pt x="304800" y="0"/>
                  </a:moveTo>
                  <a:lnTo>
                    <a:pt x="152495" y="152400"/>
                  </a:lnTo>
                  <a:lnTo>
                    <a:pt x="98584" y="98489"/>
                  </a:lnTo>
                  <a:lnTo>
                    <a:pt x="158877" y="38100"/>
                  </a:lnTo>
                  <a:lnTo>
                    <a:pt x="0" y="38100"/>
                  </a:lnTo>
                  <a:lnTo>
                    <a:pt x="266700" y="304800"/>
                  </a:lnTo>
                  <a:lnTo>
                    <a:pt x="422434" y="304800"/>
                  </a:lnTo>
                  <a:cubicBezTo>
                    <a:pt x="441579" y="304800"/>
                    <a:pt x="457295" y="289084"/>
                    <a:pt x="457295" y="269939"/>
                  </a:cubicBezTo>
                  <a:lnTo>
                    <a:pt x="457295" y="152400"/>
                  </a:lnTo>
                  <a:lnTo>
                    <a:pt x="304895" y="0"/>
                  </a:lnTo>
                  <a:close/>
                </a:path>
              </a:pathLst>
            </a:custGeom>
            <a:gradFill>
              <a:gsLst>
                <a:gs pos="0">
                  <a:schemeClr val="tx2"/>
                </a:gs>
                <a:gs pos="100000">
                  <a:schemeClr val="tx1">
                    <a:lumMod val="85000"/>
                    <a:lumOff val="15000"/>
                  </a:schemeClr>
                </a:gs>
              </a:gsLst>
              <a:lin ang="13500465" scaled="1"/>
            </a:gradFill>
            <a:ln w="9525" cap="flat">
              <a:noFill/>
              <a:prstDash val="solid"/>
              <a:miter/>
            </a:ln>
          </p:spPr>
          <p:txBody>
            <a:bodyPr rtlCol="0" anchor="ctr"/>
            <a:lstStyle/>
            <a:p>
              <a:endParaRPr lang="en-US" dirty="0"/>
            </a:p>
          </p:txBody>
        </p:sp>
        <p:sp>
          <p:nvSpPr>
            <p:cNvPr id="357" name="Freeform 356">
              <a:extLst>
                <a:ext uri="{FF2B5EF4-FFF2-40B4-BE49-F238E27FC236}">
                  <a16:creationId xmlns:a16="http://schemas.microsoft.com/office/drawing/2014/main" id="{7D8CFD47-15CC-C89C-2CE2-7E58BD0E028D}"/>
                </a:ext>
              </a:extLst>
            </p:cNvPr>
            <p:cNvSpPr/>
            <p:nvPr/>
          </p:nvSpPr>
          <p:spPr>
            <a:xfrm>
              <a:off x="10283119" y="1858585"/>
              <a:ext cx="304800" cy="304800"/>
            </a:xfrm>
            <a:custGeom>
              <a:avLst/>
              <a:gdLst>
                <a:gd name="connsiteX0" fmla="*/ 304800 w 304800"/>
                <a:gd name="connsiteY0" fmla="*/ 152400 h 304800"/>
                <a:gd name="connsiteX1" fmla="*/ 152495 w 304800"/>
                <a:gd name="connsiteY1" fmla="*/ 0 h 304800"/>
                <a:gd name="connsiteX2" fmla="*/ 98584 w 304800"/>
                <a:gd name="connsiteY2" fmla="*/ 53912 h 304800"/>
                <a:gd name="connsiteX3" fmla="*/ 158972 w 304800"/>
                <a:gd name="connsiteY3" fmla="*/ 114300 h 304800"/>
                <a:gd name="connsiteX4" fmla="*/ 0 w 304800"/>
                <a:gd name="connsiteY4" fmla="*/ 114300 h 304800"/>
                <a:gd name="connsiteX5" fmla="*/ 0 w 304800"/>
                <a:gd name="connsiteY5" fmla="*/ 190500 h 304800"/>
                <a:gd name="connsiteX6" fmla="*/ 158972 w 304800"/>
                <a:gd name="connsiteY6" fmla="*/ 190500 h 304800"/>
                <a:gd name="connsiteX7" fmla="*/ 98584 w 304800"/>
                <a:gd name="connsiteY7" fmla="*/ 250889 h 304800"/>
                <a:gd name="connsiteX8" fmla="*/ 152495 w 304800"/>
                <a:gd name="connsiteY8" fmla="*/ 304800 h 304800"/>
                <a:gd name="connsiteX9" fmla="*/ 304800 w 304800"/>
                <a:gd name="connsiteY9"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800" h="304800">
                  <a:moveTo>
                    <a:pt x="304800" y="152400"/>
                  </a:moveTo>
                  <a:lnTo>
                    <a:pt x="152495" y="0"/>
                  </a:lnTo>
                  <a:lnTo>
                    <a:pt x="98584" y="53912"/>
                  </a:lnTo>
                  <a:lnTo>
                    <a:pt x="158972" y="114300"/>
                  </a:lnTo>
                  <a:lnTo>
                    <a:pt x="0" y="114300"/>
                  </a:lnTo>
                  <a:lnTo>
                    <a:pt x="0" y="190500"/>
                  </a:lnTo>
                  <a:lnTo>
                    <a:pt x="158972" y="190500"/>
                  </a:lnTo>
                  <a:lnTo>
                    <a:pt x="98584" y="250889"/>
                  </a:lnTo>
                  <a:lnTo>
                    <a:pt x="152495" y="304800"/>
                  </a:lnTo>
                  <a:lnTo>
                    <a:pt x="304800" y="152400"/>
                  </a:lnTo>
                  <a:close/>
                </a:path>
              </a:pathLst>
            </a:custGeom>
            <a:solidFill>
              <a:srgbClr val="FFFFFF"/>
            </a:solidFill>
            <a:ln w="9525" cap="flat">
              <a:noFill/>
              <a:prstDash val="solid"/>
              <a:miter/>
            </a:ln>
          </p:spPr>
          <p:txBody>
            <a:bodyPr rtlCol="0" anchor="ctr"/>
            <a:lstStyle/>
            <a:p>
              <a:endParaRPr lang="en-US"/>
            </a:p>
          </p:txBody>
        </p:sp>
      </p:grpSp>
      <p:grpSp>
        <p:nvGrpSpPr>
          <p:cNvPr id="358" name="Graphic 159">
            <a:extLst>
              <a:ext uri="{FF2B5EF4-FFF2-40B4-BE49-F238E27FC236}">
                <a16:creationId xmlns:a16="http://schemas.microsoft.com/office/drawing/2014/main" id="{0BD94052-1C32-D26D-F08B-D8C2E681797B}"/>
              </a:ext>
            </a:extLst>
          </p:cNvPr>
          <p:cNvGrpSpPr/>
          <p:nvPr/>
        </p:nvGrpSpPr>
        <p:grpSpPr>
          <a:xfrm>
            <a:off x="10888844" y="3224267"/>
            <a:ext cx="609600" cy="609600"/>
            <a:chOff x="10888844" y="1706185"/>
            <a:chExt cx="609600" cy="609600"/>
          </a:xfrm>
        </p:grpSpPr>
        <p:sp>
          <p:nvSpPr>
            <p:cNvPr id="359" name="Freeform 358">
              <a:extLst>
                <a:ext uri="{FF2B5EF4-FFF2-40B4-BE49-F238E27FC236}">
                  <a16:creationId xmlns:a16="http://schemas.microsoft.com/office/drawing/2014/main" id="{7457D924-0268-A7EB-0FEB-C89766531DD1}"/>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77777A"/>
            </a:solidFill>
            <a:ln w="9525" cap="flat">
              <a:noFill/>
              <a:prstDash val="solid"/>
              <a:miter/>
            </a:ln>
          </p:spPr>
          <p:txBody>
            <a:bodyPr rtlCol="0" anchor="ctr"/>
            <a:lstStyle/>
            <a:p>
              <a:endParaRPr lang="en-US" dirty="0"/>
            </a:p>
          </p:txBody>
        </p:sp>
        <p:sp>
          <p:nvSpPr>
            <p:cNvPr id="360" name="Freeform 359">
              <a:extLst>
                <a:ext uri="{FF2B5EF4-FFF2-40B4-BE49-F238E27FC236}">
                  <a16:creationId xmlns:a16="http://schemas.microsoft.com/office/drawing/2014/main" id="{AE16BEBD-711A-55D6-5690-48F00E729FD8}"/>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tx2"/>
                </a:gs>
                <a:gs pos="100000">
                  <a:schemeClr val="tx1">
                    <a:lumMod val="85000"/>
                    <a:lumOff val="15000"/>
                  </a:schemeClr>
                </a:gs>
              </a:gsLst>
              <a:lin ang="13500000" scaled="1"/>
            </a:gradFill>
            <a:ln w="9525" cap="flat">
              <a:noFill/>
              <a:prstDash val="solid"/>
              <a:miter/>
            </a:ln>
          </p:spPr>
          <p:txBody>
            <a:bodyPr rtlCol="0" anchor="ctr"/>
            <a:lstStyle/>
            <a:p>
              <a:endParaRPr lang="en-US" dirty="0"/>
            </a:p>
          </p:txBody>
        </p:sp>
        <p:sp>
          <p:nvSpPr>
            <p:cNvPr id="361" name="Freeform 360">
              <a:extLst>
                <a:ext uri="{FF2B5EF4-FFF2-40B4-BE49-F238E27FC236}">
                  <a16:creationId xmlns:a16="http://schemas.microsoft.com/office/drawing/2014/main" id="{A2112B38-EB04-041A-C005-F6C4DE24F593}"/>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sp>
        <p:nvSpPr>
          <p:cNvPr id="3" name="Footer Placeholder 2">
            <a:extLst>
              <a:ext uri="{FF2B5EF4-FFF2-40B4-BE49-F238E27FC236}">
                <a16:creationId xmlns:a16="http://schemas.microsoft.com/office/drawing/2014/main" id="{F6B87260-9F95-64C1-B7A0-FACDD507CC70}"/>
              </a:ext>
            </a:extLst>
          </p:cNvPr>
          <p:cNvSpPr>
            <a:spLocks noGrp="1"/>
          </p:cNvSpPr>
          <p:nvPr>
            <p:ph type="ftr" sz="quarter" idx="11"/>
          </p:nvPr>
        </p:nvSpPr>
        <p:spPr/>
        <p:txBody>
          <a:bodyPr/>
          <a:lstStyle/>
          <a:p>
            <a:r>
              <a:rPr lang="en-US" dirty="0"/>
              <a:t>Global Out-of-School Children Initiative</a:t>
            </a:r>
          </a:p>
        </p:txBody>
      </p:sp>
      <p:sp>
        <p:nvSpPr>
          <p:cNvPr id="4" name="Slide Number Placeholder 3">
            <a:extLst>
              <a:ext uri="{FF2B5EF4-FFF2-40B4-BE49-F238E27FC236}">
                <a16:creationId xmlns:a16="http://schemas.microsoft.com/office/drawing/2014/main" id="{C8D52472-0065-3DAF-FBCD-27B3013B6008}"/>
              </a:ext>
            </a:extLst>
          </p:cNvPr>
          <p:cNvSpPr>
            <a:spLocks noGrp="1"/>
          </p:cNvSpPr>
          <p:nvPr>
            <p:ph type="sldNum" sz="quarter" idx="12"/>
          </p:nvPr>
        </p:nvSpPr>
        <p:spPr/>
        <p:txBody>
          <a:bodyPr/>
          <a:lstStyle/>
          <a:p>
            <a:fld id="{D429F7A4-7C4A-6148-A6AA-ED73C8AE3448}" type="slidenum">
              <a:rPr lang="en-US" altLang="en-US" smtClean="0"/>
              <a:pPr/>
              <a:t>21</a:t>
            </a:fld>
            <a:endParaRPr lang="en-US" altLang="en-US" dirty="0"/>
          </a:p>
        </p:txBody>
      </p:sp>
    </p:spTree>
    <p:extLst>
      <p:ext uri="{BB962C8B-B14F-4D97-AF65-F5344CB8AC3E}">
        <p14:creationId xmlns:p14="http://schemas.microsoft.com/office/powerpoint/2010/main" val="3211526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857-90E0-0D0F-79CD-75BAEC8F524D}"/>
              </a:ext>
            </a:extLst>
          </p:cNvPr>
          <p:cNvSpPr>
            <a:spLocks noGrp="1"/>
          </p:cNvSpPr>
          <p:nvPr>
            <p:ph type="title"/>
          </p:nvPr>
        </p:nvSpPr>
        <p:spPr/>
        <p:txBody>
          <a:bodyPr/>
          <a:lstStyle/>
          <a:p>
            <a:r>
              <a:rPr lang="en-US" dirty="0"/>
              <a:t>Resources Sidebars</a:t>
            </a:r>
          </a:p>
        </p:txBody>
      </p:sp>
      <p:grpSp>
        <p:nvGrpSpPr>
          <p:cNvPr id="28" name="Group 27">
            <a:extLst>
              <a:ext uri="{FF2B5EF4-FFF2-40B4-BE49-F238E27FC236}">
                <a16:creationId xmlns:a16="http://schemas.microsoft.com/office/drawing/2014/main" id="{D62C1FA5-ACD0-DA0C-F49C-8B51C2EC5F98}"/>
              </a:ext>
            </a:extLst>
          </p:cNvPr>
          <p:cNvGrpSpPr/>
          <p:nvPr/>
        </p:nvGrpSpPr>
        <p:grpSpPr>
          <a:xfrm>
            <a:off x="448455" y="1736854"/>
            <a:ext cx="2213002" cy="2982378"/>
            <a:chOff x="838200" y="1736854"/>
            <a:chExt cx="2213002" cy="2982378"/>
          </a:xfrm>
        </p:grpSpPr>
        <p:cxnSp>
          <p:nvCxnSpPr>
            <p:cNvPr id="4" name="Straight Connector 3">
              <a:extLst>
                <a:ext uri="{FF2B5EF4-FFF2-40B4-BE49-F238E27FC236}">
                  <a16:creationId xmlns:a16="http://schemas.microsoft.com/office/drawing/2014/main" id="{64E46D25-3C68-B592-7C58-D32AA5AC29A6}"/>
                </a:ext>
              </a:extLst>
            </p:cNvPr>
            <p:cNvCxnSpPr/>
            <p:nvPr/>
          </p:nvCxnSpPr>
          <p:spPr>
            <a:xfrm>
              <a:off x="899672" y="2044154"/>
              <a:ext cx="2051638"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800D667-CA1F-22C3-D782-906A4AD7BD26}"/>
                </a:ext>
              </a:extLst>
            </p:cNvPr>
            <p:cNvSpPr txBox="1"/>
            <p:nvPr/>
          </p:nvSpPr>
          <p:spPr>
            <a:xfrm>
              <a:off x="838200" y="1736854"/>
              <a:ext cx="2213002" cy="276999"/>
            </a:xfrm>
            <a:prstGeom prst="rect">
              <a:avLst/>
            </a:prstGeom>
            <a:noFill/>
          </p:spPr>
          <p:txBody>
            <a:bodyPr wrap="square" rtlCol="0" anchor="ctr">
              <a:spAutoFit/>
            </a:bodyPr>
            <a:lstStyle/>
            <a:p>
              <a:r>
                <a:rPr lang="en-US" sz="1200" b="0" i="0" spc="80" baseline="0" dirty="0">
                  <a:solidFill>
                    <a:schemeClr val="accent3"/>
                  </a:solidFill>
                  <a:latin typeface="Aleo" panose="020F0502020204030203" pitchFamily="34" charset="77"/>
                </a:rPr>
                <a:t>KEY RESOURCES</a:t>
              </a:r>
            </a:p>
          </p:txBody>
        </p:sp>
        <p:sp>
          <p:nvSpPr>
            <p:cNvPr id="6" name="Text Placeholder 28">
              <a:extLst>
                <a:ext uri="{FF2B5EF4-FFF2-40B4-BE49-F238E27FC236}">
                  <a16:creationId xmlns:a16="http://schemas.microsoft.com/office/drawing/2014/main" id="{77B36471-E50B-9222-05C0-C27229C8072D}"/>
                </a:ext>
              </a:extLst>
            </p:cNvPr>
            <p:cNvSpPr txBox="1">
              <a:spLocks/>
            </p:cNvSpPr>
            <p:nvPr/>
          </p:nvSpPr>
          <p:spPr>
            <a:xfrm>
              <a:off x="899671" y="2151946"/>
              <a:ext cx="2051639" cy="256728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000" b="1"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000" kern="1200">
                  <a:solidFill>
                    <a:schemeClr val="tx1">
                      <a:lumMod val="75000"/>
                      <a:lumOff val="25000"/>
                    </a:schemeClr>
                  </a:solidFill>
                  <a:latin typeface="+mn-lt"/>
                  <a:ea typeface="+mn-ea"/>
                  <a:cs typeface="+mn-cs"/>
                </a:defRPr>
              </a:lvl2pPr>
              <a:lvl3pPr marL="914400" algn="l" defTabSz="457200" rtl="0" eaLnBrk="1" latinLnBrk="0" hangingPunct="1">
                <a:defRPr sz="1000" kern="1200">
                  <a:solidFill>
                    <a:schemeClr val="tx1">
                      <a:lumMod val="75000"/>
                      <a:lumOff val="25000"/>
                    </a:schemeClr>
                  </a:solidFill>
                  <a:latin typeface="+mn-lt"/>
                  <a:ea typeface="+mn-ea"/>
                  <a:cs typeface="+mn-cs"/>
                </a:defRPr>
              </a:lvl3pPr>
              <a:lvl4pPr marL="1371600" algn="l" defTabSz="457200" rtl="0" eaLnBrk="1" latinLnBrk="0" hangingPunct="1">
                <a:defRPr sz="1000" kern="1200">
                  <a:solidFill>
                    <a:schemeClr val="tx1">
                      <a:lumMod val="75000"/>
                      <a:lumOff val="25000"/>
                    </a:schemeClr>
                  </a:solidFill>
                  <a:latin typeface="+mn-lt"/>
                  <a:ea typeface="+mn-ea"/>
                  <a:cs typeface="+mn-cs"/>
                </a:defRPr>
              </a:lvl4pPr>
              <a:lvl5pPr marL="1828800" algn="l" defTabSz="457200" rtl="0" eaLnBrk="1" latinLnBrk="0" hangingPunct="1">
                <a:defRPr sz="1000" kern="1200">
                  <a:solidFill>
                    <a:schemeClr val="tx1">
                      <a:lumMod val="75000"/>
                      <a:lumOff val="25000"/>
                    </a:schemeClr>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Bef>
                  <a:spcPts val="1200"/>
                </a:spcBef>
              </a:pPr>
              <a:r>
                <a:rPr lang="en-US" dirty="0">
                  <a:solidFill>
                    <a:schemeClr val="accent3"/>
                  </a:solidFill>
                </a:rPr>
                <a:t>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accent3"/>
                  </a:solidFill>
                </a:rPr>
                <a:t>     LINKS: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accent3"/>
                  </a:solidFill>
                </a:rPr>
                <a:t>     ADDITIONAL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p:txBody>
        </p:sp>
        <p:grpSp>
          <p:nvGrpSpPr>
            <p:cNvPr id="7" name="Graphic 187">
              <a:extLst>
                <a:ext uri="{FF2B5EF4-FFF2-40B4-BE49-F238E27FC236}">
                  <a16:creationId xmlns:a16="http://schemas.microsoft.com/office/drawing/2014/main" id="{4B00DE1A-DC8E-FEDE-F867-0A470FCD0E15}"/>
                </a:ext>
              </a:extLst>
            </p:cNvPr>
            <p:cNvGrpSpPr/>
            <p:nvPr/>
          </p:nvGrpSpPr>
          <p:grpSpPr>
            <a:xfrm>
              <a:off x="899671" y="2151946"/>
              <a:ext cx="220269" cy="220269"/>
              <a:chOff x="1744850" y="1690688"/>
              <a:chExt cx="609600" cy="609600"/>
            </a:xfrm>
          </p:grpSpPr>
          <p:sp>
            <p:nvSpPr>
              <p:cNvPr id="12" name="Freeform 11">
                <a:extLst>
                  <a:ext uri="{FF2B5EF4-FFF2-40B4-BE49-F238E27FC236}">
                    <a16:creationId xmlns:a16="http://schemas.microsoft.com/office/drawing/2014/main" id="{8DCF5958-7194-6D58-9A57-5302A7A32969}"/>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37D3292A-6980-47FE-B95D-EDB97FBBCCC5}"/>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accent3"/>
                  </a:gs>
                  <a:gs pos="100000">
                    <a:schemeClr val="tx1"/>
                  </a:gs>
                </a:gsLst>
                <a:lin ang="13499559" scaled="1"/>
              </a:gradFill>
              <a:ln w="95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71183212-CA35-2AFA-22BF-5C6F2AA5CF33}"/>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20" name="Graphic 183">
              <a:extLst>
                <a:ext uri="{FF2B5EF4-FFF2-40B4-BE49-F238E27FC236}">
                  <a16:creationId xmlns:a16="http://schemas.microsoft.com/office/drawing/2014/main" id="{F7D15F5C-E050-15FF-78CD-3BD3EFBF9141}"/>
                </a:ext>
              </a:extLst>
            </p:cNvPr>
            <p:cNvGrpSpPr/>
            <p:nvPr/>
          </p:nvGrpSpPr>
          <p:grpSpPr>
            <a:xfrm>
              <a:off x="899671" y="3032906"/>
              <a:ext cx="220303" cy="220269"/>
              <a:chOff x="3271432" y="1690688"/>
              <a:chExt cx="609695" cy="609600"/>
            </a:xfrm>
          </p:grpSpPr>
          <p:sp>
            <p:nvSpPr>
              <p:cNvPr id="21" name="Freeform 20">
                <a:extLst>
                  <a:ext uri="{FF2B5EF4-FFF2-40B4-BE49-F238E27FC236}">
                    <a16:creationId xmlns:a16="http://schemas.microsoft.com/office/drawing/2014/main" id="{F8DFB3CE-85A8-1FD9-1203-7813393F8742}"/>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068F12F8-4F9C-5BBD-920F-473F50FE68F1}"/>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accent3"/>
                  </a:gs>
                  <a:gs pos="100000">
                    <a:schemeClr val="tx1"/>
                  </a:gs>
                </a:gsLst>
                <a:lin ang="13500000" scaled="1"/>
              </a:gra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9FFEEDF-EF71-0D9C-AB78-81B952C37AA8}"/>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24" name="Graphic 159">
              <a:extLst>
                <a:ext uri="{FF2B5EF4-FFF2-40B4-BE49-F238E27FC236}">
                  <a16:creationId xmlns:a16="http://schemas.microsoft.com/office/drawing/2014/main" id="{1818F716-75BF-C0C0-509F-A8F3AD7FCC1C}"/>
                </a:ext>
              </a:extLst>
            </p:cNvPr>
            <p:cNvGrpSpPr/>
            <p:nvPr/>
          </p:nvGrpSpPr>
          <p:grpSpPr>
            <a:xfrm>
              <a:off x="899216" y="3912088"/>
              <a:ext cx="220269" cy="220269"/>
              <a:chOff x="10888844" y="1706185"/>
              <a:chExt cx="609600" cy="609600"/>
            </a:xfrm>
          </p:grpSpPr>
          <p:sp>
            <p:nvSpPr>
              <p:cNvPr id="25" name="Freeform 24">
                <a:extLst>
                  <a:ext uri="{FF2B5EF4-FFF2-40B4-BE49-F238E27FC236}">
                    <a16:creationId xmlns:a16="http://schemas.microsoft.com/office/drawing/2014/main" id="{A588B936-3D3C-830B-60F6-5A8FDF3D5645}"/>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3"/>
              </a:solidFill>
              <a:ln w="9525"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14823ED8-8D22-FCBF-408B-2CF2B2CABF9E}"/>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accent3"/>
                  </a:gs>
                  <a:gs pos="100000">
                    <a:schemeClr val="tx1"/>
                  </a:gs>
                </a:gsLst>
                <a:lin ang="13500000" scaled="1"/>
              </a:gradFill>
              <a:ln w="9525"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42874E1F-3B2B-D7C2-1DB9-5C9B69188DEC}"/>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grpSp>
        <p:nvGrpSpPr>
          <p:cNvPr id="29" name="Group 28">
            <a:extLst>
              <a:ext uri="{FF2B5EF4-FFF2-40B4-BE49-F238E27FC236}">
                <a16:creationId xmlns:a16="http://schemas.microsoft.com/office/drawing/2014/main" id="{55C66786-0793-7088-B136-37D717D50BF3}"/>
              </a:ext>
            </a:extLst>
          </p:cNvPr>
          <p:cNvGrpSpPr/>
          <p:nvPr/>
        </p:nvGrpSpPr>
        <p:grpSpPr>
          <a:xfrm>
            <a:off x="2756506" y="1736854"/>
            <a:ext cx="2213002" cy="2982378"/>
            <a:chOff x="838200" y="1736854"/>
            <a:chExt cx="2213002" cy="2982378"/>
          </a:xfrm>
        </p:grpSpPr>
        <p:cxnSp>
          <p:nvCxnSpPr>
            <p:cNvPr id="30" name="Straight Connector 29">
              <a:extLst>
                <a:ext uri="{FF2B5EF4-FFF2-40B4-BE49-F238E27FC236}">
                  <a16:creationId xmlns:a16="http://schemas.microsoft.com/office/drawing/2014/main" id="{CF990B2F-ED24-5CF0-F734-5F3E9210F61E}"/>
                </a:ext>
              </a:extLst>
            </p:cNvPr>
            <p:cNvCxnSpPr/>
            <p:nvPr/>
          </p:nvCxnSpPr>
          <p:spPr>
            <a:xfrm>
              <a:off x="899672" y="2044154"/>
              <a:ext cx="2051638"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23F6D5A-E290-1F3F-F55C-05910E1981BF}"/>
                </a:ext>
              </a:extLst>
            </p:cNvPr>
            <p:cNvSpPr txBox="1"/>
            <p:nvPr/>
          </p:nvSpPr>
          <p:spPr>
            <a:xfrm>
              <a:off x="838200" y="1736854"/>
              <a:ext cx="2213002" cy="276999"/>
            </a:xfrm>
            <a:prstGeom prst="rect">
              <a:avLst/>
            </a:prstGeom>
            <a:noFill/>
          </p:spPr>
          <p:txBody>
            <a:bodyPr wrap="square" rtlCol="0" anchor="ctr">
              <a:spAutoFit/>
            </a:bodyPr>
            <a:lstStyle/>
            <a:p>
              <a:r>
                <a:rPr lang="en-US" sz="1200" b="0" i="0" spc="80" baseline="0" dirty="0">
                  <a:solidFill>
                    <a:schemeClr val="accent4"/>
                  </a:solidFill>
                  <a:latin typeface="Aleo" panose="020F0502020204030203" pitchFamily="34" charset="77"/>
                </a:rPr>
                <a:t>KEY RESOURCES</a:t>
              </a:r>
            </a:p>
          </p:txBody>
        </p:sp>
        <p:sp>
          <p:nvSpPr>
            <p:cNvPr id="32" name="Text Placeholder 28">
              <a:extLst>
                <a:ext uri="{FF2B5EF4-FFF2-40B4-BE49-F238E27FC236}">
                  <a16:creationId xmlns:a16="http://schemas.microsoft.com/office/drawing/2014/main" id="{8142EF05-D15C-4D34-8596-D303B98CAEBD}"/>
                </a:ext>
              </a:extLst>
            </p:cNvPr>
            <p:cNvSpPr txBox="1">
              <a:spLocks/>
            </p:cNvSpPr>
            <p:nvPr/>
          </p:nvSpPr>
          <p:spPr>
            <a:xfrm>
              <a:off x="899671" y="2151946"/>
              <a:ext cx="2051639" cy="256728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000" b="1"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000" kern="1200">
                  <a:solidFill>
                    <a:schemeClr val="tx1">
                      <a:lumMod val="75000"/>
                      <a:lumOff val="25000"/>
                    </a:schemeClr>
                  </a:solidFill>
                  <a:latin typeface="+mn-lt"/>
                  <a:ea typeface="+mn-ea"/>
                  <a:cs typeface="+mn-cs"/>
                </a:defRPr>
              </a:lvl2pPr>
              <a:lvl3pPr marL="914400" algn="l" defTabSz="457200" rtl="0" eaLnBrk="1" latinLnBrk="0" hangingPunct="1">
                <a:defRPr sz="1000" kern="1200">
                  <a:solidFill>
                    <a:schemeClr val="tx1">
                      <a:lumMod val="75000"/>
                      <a:lumOff val="25000"/>
                    </a:schemeClr>
                  </a:solidFill>
                  <a:latin typeface="+mn-lt"/>
                  <a:ea typeface="+mn-ea"/>
                  <a:cs typeface="+mn-cs"/>
                </a:defRPr>
              </a:lvl3pPr>
              <a:lvl4pPr marL="1371600" algn="l" defTabSz="457200" rtl="0" eaLnBrk="1" latinLnBrk="0" hangingPunct="1">
                <a:defRPr sz="1000" kern="1200">
                  <a:solidFill>
                    <a:schemeClr val="tx1">
                      <a:lumMod val="75000"/>
                      <a:lumOff val="25000"/>
                    </a:schemeClr>
                  </a:solidFill>
                  <a:latin typeface="+mn-lt"/>
                  <a:ea typeface="+mn-ea"/>
                  <a:cs typeface="+mn-cs"/>
                </a:defRPr>
              </a:lvl4pPr>
              <a:lvl5pPr marL="1828800" algn="l" defTabSz="457200" rtl="0" eaLnBrk="1" latinLnBrk="0" hangingPunct="1">
                <a:defRPr sz="1000" kern="1200">
                  <a:solidFill>
                    <a:schemeClr val="tx1">
                      <a:lumMod val="75000"/>
                      <a:lumOff val="25000"/>
                    </a:schemeClr>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Bef>
                  <a:spcPts val="1200"/>
                </a:spcBef>
              </a:pPr>
              <a:r>
                <a:rPr lang="en-US" dirty="0">
                  <a:solidFill>
                    <a:schemeClr val="accent4"/>
                  </a:solidFill>
                </a:rPr>
                <a:t>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accent4"/>
                  </a:solidFill>
                </a:rPr>
                <a:t>     LINKS: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accent4"/>
                  </a:solidFill>
                </a:rPr>
                <a:t>     ADDITIONAL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p:txBody>
        </p:sp>
        <p:grpSp>
          <p:nvGrpSpPr>
            <p:cNvPr id="33" name="Graphic 187">
              <a:extLst>
                <a:ext uri="{FF2B5EF4-FFF2-40B4-BE49-F238E27FC236}">
                  <a16:creationId xmlns:a16="http://schemas.microsoft.com/office/drawing/2014/main" id="{85830EA7-BC43-0AB5-B24E-7FAD47516ADB}"/>
                </a:ext>
              </a:extLst>
            </p:cNvPr>
            <p:cNvGrpSpPr/>
            <p:nvPr/>
          </p:nvGrpSpPr>
          <p:grpSpPr>
            <a:xfrm>
              <a:off x="899671" y="2151946"/>
              <a:ext cx="220269" cy="220269"/>
              <a:chOff x="1744850" y="1690688"/>
              <a:chExt cx="609600" cy="609600"/>
            </a:xfrm>
          </p:grpSpPr>
          <p:sp>
            <p:nvSpPr>
              <p:cNvPr id="42" name="Freeform 41">
                <a:extLst>
                  <a:ext uri="{FF2B5EF4-FFF2-40B4-BE49-F238E27FC236}">
                    <a16:creationId xmlns:a16="http://schemas.microsoft.com/office/drawing/2014/main" id="{1CC7D98A-730D-7007-5224-2A56CA1B1035}"/>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D5981FBB-DA68-1483-26A9-FBEB74BF68D6}"/>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accent4"/>
                  </a:gs>
                  <a:gs pos="100000">
                    <a:schemeClr val="accent4">
                      <a:lumMod val="50000"/>
                    </a:schemeClr>
                  </a:gs>
                </a:gsLst>
                <a:lin ang="13499559" scaled="1"/>
              </a:gradFill>
              <a:ln w="9525"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8F64B780-1D12-4837-6A59-78088B8307EF}"/>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34" name="Graphic 183">
              <a:extLst>
                <a:ext uri="{FF2B5EF4-FFF2-40B4-BE49-F238E27FC236}">
                  <a16:creationId xmlns:a16="http://schemas.microsoft.com/office/drawing/2014/main" id="{BEAD3FB3-25F6-0624-ABAD-4B92A4966A21}"/>
                </a:ext>
              </a:extLst>
            </p:cNvPr>
            <p:cNvGrpSpPr/>
            <p:nvPr/>
          </p:nvGrpSpPr>
          <p:grpSpPr>
            <a:xfrm>
              <a:off x="899671" y="3032906"/>
              <a:ext cx="220303" cy="220269"/>
              <a:chOff x="3271432" y="1690688"/>
              <a:chExt cx="609695" cy="609600"/>
            </a:xfrm>
          </p:grpSpPr>
          <p:sp>
            <p:nvSpPr>
              <p:cNvPr id="39" name="Freeform 38">
                <a:extLst>
                  <a:ext uri="{FF2B5EF4-FFF2-40B4-BE49-F238E27FC236}">
                    <a16:creationId xmlns:a16="http://schemas.microsoft.com/office/drawing/2014/main" id="{BF2E35EB-E7F1-319D-6942-1737A92F30DA}"/>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2A5B6A01-2C33-39F9-8D24-43D11CA663B5}"/>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accent4"/>
                  </a:gs>
                  <a:gs pos="100000">
                    <a:schemeClr val="accent4">
                      <a:lumMod val="50000"/>
                    </a:schemeClr>
                  </a:gs>
                </a:gsLst>
                <a:lin ang="13500000" scaled="1"/>
              </a:gra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FE64444-9B39-BFD4-88B9-29661A00EF3A}"/>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35" name="Graphic 159">
              <a:extLst>
                <a:ext uri="{FF2B5EF4-FFF2-40B4-BE49-F238E27FC236}">
                  <a16:creationId xmlns:a16="http://schemas.microsoft.com/office/drawing/2014/main" id="{C0732203-7CCA-DE0A-6A9A-F8E572DD0631}"/>
                </a:ext>
              </a:extLst>
            </p:cNvPr>
            <p:cNvGrpSpPr/>
            <p:nvPr/>
          </p:nvGrpSpPr>
          <p:grpSpPr>
            <a:xfrm>
              <a:off x="899216" y="3912088"/>
              <a:ext cx="220269" cy="220269"/>
              <a:chOff x="10888844" y="1706185"/>
              <a:chExt cx="609600" cy="609600"/>
            </a:xfrm>
          </p:grpSpPr>
          <p:sp>
            <p:nvSpPr>
              <p:cNvPr id="36" name="Freeform 35">
                <a:extLst>
                  <a:ext uri="{FF2B5EF4-FFF2-40B4-BE49-F238E27FC236}">
                    <a16:creationId xmlns:a16="http://schemas.microsoft.com/office/drawing/2014/main" id="{34D94BB1-7CBF-AE54-5E2F-42285EDD2A5E}"/>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4"/>
              </a:solidFill>
              <a:ln w="9525"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BD775538-47A6-7807-AE26-CEDC2D453276}"/>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accent4"/>
                  </a:gs>
                  <a:gs pos="100000">
                    <a:schemeClr val="accent4">
                      <a:lumMod val="50000"/>
                    </a:schemeClr>
                  </a:gs>
                </a:gsLst>
                <a:lin ang="13500000" scaled="1"/>
              </a:gradFill>
              <a:ln w="9525"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6173BF38-921D-A480-5E96-39FAB7545564}"/>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grpSp>
        <p:nvGrpSpPr>
          <p:cNvPr id="45" name="Group 44">
            <a:extLst>
              <a:ext uri="{FF2B5EF4-FFF2-40B4-BE49-F238E27FC236}">
                <a16:creationId xmlns:a16="http://schemas.microsoft.com/office/drawing/2014/main" id="{0FE1809A-42CB-AAD1-88D3-703DE155C515}"/>
              </a:ext>
            </a:extLst>
          </p:cNvPr>
          <p:cNvGrpSpPr/>
          <p:nvPr/>
        </p:nvGrpSpPr>
        <p:grpSpPr>
          <a:xfrm>
            <a:off x="5073435" y="1736854"/>
            <a:ext cx="2213002" cy="2982378"/>
            <a:chOff x="838200" y="1736854"/>
            <a:chExt cx="2213002" cy="2982378"/>
          </a:xfrm>
        </p:grpSpPr>
        <p:cxnSp>
          <p:nvCxnSpPr>
            <p:cNvPr id="46" name="Straight Connector 45">
              <a:extLst>
                <a:ext uri="{FF2B5EF4-FFF2-40B4-BE49-F238E27FC236}">
                  <a16:creationId xmlns:a16="http://schemas.microsoft.com/office/drawing/2014/main" id="{6043C714-7166-D6D0-F956-D4B6C0F47114}"/>
                </a:ext>
              </a:extLst>
            </p:cNvPr>
            <p:cNvCxnSpPr/>
            <p:nvPr/>
          </p:nvCxnSpPr>
          <p:spPr>
            <a:xfrm>
              <a:off x="899672" y="2044154"/>
              <a:ext cx="2051638"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31D6970-1325-8E2E-54A4-8767960A7146}"/>
                </a:ext>
              </a:extLst>
            </p:cNvPr>
            <p:cNvSpPr txBox="1"/>
            <p:nvPr/>
          </p:nvSpPr>
          <p:spPr>
            <a:xfrm>
              <a:off x="838200" y="1736854"/>
              <a:ext cx="2213002" cy="276999"/>
            </a:xfrm>
            <a:prstGeom prst="rect">
              <a:avLst/>
            </a:prstGeom>
            <a:noFill/>
          </p:spPr>
          <p:txBody>
            <a:bodyPr wrap="square" rtlCol="0" anchor="ctr">
              <a:spAutoFit/>
            </a:bodyPr>
            <a:lstStyle/>
            <a:p>
              <a:r>
                <a:rPr lang="en-US" sz="1200" b="0" i="0" spc="80" baseline="0" dirty="0">
                  <a:solidFill>
                    <a:schemeClr val="accent1"/>
                  </a:solidFill>
                  <a:latin typeface="Aleo" panose="020F0502020204030203" pitchFamily="34" charset="77"/>
                </a:rPr>
                <a:t>KEY RESOURCES</a:t>
              </a:r>
            </a:p>
          </p:txBody>
        </p:sp>
        <p:sp>
          <p:nvSpPr>
            <p:cNvPr id="48" name="Text Placeholder 28">
              <a:extLst>
                <a:ext uri="{FF2B5EF4-FFF2-40B4-BE49-F238E27FC236}">
                  <a16:creationId xmlns:a16="http://schemas.microsoft.com/office/drawing/2014/main" id="{B1E57BC9-47B3-09D2-655F-55498B981F26}"/>
                </a:ext>
              </a:extLst>
            </p:cNvPr>
            <p:cNvSpPr txBox="1">
              <a:spLocks/>
            </p:cNvSpPr>
            <p:nvPr/>
          </p:nvSpPr>
          <p:spPr>
            <a:xfrm>
              <a:off x="899671" y="2151946"/>
              <a:ext cx="2051639" cy="256728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000" b="1"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000" kern="1200">
                  <a:solidFill>
                    <a:schemeClr val="tx1">
                      <a:lumMod val="75000"/>
                      <a:lumOff val="25000"/>
                    </a:schemeClr>
                  </a:solidFill>
                  <a:latin typeface="+mn-lt"/>
                  <a:ea typeface="+mn-ea"/>
                  <a:cs typeface="+mn-cs"/>
                </a:defRPr>
              </a:lvl2pPr>
              <a:lvl3pPr marL="914400" algn="l" defTabSz="457200" rtl="0" eaLnBrk="1" latinLnBrk="0" hangingPunct="1">
                <a:defRPr sz="1000" kern="1200">
                  <a:solidFill>
                    <a:schemeClr val="tx1">
                      <a:lumMod val="75000"/>
                      <a:lumOff val="25000"/>
                    </a:schemeClr>
                  </a:solidFill>
                  <a:latin typeface="+mn-lt"/>
                  <a:ea typeface="+mn-ea"/>
                  <a:cs typeface="+mn-cs"/>
                </a:defRPr>
              </a:lvl3pPr>
              <a:lvl4pPr marL="1371600" algn="l" defTabSz="457200" rtl="0" eaLnBrk="1" latinLnBrk="0" hangingPunct="1">
                <a:defRPr sz="1000" kern="1200">
                  <a:solidFill>
                    <a:schemeClr val="tx1">
                      <a:lumMod val="75000"/>
                      <a:lumOff val="25000"/>
                    </a:schemeClr>
                  </a:solidFill>
                  <a:latin typeface="+mn-lt"/>
                  <a:ea typeface="+mn-ea"/>
                  <a:cs typeface="+mn-cs"/>
                </a:defRPr>
              </a:lvl4pPr>
              <a:lvl5pPr marL="1828800" algn="l" defTabSz="457200" rtl="0" eaLnBrk="1" latinLnBrk="0" hangingPunct="1">
                <a:defRPr sz="1000" kern="1200">
                  <a:solidFill>
                    <a:schemeClr val="tx1">
                      <a:lumMod val="75000"/>
                      <a:lumOff val="25000"/>
                    </a:schemeClr>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Bef>
                  <a:spcPts val="1200"/>
                </a:spcBef>
              </a:pPr>
              <a:r>
                <a:rPr lang="en-US" dirty="0">
                  <a:solidFill>
                    <a:schemeClr val="accent1"/>
                  </a:solidFill>
                </a:rPr>
                <a:t>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accent1"/>
                  </a:solidFill>
                </a:rPr>
                <a:t>     LINKS: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accent1"/>
                  </a:solidFill>
                </a:rPr>
                <a:t>     ADDITIONAL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p:txBody>
        </p:sp>
        <p:grpSp>
          <p:nvGrpSpPr>
            <p:cNvPr id="49" name="Graphic 187">
              <a:extLst>
                <a:ext uri="{FF2B5EF4-FFF2-40B4-BE49-F238E27FC236}">
                  <a16:creationId xmlns:a16="http://schemas.microsoft.com/office/drawing/2014/main" id="{51B58005-E2D9-6B82-9BD6-24B1B6B05F0E}"/>
                </a:ext>
              </a:extLst>
            </p:cNvPr>
            <p:cNvGrpSpPr/>
            <p:nvPr/>
          </p:nvGrpSpPr>
          <p:grpSpPr>
            <a:xfrm>
              <a:off x="899671" y="2151946"/>
              <a:ext cx="220269" cy="220269"/>
              <a:chOff x="1744850" y="1690688"/>
              <a:chExt cx="609600" cy="609600"/>
            </a:xfrm>
          </p:grpSpPr>
          <p:sp>
            <p:nvSpPr>
              <p:cNvPr id="58" name="Freeform 57">
                <a:extLst>
                  <a:ext uri="{FF2B5EF4-FFF2-40B4-BE49-F238E27FC236}">
                    <a16:creationId xmlns:a16="http://schemas.microsoft.com/office/drawing/2014/main" id="{7F39444E-8798-9939-E687-AE5A76C4AE1B}"/>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2CE63F43-35DF-4F9A-3BA9-9653AE28FF98}"/>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accent1"/>
                  </a:gs>
                  <a:gs pos="100000">
                    <a:schemeClr val="accent1">
                      <a:lumMod val="50000"/>
                    </a:schemeClr>
                  </a:gs>
                </a:gsLst>
                <a:lin ang="13499559" scaled="1"/>
              </a:gradFill>
              <a:ln w="9525"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3B476FAC-3328-3912-C5C2-F0597F4E3567}"/>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50" name="Graphic 183">
              <a:extLst>
                <a:ext uri="{FF2B5EF4-FFF2-40B4-BE49-F238E27FC236}">
                  <a16:creationId xmlns:a16="http://schemas.microsoft.com/office/drawing/2014/main" id="{96121DE4-2A33-8715-B378-42951D8B638F}"/>
                </a:ext>
              </a:extLst>
            </p:cNvPr>
            <p:cNvGrpSpPr/>
            <p:nvPr/>
          </p:nvGrpSpPr>
          <p:grpSpPr>
            <a:xfrm>
              <a:off x="899671" y="3032906"/>
              <a:ext cx="220303" cy="220269"/>
              <a:chOff x="3271432" y="1690688"/>
              <a:chExt cx="609695" cy="609600"/>
            </a:xfrm>
          </p:grpSpPr>
          <p:sp>
            <p:nvSpPr>
              <p:cNvPr id="55" name="Freeform 54">
                <a:extLst>
                  <a:ext uri="{FF2B5EF4-FFF2-40B4-BE49-F238E27FC236}">
                    <a16:creationId xmlns:a16="http://schemas.microsoft.com/office/drawing/2014/main" id="{DB3E1BC8-8669-79B6-E2B4-DAEA283286F8}"/>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FC89FB65-960C-EAB0-3FB3-C593406FECBE}"/>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accent1"/>
                  </a:gs>
                  <a:gs pos="100000">
                    <a:schemeClr val="accent1">
                      <a:lumMod val="50000"/>
                    </a:schemeClr>
                  </a:gs>
                </a:gsLst>
                <a:lin ang="13500000" scaled="1"/>
              </a:gra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284C833-4D3A-CE07-94EF-5E72739CDF8C}"/>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51" name="Graphic 159">
              <a:extLst>
                <a:ext uri="{FF2B5EF4-FFF2-40B4-BE49-F238E27FC236}">
                  <a16:creationId xmlns:a16="http://schemas.microsoft.com/office/drawing/2014/main" id="{9CD0AC74-A336-2782-096F-66C72839964E}"/>
                </a:ext>
              </a:extLst>
            </p:cNvPr>
            <p:cNvGrpSpPr/>
            <p:nvPr/>
          </p:nvGrpSpPr>
          <p:grpSpPr>
            <a:xfrm>
              <a:off x="899216" y="3912088"/>
              <a:ext cx="220269" cy="220269"/>
              <a:chOff x="10888844" y="1706185"/>
              <a:chExt cx="609600" cy="609600"/>
            </a:xfrm>
          </p:grpSpPr>
          <p:sp>
            <p:nvSpPr>
              <p:cNvPr id="52" name="Freeform 51">
                <a:extLst>
                  <a:ext uri="{FF2B5EF4-FFF2-40B4-BE49-F238E27FC236}">
                    <a16:creationId xmlns:a16="http://schemas.microsoft.com/office/drawing/2014/main" id="{D5D19262-0485-240F-7877-84DD366E145A}"/>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1"/>
              </a:solidFill>
              <a:ln w="9525"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55BC0C98-DC9E-44F0-0C25-54492184B7A5}"/>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accent1"/>
                  </a:gs>
                  <a:gs pos="99000">
                    <a:schemeClr val="accent1">
                      <a:lumMod val="50000"/>
                    </a:schemeClr>
                  </a:gs>
                </a:gsLst>
                <a:lin ang="13500000" scaled="1"/>
              </a:gradFill>
              <a:ln w="9525"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8B30F39B-4E49-63E5-1DC5-4B746D49262A}"/>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grpSp>
        <p:nvGrpSpPr>
          <p:cNvPr id="61" name="Group 60">
            <a:extLst>
              <a:ext uri="{FF2B5EF4-FFF2-40B4-BE49-F238E27FC236}">
                <a16:creationId xmlns:a16="http://schemas.microsoft.com/office/drawing/2014/main" id="{F5F73675-BCB5-03B3-4F19-FCF6096C94EC}"/>
              </a:ext>
            </a:extLst>
          </p:cNvPr>
          <p:cNvGrpSpPr/>
          <p:nvPr/>
        </p:nvGrpSpPr>
        <p:grpSpPr>
          <a:xfrm>
            <a:off x="7375374" y="1736854"/>
            <a:ext cx="2213002" cy="2982378"/>
            <a:chOff x="838200" y="1736854"/>
            <a:chExt cx="2213002" cy="2982378"/>
          </a:xfrm>
        </p:grpSpPr>
        <p:cxnSp>
          <p:nvCxnSpPr>
            <p:cNvPr id="62" name="Straight Connector 61">
              <a:extLst>
                <a:ext uri="{FF2B5EF4-FFF2-40B4-BE49-F238E27FC236}">
                  <a16:creationId xmlns:a16="http://schemas.microsoft.com/office/drawing/2014/main" id="{58A5D58E-306B-0C7C-5026-92D9F3D7D8BA}"/>
                </a:ext>
              </a:extLst>
            </p:cNvPr>
            <p:cNvCxnSpPr/>
            <p:nvPr/>
          </p:nvCxnSpPr>
          <p:spPr>
            <a:xfrm>
              <a:off x="899672" y="2044154"/>
              <a:ext cx="2051638"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616F1359-6F36-F68E-0D76-1D2A61DDBEC9}"/>
                </a:ext>
              </a:extLst>
            </p:cNvPr>
            <p:cNvSpPr txBox="1"/>
            <p:nvPr/>
          </p:nvSpPr>
          <p:spPr>
            <a:xfrm>
              <a:off x="838200" y="1736854"/>
              <a:ext cx="2213002" cy="276999"/>
            </a:xfrm>
            <a:prstGeom prst="rect">
              <a:avLst/>
            </a:prstGeom>
            <a:noFill/>
          </p:spPr>
          <p:txBody>
            <a:bodyPr wrap="square" rtlCol="0" anchor="ctr">
              <a:spAutoFit/>
            </a:bodyPr>
            <a:lstStyle/>
            <a:p>
              <a:r>
                <a:rPr lang="en-US" sz="1200" b="0" i="0" spc="80" baseline="0" dirty="0">
                  <a:solidFill>
                    <a:schemeClr val="accent5"/>
                  </a:solidFill>
                  <a:latin typeface="Aleo" panose="020F0502020204030203" pitchFamily="34" charset="77"/>
                </a:rPr>
                <a:t>KEY RESOURCES</a:t>
              </a:r>
            </a:p>
          </p:txBody>
        </p:sp>
        <p:sp>
          <p:nvSpPr>
            <p:cNvPr id="64" name="Text Placeholder 28">
              <a:extLst>
                <a:ext uri="{FF2B5EF4-FFF2-40B4-BE49-F238E27FC236}">
                  <a16:creationId xmlns:a16="http://schemas.microsoft.com/office/drawing/2014/main" id="{8815C2FA-7640-5A0F-C9C6-7CEA6F5C0338}"/>
                </a:ext>
              </a:extLst>
            </p:cNvPr>
            <p:cNvSpPr txBox="1">
              <a:spLocks/>
            </p:cNvSpPr>
            <p:nvPr/>
          </p:nvSpPr>
          <p:spPr>
            <a:xfrm>
              <a:off x="899671" y="2151946"/>
              <a:ext cx="2051639" cy="256728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000" b="1"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000" kern="1200">
                  <a:solidFill>
                    <a:schemeClr val="tx1">
                      <a:lumMod val="75000"/>
                      <a:lumOff val="25000"/>
                    </a:schemeClr>
                  </a:solidFill>
                  <a:latin typeface="+mn-lt"/>
                  <a:ea typeface="+mn-ea"/>
                  <a:cs typeface="+mn-cs"/>
                </a:defRPr>
              </a:lvl2pPr>
              <a:lvl3pPr marL="914400" algn="l" defTabSz="457200" rtl="0" eaLnBrk="1" latinLnBrk="0" hangingPunct="1">
                <a:defRPr sz="1000" kern="1200">
                  <a:solidFill>
                    <a:schemeClr val="tx1">
                      <a:lumMod val="75000"/>
                      <a:lumOff val="25000"/>
                    </a:schemeClr>
                  </a:solidFill>
                  <a:latin typeface="+mn-lt"/>
                  <a:ea typeface="+mn-ea"/>
                  <a:cs typeface="+mn-cs"/>
                </a:defRPr>
              </a:lvl3pPr>
              <a:lvl4pPr marL="1371600" algn="l" defTabSz="457200" rtl="0" eaLnBrk="1" latinLnBrk="0" hangingPunct="1">
                <a:defRPr sz="1000" kern="1200">
                  <a:solidFill>
                    <a:schemeClr val="tx1">
                      <a:lumMod val="75000"/>
                      <a:lumOff val="25000"/>
                    </a:schemeClr>
                  </a:solidFill>
                  <a:latin typeface="+mn-lt"/>
                  <a:ea typeface="+mn-ea"/>
                  <a:cs typeface="+mn-cs"/>
                </a:defRPr>
              </a:lvl4pPr>
              <a:lvl5pPr marL="1828800" algn="l" defTabSz="457200" rtl="0" eaLnBrk="1" latinLnBrk="0" hangingPunct="1">
                <a:defRPr sz="1000" kern="1200">
                  <a:solidFill>
                    <a:schemeClr val="tx1">
                      <a:lumMod val="75000"/>
                      <a:lumOff val="25000"/>
                    </a:schemeClr>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Bef>
                  <a:spcPts val="1200"/>
                </a:spcBef>
              </a:pPr>
              <a:r>
                <a:rPr lang="en-US" dirty="0">
                  <a:solidFill>
                    <a:schemeClr val="accent5"/>
                  </a:solidFill>
                </a:rPr>
                <a:t>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accent5"/>
                  </a:solidFill>
                </a:rPr>
                <a:t>     LINKS: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accent5"/>
                  </a:solidFill>
                </a:rPr>
                <a:t>     ADDITIONAL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p:txBody>
        </p:sp>
        <p:grpSp>
          <p:nvGrpSpPr>
            <p:cNvPr id="65" name="Graphic 187">
              <a:extLst>
                <a:ext uri="{FF2B5EF4-FFF2-40B4-BE49-F238E27FC236}">
                  <a16:creationId xmlns:a16="http://schemas.microsoft.com/office/drawing/2014/main" id="{301F86F7-26EE-B544-66D3-0C7765306254}"/>
                </a:ext>
              </a:extLst>
            </p:cNvPr>
            <p:cNvGrpSpPr/>
            <p:nvPr/>
          </p:nvGrpSpPr>
          <p:grpSpPr>
            <a:xfrm>
              <a:off x="899671" y="2151946"/>
              <a:ext cx="220269" cy="220269"/>
              <a:chOff x="1744850" y="1690688"/>
              <a:chExt cx="609600" cy="609600"/>
            </a:xfrm>
          </p:grpSpPr>
          <p:sp>
            <p:nvSpPr>
              <p:cNvPr id="74" name="Freeform 73">
                <a:extLst>
                  <a:ext uri="{FF2B5EF4-FFF2-40B4-BE49-F238E27FC236}">
                    <a16:creationId xmlns:a16="http://schemas.microsoft.com/office/drawing/2014/main" id="{CE1360A6-FD07-008B-B4AF-7224A742B8B4}"/>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E035549E-0E28-B977-BABF-27B6EBD3C120}"/>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accent5"/>
                  </a:gs>
                  <a:gs pos="100000">
                    <a:schemeClr val="accent5">
                      <a:lumMod val="50000"/>
                    </a:schemeClr>
                  </a:gs>
                </a:gsLst>
                <a:lin ang="13499559" scaled="1"/>
              </a:gradFill>
              <a:ln w="9525"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C0A1281F-F848-7D5B-887D-29FB06EB18F7}"/>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66" name="Graphic 183">
              <a:extLst>
                <a:ext uri="{FF2B5EF4-FFF2-40B4-BE49-F238E27FC236}">
                  <a16:creationId xmlns:a16="http://schemas.microsoft.com/office/drawing/2014/main" id="{836EA8AC-E889-5759-CC91-6CC614099D5D}"/>
                </a:ext>
              </a:extLst>
            </p:cNvPr>
            <p:cNvGrpSpPr/>
            <p:nvPr/>
          </p:nvGrpSpPr>
          <p:grpSpPr>
            <a:xfrm>
              <a:off x="899671" y="3032906"/>
              <a:ext cx="220303" cy="220269"/>
              <a:chOff x="3271432" y="1690688"/>
              <a:chExt cx="609695" cy="609600"/>
            </a:xfrm>
          </p:grpSpPr>
          <p:sp>
            <p:nvSpPr>
              <p:cNvPr id="71" name="Freeform 70">
                <a:extLst>
                  <a:ext uri="{FF2B5EF4-FFF2-40B4-BE49-F238E27FC236}">
                    <a16:creationId xmlns:a16="http://schemas.microsoft.com/office/drawing/2014/main" id="{20B5167A-851F-7DC8-432C-81C38AB6FD14}"/>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FE665215-07FA-3119-D6D2-D169A3B79515}"/>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accent5"/>
                  </a:gs>
                  <a:gs pos="100000">
                    <a:schemeClr val="accent5">
                      <a:lumMod val="50000"/>
                    </a:schemeClr>
                  </a:gs>
                </a:gsLst>
                <a:lin ang="13500000" scaled="1"/>
              </a:gra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BD1100E-39E9-02D2-F471-B64ED8A808F1}"/>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67" name="Graphic 159">
              <a:extLst>
                <a:ext uri="{FF2B5EF4-FFF2-40B4-BE49-F238E27FC236}">
                  <a16:creationId xmlns:a16="http://schemas.microsoft.com/office/drawing/2014/main" id="{230B7FC1-5EAD-3F9C-05B5-EC000FCE4BEF}"/>
                </a:ext>
              </a:extLst>
            </p:cNvPr>
            <p:cNvGrpSpPr/>
            <p:nvPr/>
          </p:nvGrpSpPr>
          <p:grpSpPr>
            <a:xfrm>
              <a:off x="899216" y="3912088"/>
              <a:ext cx="220269" cy="220269"/>
              <a:chOff x="10888844" y="1706185"/>
              <a:chExt cx="609600" cy="609600"/>
            </a:xfrm>
          </p:grpSpPr>
          <p:sp>
            <p:nvSpPr>
              <p:cNvPr id="68" name="Freeform 67">
                <a:extLst>
                  <a:ext uri="{FF2B5EF4-FFF2-40B4-BE49-F238E27FC236}">
                    <a16:creationId xmlns:a16="http://schemas.microsoft.com/office/drawing/2014/main" id="{0FAEF86E-8FC2-98C7-98E9-5237DC90AF38}"/>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5"/>
              </a:solidFill>
              <a:ln w="9525"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D747936B-3E9F-72D1-B960-100AA5DB5C04}"/>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accent5"/>
                  </a:gs>
                  <a:gs pos="100000">
                    <a:schemeClr val="accent5">
                      <a:lumMod val="50000"/>
                    </a:schemeClr>
                  </a:gs>
                </a:gsLst>
                <a:lin ang="13500000" scaled="1"/>
              </a:gradFill>
              <a:ln w="9525"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6FB56FD6-250A-334B-0659-F95EC7F31C06}"/>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grpSp>
        <p:nvGrpSpPr>
          <p:cNvPr id="77" name="Group 76">
            <a:extLst>
              <a:ext uri="{FF2B5EF4-FFF2-40B4-BE49-F238E27FC236}">
                <a16:creationId xmlns:a16="http://schemas.microsoft.com/office/drawing/2014/main" id="{0B03510A-A664-72CF-1523-BB1D5ADC1DB6}"/>
              </a:ext>
            </a:extLst>
          </p:cNvPr>
          <p:cNvGrpSpPr/>
          <p:nvPr/>
        </p:nvGrpSpPr>
        <p:grpSpPr>
          <a:xfrm>
            <a:off x="9698850" y="1736854"/>
            <a:ext cx="2213002" cy="2982378"/>
            <a:chOff x="838200" y="1736854"/>
            <a:chExt cx="2213002" cy="2982378"/>
          </a:xfrm>
        </p:grpSpPr>
        <p:cxnSp>
          <p:nvCxnSpPr>
            <p:cNvPr id="78" name="Straight Connector 77">
              <a:extLst>
                <a:ext uri="{FF2B5EF4-FFF2-40B4-BE49-F238E27FC236}">
                  <a16:creationId xmlns:a16="http://schemas.microsoft.com/office/drawing/2014/main" id="{2B28CB72-AA46-ACCA-3AEC-98562EBA01F6}"/>
                </a:ext>
              </a:extLst>
            </p:cNvPr>
            <p:cNvCxnSpPr/>
            <p:nvPr/>
          </p:nvCxnSpPr>
          <p:spPr>
            <a:xfrm>
              <a:off x="899672" y="2044154"/>
              <a:ext cx="2051638"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98AAEF7-5F2A-21A9-B694-258D04373926}"/>
                </a:ext>
              </a:extLst>
            </p:cNvPr>
            <p:cNvSpPr txBox="1"/>
            <p:nvPr/>
          </p:nvSpPr>
          <p:spPr>
            <a:xfrm>
              <a:off x="838200" y="1736854"/>
              <a:ext cx="2213002" cy="276999"/>
            </a:xfrm>
            <a:prstGeom prst="rect">
              <a:avLst/>
            </a:prstGeom>
            <a:noFill/>
          </p:spPr>
          <p:txBody>
            <a:bodyPr wrap="square" rtlCol="0" anchor="ctr">
              <a:spAutoFit/>
            </a:bodyPr>
            <a:lstStyle/>
            <a:p>
              <a:r>
                <a:rPr lang="en-US" sz="1200" b="0" i="0" spc="80" baseline="0" dirty="0">
                  <a:solidFill>
                    <a:schemeClr val="accent6"/>
                  </a:solidFill>
                  <a:latin typeface="Aleo" panose="020F0502020204030203" pitchFamily="34" charset="77"/>
                </a:rPr>
                <a:t>KEY RESOURCES</a:t>
              </a:r>
            </a:p>
          </p:txBody>
        </p:sp>
        <p:sp>
          <p:nvSpPr>
            <p:cNvPr id="80" name="Text Placeholder 28">
              <a:extLst>
                <a:ext uri="{FF2B5EF4-FFF2-40B4-BE49-F238E27FC236}">
                  <a16:creationId xmlns:a16="http://schemas.microsoft.com/office/drawing/2014/main" id="{F8A65065-617E-027F-FE47-F7E4F5C20039}"/>
                </a:ext>
              </a:extLst>
            </p:cNvPr>
            <p:cNvSpPr txBox="1">
              <a:spLocks/>
            </p:cNvSpPr>
            <p:nvPr/>
          </p:nvSpPr>
          <p:spPr>
            <a:xfrm>
              <a:off x="899671" y="2151946"/>
              <a:ext cx="2051639" cy="256728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000" b="1"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000" kern="1200">
                  <a:solidFill>
                    <a:schemeClr val="tx1">
                      <a:lumMod val="75000"/>
                      <a:lumOff val="25000"/>
                    </a:schemeClr>
                  </a:solidFill>
                  <a:latin typeface="+mn-lt"/>
                  <a:ea typeface="+mn-ea"/>
                  <a:cs typeface="+mn-cs"/>
                </a:defRPr>
              </a:lvl2pPr>
              <a:lvl3pPr marL="914400" algn="l" defTabSz="457200" rtl="0" eaLnBrk="1" latinLnBrk="0" hangingPunct="1">
                <a:defRPr sz="1000" kern="1200">
                  <a:solidFill>
                    <a:schemeClr val="tx1">
                      <a:lumMod val="75000"/>
                      <a:lumOff val="25000"/>
                    </a:schemeClr>
                  </a:solidFill>
                  <a:latin typeface="+mn-lt"/>
                  <a:ea typeface="+mn-ea"/>
                  <a:cs typeface="+mn-cs"/>
                </a:defRPr>
              </a:lvl3pPr>
              <a:lvl4pPr marL="1371600" algn="l" defTabSz="457200" rtl="0" eaLnBrk="1" latinLnBrk="0" hangingPunct="1">
                <a:defRPr sz="1000" kern="1200">
                  <a:solidFill>
                    <a:schemeClr val="tx1">
                      <a:lumMod val="75000"/>
                      <a:lumOff val="25000"/>
                    </a:schemeClr>
                  </a:solidFill>
                  <a:latin typeface="+mn-lt"/>
                  <a:ea typeface="+mn-ea"/>
                  <a:cs typeface="+mn-cs"/>
                </a:defRPr>
              </a:lvl4pPr>
              <a:lvl5pPr marL="1828800" algn="l" defTabSz="457200" rtl="0" eaLnBrk="1" latinLnBrk="0" hangingPunct="1">
                <a:defRPr sz="1000" kern="1200">
                  <a:solidFill>
                    <a:schemeClr val="tx1">
                      <a:lumMod val="75000"/>
                      <a:lumOff val="25000"/>
                    </a:schemeClr>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Bef>
                  <a:spcPts val="1200"/>
                </a:spcBef>
              </a:pPr>
              <a:r>
                <a:rPr lang="en-US" dirty="0">
                  <a:solidFill>
                    <a:schemeClr val="accent6"/>
                  </a:solidFill>
                </a:rPr>
                <a:t>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accent6"/>
                  </a:solidFill>
                </a:rPr>
                <a:t>     LINKS: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accent6"/>
                  </a:solidFill>
                </a:rPr>
                <a:t>     ADDITIONAL RESOURCES</a:t>
              </a:r>
              <a:r>
                <a:rPr lang="en-US" dirty="0">
                  <a:solidFill>
                    <a:srgbClr val="FF4D37"/>
                  </a:solidFill>
                </a:rPr>
                <a:t>:</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p:txBody>
        </p:sp>
        <p:grpSp>
          <p:nvGrpSpPr>
            <p:cNvPr id="81" name="Graphic 187">
              <a:extLst>
                <a:ext uri="{FF2B5EF4-FFF2-40B4-BE49-F238E27FC236}">
                  <a16:creationId xmlns:a16="http://schemas.microsoft.com/office/drawing/2014/main" id="{743D2F16-B953-641D-6505-B002E8208749}"/>
                </a:ext>
              </a:extLst>
            </p:cNvPr>
            <p:cNvGrpSpPr/>
            <p:nvPr/>
          </p:nvGrpSpPr>
          <p:grpSpPr>
            <a:xfrm>
              <a:off x="899671" y="2151946"/>
              <a:ext cx="220269" cy="220269"/>
              <a:chOff x="1744850" y="1690688"/>
              <a:chExt cx="609600" cy="609600"/>
            </a:xfrm>
          </p:grpSpPr>
          <p:sp>
            <p:nvSpPr>
              <p:cNvPr id="90" name="Freeform 89">
                <a:extLst>
                  <a:ext uri="{FF2B5EF4-FFF2-40B4-BE49-F238E27FC236}">
                    <a16:creationId xmlns:a16="http://schemas.microsoft.com/office/drawing/2014/main" id="{4247ED01-F032-C582-06DC-45D41D934793}"/>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CEDE95DC-4C30-23D7-2F79-2B2B6B3059C8}"/>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accent6"/>
                  </a:gs>
                  <a:gs pos="100000">
                    <a:schemeClr val="accent6">
                      <a:lumMod val="50000"/>
                    </a:schemeClr>
                  </a:gs>
                </a:gsLst>
                <a:lin ang="13499559" scaled="1"/>
              </a:gradFill>
              <a:ln w="9525" cap="flat">
                <a:noFill/>
                <a:prstDash val="solid"/>
                <a:miter/>
              </a:ln>
            </p:spPr>
            <p:txBody>
              <a:bodyPr rtlCol="0" anchor="ctr"/>
              <a:lstStyle/>
              <a:p>
                <a:endParaRPr lang="en-US" dirty="0"/>
              </a:p>
            </p:txBody>
          </p:sp>
          <p:sp>
            <p:nvSpPr>
              <p:cNvPr id="92" name="Freeform 91">
                <a:extLst>
                  <a:ext uri="{FF2B5EF4-FFF2-40B4-BE49-F238E27FC236}">
                    <a16:creationId xmlns:a16="http://schemas.microsoft.com/office/drawing/2014/main" id="{B4519354-AD49-16CB-2185-DB37A66FBACA}"/>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82" name="Graphic 183">
              <a:extLst>
                <a:ext uri="{FF2B5EF4-FFF2-40B4-BE49-F238E27FC236}">
                  <a16:creationId xmlns:a16="http://schemas.microsoft.com/office/drawing/2014/main" id="{677D3AD5-308D-D840-01F5-90E3FA021EC1}"/>
                </a:ext>
              </a:extLst>
            </p:cNvPr>
            <p:cNvGrpSpPr/>
            <p:nvPr/>
          </p:nvGrpSpPr>
          <p:grpSpPr>
            <a:xfrm>
              <a:off x="899671" y="3032906"/>
              <a:ext cx="220303" cy="220269"/>
              <a:chOff x="3271432" y="1690688"/>
              <a:chExt cx="609695" cy="609600"/>
            </a:xfrm>
          </p:grpSpPr>
          <p:sp>
            <p:nvSpPr>
              <p:cNvPr id="87" name="Freeform 86">
                <a:extLst>
                  <a:ext uri="{FF2B5EF4-FFF2-40B4-BE49-F238E27FC236}">
                    <a16:creationId xmlns:a16="http://schemas.microsoft.com/office/drawing/2014/main" id="{62E5392E-AFCF-4DA2-C415-B112835A27CE}"/>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88" name="Freeform 87">
                <a:extLst>
                  <a:ext uri="{FF2B5EF4-FFF2-40B4-BE49-F238E27FC236}">
                    <a16:creationId xmlns:a16="http://schemas.microsoft.com/office/drawing/2014/main" id="{4310BF9C-95FB-B586-E64A-33D98431488F}"/>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accent6"/>
                  </a:gs>
                  <a:gs pos="100000">
                    <a:schemeClr val="accent6">
                      <a:lumMod val="50000"/>
                    </a:schemeClr>
                  </a:gs>
                </a:gsLst>
                <a:lin ang="13500000" scaled="1"/>
              </a:gradFill>
              <a:ln w="9525" cap="flat">
                <a:noFill/>
                <a:prstDash val="solid"/>
                <a:miter/>
              </a:ln>
            </p:spPr>
            <p:txBody>
              <a:bodyPr rtlCol="0" anchor="ctr"/>
              <a:lstStyle/>
              <a:p>
                <a:endParaRPr lang="en-US" dirty="0"/>
              </a:p>
            </p:txBody>
          </p:sp>
          <p:sp>
            <p:nvSpPr>
              <p:cNvPr id="89" name="Freeform 88">
                <a:extLst>
                  <a:ext uri="{FF2B5EF4-FFF2-40B4-BE49-F238E27FC236}">
                    <a16:creationId xmlns:a16="http://schemas.microsoft.com/office/drawing/2014/main" id="{7CEE383B-F6B7-EDE2-649D-2C42BBD0E09C}"/>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83" name="Graphic 159">
              <a:extLst>
                <a:ext uri="{FF2B5EF4-FFF2-40B4-BE49-F238E27FC236}">
                  <a16:creationId xmlns:a16="http://schemas.microsoft.com/office/drawing/2014/main" id="{8A75D2CB-89F1-6ECC-BD67-63A3C35FF903}"/>
                </a:ext>
              </a:extLst>
            </p:cNvPr>
            <p:cNvGrpSpPr/>
            <p:nvPr/>
          </p:nvGrpSpPr>
          <p:grpSpPr>
            <a:xfrm>
              <a:off x="899216" y="3912088"/>
              <a:ext cx="220269" cy="220269"/>
              <a:chOff x="10888844" y="1706185"/>
              <a:chExt cx="609600" cy="609600"/>
            </a:xfrm>
          </p:grpSpPr>
          <p:sp>
            <p:nvSpPr>
              <p:cNvPr id="84" name="Freeform 83">
                <a:extLst>
                  <a:ext uri="{FF2B5EF4-FFF2-40B4-BE49-F238E27FC236}">
                    <a16:creationId xmlns:a16="http://schemas.microsoft.com/office/drawing/2014/main" id="{0AB35B1E-CF9B-CBFE-5DB8-2DDEEB7AA14F}"/>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6"/>
              </a:solidFill>
              <a:ln w="9525" cap="flat">
                <a:noFill/>
                <a:prstDash val="solid"/>
                <a:miter/>
              </a:ln>
            </p:spPr>
            <p:txBody>
              <a:bodyPr rtlCol="0" anchor="ctr"/>
              <a:lstStyle/>
              <a:p>
                <a:endParaRPr lang="en-US" dirty="0"/>
              </a:p>
            </p:txBody>
          </p:sp>
          <p:sp>
            <p:nvSpPr>
              <p:cNvPr id="85" name="Freeform 84">
                <a:extLst>
                  <a:ext uri="{FF2B5EF4-FFF2-40B4-BE49-F238E27FC236}">
                    <a16:creationId xmlns:a16="http://schemas.microsoft.com/office/drawing/2014/main" id="{EC19825A-6B52-24B4-CE3A-A1E9280D2A55}"/>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accent6"/>
                  </a:gs>
                  <a:gs pos="100000">
                    <a:schemeClr val="accent6">
                      <a:lumMod val="50000"/>
                    </a:schemeClr>
                  </a:gs>
                </a:gsLst>
                <a:lin ang="13500000" scaled="1"/>
              </a:gradFill>
              <a:ln w="9525" cap="flat">
                <a:noFill/>
                <a:prstDash val="solid"/>
                <a:miter/>
              </a:ln>
            </p:spPr>
            <p:txBody>
              <a:bodyPr rtlCol="0" anchor="ctr"/>
              <a:lstStyle/>
              <a:p>
                <a:endParaRPr lang="en-US" dirty="0"/>
              </a:p>
            </p:txBody>
          </p:sp>
          <p:sp>
            <p:nvSpPr>
              <p:cNvPr id="86" name="Freeform 85">
                <a:extLst>
                  <a:ext uri="{FF2B5EF4-FFF2-40B4-BE49-F238E27FC236}">
                    <a16:creationId xmlns:a16="http://schemas.microsoft.com/office/drawing/2014/main" id="{8665769D-511E-D9E5-D77A-46E3E980EBD5}"/>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sp>
        <p:nvSpPr>
          <p:cNvPr id="3" name="Footer Placeholder 2">
            <a:extLst>
              <a:ext uri="{FF2B5EF4-FFF2-40B4-BE49-F238E27FC236}">
                <a16:creationId xmlns:a16="http://schemas.microsoft.com/office/drawing/2014/main" id="{0BF3E62D-9E2C-4066-6C34-C91C3A0287A2}"/>
              </a:ext>
            </a:extLst>
          </p:cNvPr>
          <p:cNvSpPr>
            <a:spLocks noGrp="1"/>
          </p:cNvSpPr>
          <p:nvPr>
            <p:ph type="ftr" sz="quarter" idx="11"/>
          </p:nvPr>
        </p:nvSpPr>
        <p:spPr/>
        <p:txBody>
          <a:bodyPr/>
          <a:lstStyle/>
          <a:p>
            <a:r>
              <a:rPr lang="en-US" dirty="0"/>
              <a:t>Global Out-of-School Children Initiative</a:t>
            </a:r>
          </a:p>
        </p:txBody>
      </p:sp>
      <p:sp>
        <p:nvSpPr>
          <p:cNvPr id="8" name="Slide Number Placeholder 7">
            <a:extLst>
              <a:ext uri="{FF2B5EF4-FFF2-40B4-BE49-F238E27FC236}">
                <a16:creationId xmlns:a16="http://schemas.microsoft.com/office/drawing/2014/main" id="{72FDE470-EAD5-E0A9-9F92-B5A13007C166}"/>
              </a:ext>
            </a:extLst>
          </p:cNvPr>
          <p:cNvSpPr>
            <a:spLocks noGrp="1"/>
          </p:cNvSpPr>
          <p:nvPr>
            <p:ph type="sldNum" sz="quarter" idx="12"/>
          </p:nvPr>
        </p:nvSpPr>
        <p:spPr/>
        <p:txBody>
          <a:bodyPr/>
          <a:lstStyle/>
          <a:p>
            <a:fld id="{D429F7A4-7C4A-6148-A6AA-ED73C8AE3448}" type="slidenum">
              <a:rPr lang="en-US" altLang="en-US" smtClean="0"/>
              <a:pPr/>
              <a:t>22</a:t>
            </a:fld>
            <a:endParaRPr lang="en-US" altLang="en-US" dirty="0"/>
          </a:p>
        </p:txBody>
      </p:sp>
    </p:spTree>
    <p:extLst>
      <p:ext uri="{BB962C8B-B14F-4D97-AF65-F5344CB8AC3E}">
        <p14:creationId xmlns:p14="http://schemas.microsoft.com/office/powerpoint/2010/main" val="595747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857-90E0-0D0F-79CD-75BAEC8F524D}"/>
              </a:ext>
            </a:extLst>
          </p:cNvPr>
          <p:cNvSpPr>
            <a:spLocks noGrp="1"/>
          </p:cNvSpPr>
          <p:nvPr>
            <p:ph type="title"/>
          </p:nvPr>
        </p:nvSpPr>
        <p:spPr/>
        <p:txBody>
          <a:bodyPr/>
          <a:lstStyle/>
          <a:p>
            <a:r>
              <a:rPr lang="en-US" dirty="0"/>
              <a:t>Resources Sidebars </a:t>
            </a:r>
            <a:r>
              <a:rPr lang="en-US" i="1" dirty="0"/>
              <a:t>(continued)</a:t>
            </a:r>
          </a:p>
        </p:txBody>
      </p:sp>
      <p:grpSp>
        <p:nvGrpSpPr>
          <p:cNvPr id="28" name="Group 27">
            <a:extLst>
              <a:ext uri="{FF2B5EF4-FFF2-40B4-BE49-F238E27FC236}">
                <a16:creationId xmlns:a16="http://schemas.microsoft.com/office/drawing/2014/main" id="{D62C1FA5-ACD0-DA0C-F49C-8B51C2EC5F98}"/>
              </a:ext>
            </a:extLst>
          </p:cNvPr>
          <p:cNvGrpSpPr/>
          <p:nvPr/>
        </p:nvGrpSpPr>
        <p:grpSpPr>
          <a:xfrm>
            <a:off x="838200" y="1736854"/>
            <a:ext cx="2213002" cy="2982378"/>
            <a:chOff x="838200" y="1736854"/>
            <a:chExt cx="2213002" cy="2982378"/>
          </a:xfrm>
        </p:grpSpPr>
        <p:cxnSp>
          <p:nvCxnSpPr>
            <p:cNvPr id="4" name="Straight Connector 3">
              <a:extLst>
                <a:ext uri="{FF2B5EF4-FFF2-40B4-BE49-F238E27FC236}">
                  <a16:creationId xmlns:a16="http://schemas.microsoft.com/office/drawing/2014/main" id="{64E46D25-3C68-B592-7C58-D32AA5AC29A6}"/>
                </a:ext>
              </a:extLst>
            </p:cNvPr>
            <p:cNvCxnSpPr/>
            <p:nvPr/>
          </p:nvCxnSpPr>
          <p:spPr>
            <a:xfrm>
              <a:off x="899672" y="2044154"/>
              <a:ext cx="2051638"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800D667-CA1F-22C3-D782-906A4AD7BD26}"/>
                </a:ext>
              </a:extLst>
            </p:cNvPr>
            <p:cNvSpPr txBox="1"/>
            <p:nvPr/>
          </p:nvSpPr>
          <p:spPr>
            <a:xfrm>
              <a:off x="838200" y="1736854"/>
              <a:ext cx="2213002" cy="276999"/>
            </a:xfrm>
            <a:prstGeom prst="rect">
              <a:avLst/>
            </a:prstGeom>
            <a:noFill/>
          </p:spPr>
          <p:txBody>
            <a:bodyPr wrap="square" rtlCol="0" anchor="ctr">
              <a:spAutoFit/>
            </a:bodyPr>
            <a:lstStyle/>
            <a:p>
              <a:r>
                <a:rPr lang="en-US" sz="1200" b="0" i="0" spc="80" baseline="0" dirty="0">
                  <a:solidFill>
                    <a:schemeClr val="accent2"/>
                  </a:solidFill>
                  <a:latin typeface="Aleo" panose="020F0502020204030203" pitchFamily="34" charset="77"/>
                </a:rPr>
                <a:t>KEY RESOURCES</a:t>
              </a:r>
            </a:p>
          </p:txBody>
        </p:sp>
        <p:sp>
          <p:nvSpPr>
            <p:cNvPr id="6" name="Text Placeholder 28">
              <a:extLst>
                <a:ext uri="{FF2B5EF4-FFF2-40B4-BE49-F238E27FC236}">
                  <a16:creationId xmlns:a16="http://schemas.microsoft.com/office/drawing/2014/main" id="{77B36471-E50B-9222-05C0-C27229C8072D}"/>
                </a:ext>
              </a:extLst>
            </p:cNvPr>
            <p:cNvSpPr txBox="1">
              <a:spLocks/>
            </p:cNvSpPr>
            <p:nvPr/>
          </p:nvSpPr>
          <p:spPr>
            <a:xfrm>
              <a:off x="899671" y="2151946"/>
              <a:ext cx="2051639" cy="256728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000" b="1"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000" kern="1200">
                  <a:solidFill>
                    <a:schemeClr val="tx1">
                      <a:lumMod val="75000"/>
                      <a:lumOff val="25000"/>
                    </a:schemeClr>
                  </a:solidFill>
                  <a:latin typeface="+mn-lt"/>
                  <a:ea typeface="+mn-ea"/>
                  <a:cs typeface="+mn-cs"/>
                </a:defRPr>
              </a:lvl2pPr>
              <a:lvl3pPr marL="914400" algn="l" defTabSz="457200" rtl="0" eaLnBrk="1" latinLnBrk="0" hangingPunct="1">
                <a:defRPr sz="1000" kern="1200">
                  <a:solidFill>
                    <a:schemeClr val="tx1">
                      <a:lumMod val="75000"/>
                      <a:lumOff val="25000"/>
                    </a:schemeClr>
                  </a:solidFill>
                  <a:latin typeface="+mn-lt"/>
                  <a:ea typeface="+mn-ea"/>
                  <a:cs typeface="+mn-cs"/>
                </a:defRPr>
              </a:lvl3pPr>
              <a:lvl4pPr marL="1371600" algn="l" defTabSz="457200" rtl="0" eaLnBrk="1" latinLnBrk="0" hangingPunct="1">
                <a:defRPr sz="1000" kern="1200">
                  <a:solidFill>
                    <a:schemeClr val="tx1">
                      <a:lumMod val="75000"/>
                      <a:lumOff val="25000"/>
                    </a:schemeClr>
                  </a:solidFill>
                  <a:latin typeface="+mn-lt"/>
                  <a:ea typeface="+mn-ea"/>
                  <a:cs typeface="+mn-cs"/>
                </a:defRPr>
              </a:lvl4pPr>
              <a:lvl5pPr marL="1828800" algn="l" defTabSz="457200" rtl="0" eaLnBrk="1" latinLnBrk="0" hangingPunct="1">
                <a:defRPr sz="1000" kern="1200">
                  <a:solidFill>
                    <a:schemeClr val="tx1">
                      <a:lumMod val="75000"/>
                      <a:lumOff val="25000"/>
                    </a:schemeClr>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Bef>
                  <a:spcPts val="1200"/>
                </a:spcBef>
              </a:pPr>
              <a:r>
                <a:rPr lang="en-US" dirty="0">
                  <a:solidFill>
                    <a:schemeClr val="accent2"/>
                  </a:solidFill>
                </a:rPr>
                <a:t>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accent2"/>
                  </a:solidFill>
                </a:rPr>
                <a:t>     LINKS: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accent2"/>
                  </a:solidFill>
                </a:rPr>
                <a:t>     ADDITIONAL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p:txBody>
        </p:sp>
        <p:grpSp>
          <p:nvGrpSpPr>
            <p:cNvPr id="7" name="Graphic 187">
              <a:extLst>
                <a:ext uri="{FF2B5EF4-FFF2-40B4-BE49-F238E27FC236}">
                  <a16:creationId xmlns:a16="http://schemas.microsoft.com/office/drawing/2014/main" id="{4B00DE1A-DC8E-FEDE-F867-0A470FCD0E15}"/>
                </a:ext>
              </a:extLst>
            </p:cNvPr>
            <p:cNvGrpSpPr/>
            <p:nvPr/>
          </p:nvGrpSpPr>
          <p:grpSpPr>
            <a:xfrm>
              <a:off x="899671" y="2151946"/>
              <a:ext cx="220269" cy="220269"/>
              <a:chOff x="1744850" y="1690688"/>
              <a:chExt cx="609600" cy="609600"/>
            </a:xfrm>
          </p:grpSpPr>
          <p:sp>
            <p:nvSpPr>
              <p:cNvPr id="12" name="Freeform 11">
                <a:extLst>
                  <a:ext uri="{FF2B5EF4-FFF2-40B4-BE49-F238E27FC236}">
                    <a16:creationId xmlns:a16="http://schemas.microsoft.com/office/drawing/2014/main" id="{8DCF5958-7194-6D58-9A57-5302A7A32969}"/>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37D3292A-6980-47FE-B95D-EDB97FBBCCC5}"/>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accent2"/>
                  </a:gs>
                  <a:gs pos="100000">
                    <a:schemeClr val="tx1"/>
                  </a:gs>
                </a:gsLst>
                <a:lin ang="13499559" scaled="1"/>
              </a:gradFill>
              <a:ln w="9525"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71183212-CA35-2AFA-22BF-5C6F2AA5CF33}"/>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20" name="Graphic 183">
              <a:extLst>
                <a:ext uri="{FF2B5EF4-FFF2-40B4-BE49-F238E27FC236}">
                  <a16:creationId xmlns:a16="http://schemas.microsoft.com/office/drawing/2014/main" id="{F7D15F5C-E050-15FF-78CD-3BD3EFBF9141}"/>
                </a:ext>
              </a:extLst>
            </p:cNvPr>
            <p:cNvGrpSpPr/>
            <p:nvPr/>
          </p:nvGrpSpPr>
          <p:grpSpPr>
            <a:xfrm>
              <a:off x="899671" y="3032906"/>
              <a:ext cx="220303" cy="220269"/>
              <a:chOff x="3271432" y="1690688"/>
              <a:chExt cx="609695" cy="609600"/>
            </a:xfrm>
          </p:grpSpPr>
          <p:sp>
            <p:nvSpPr>
              <p:cNvPr id="21" name="Freeform 20">
                <a:extLst>
                  <a:ext uri="{FF2B5EF4-FFF2-40B4-BE49-F238E27FC236}">
                    <a16:creationId xmlns:a16="http://schemas.microsoft.com/office/drawing/2014/main" id="{F8DFB3CE-85A8-1FD9-1203-7813393F8742}"/>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22" name="Freeform 21">
                <a:extLst>
                  <a:ext uri="{FF2B5EF4-FFF2-40B4-BE49-F238E27FC236}">
                    <a16:creationId xmlns:a16="http://schemas.microsoft.com/office/drawing/2014/main" id="{068F12F8-4F9C-5BBD-920F-473F50FE68F1}"/>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accent2"/>
                  </a:gs>
                  <a:gs pos="100000">
                    <a:schemeClr val="tx1"/>
                  </a:gs>
                </a:gsLst>
                <a:lin ang="13500000" scaled="1"/>
              </a:gra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9FFEEDF-EF71-0D9C-AB78-81B952C37AA8}"/>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24" name="Graphic 159">
              <a:extLst>
                <a:ext uri="{FF2B5EF4-FFF2-40B4-BE49-F238E27FC236}">
                  <a16:creationId xmlns:a16="http://schemas.microsoft.com/office/drawing/2014/main" id="{1818F716-75BF-C0C0-509F-A8F3AD7FCC1C}"/>
                </a:ext>
              </a:extLst>
            </p:cNvPr>
            <p:cNvGrpSpPr/>
            <p:nvPr/>
          </p:nvGrpSpPr>
          <p:grpSpPr>
            <a:xfrm>
              <a:off x="899216" y="3912088"/>
              <a:ext cx="220269" cy="220269"/>
              <a:chOff x="10888844" y="1706185"/>
              <a:chExt cx="609600" cy="609600"/>
            </a:xfrm>
          </p:grpSpPr>
          <p:sp>
            <p:nvSpPr>
              <p:cNvPr id="25" name="Freeform 24">
                <a:extLst>
                  <a:ext uri="{FF2B5EF4-FFF2-40B4-BE49-F238E27FC236}">
                    <a16:creationId xmlns:a16="http://schemas.microsoft.com/office/drawing/2014/main" id="{A588B936-3D3C-830B-60F6-5A8FDF3D5645}"/>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accent2"/>
              </a:solidFill>
              <a:ln w="9525"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14823ED8-8D22-FCBF-408B-2CF2B2CABF9E}"/>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accent2"/>
                  </a:gs>
                  <a:gs pos="100000">
                    <a:schemeClr val="tx1"/>
                  </a:gs>
                </a:gsLst>
                <a:lin ang="13500000" scaled="1"/>
              </a:gradFill>
              <a:ln w="9525"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42874E1F-3B2B-D7C2-1DB9-5C9B69188DEC}"/>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grpSp>
        <p:nvGrpSpPr>
          <p:cNvPr id="29" name="Group 28">
            <a:extLst>
              <a:ext uri="{FF2B5EF4-FFF2-40B4-BE49-F238E27FC236}">
                <a16:creationId xmlns:a16="http://schemas.microsoft.com/office/drawing/2014/main" id="{55C66786-0793-7088-B136-37D717D50BF3}"/>
              </a:ext>
            </a:extLst>
          </p:cNvPr>
          <p:cNvGrpSpPr/>
          <p:nvPr/>
        </p:nvGrpSpPr>
        <p:grpSpPr>
          <a:xfrm>
            <a:off x="3146251" y="1736854"/>
            <a:ext cx="2213002" cy="2982378"/>
            <a:chOff x="838200" y="1736854"/>
            <a:chExt cx="2213002" cy="2982378"/>
          </a:xfrm>
        </p:grpSpPr>
        <p:cxnSp>
          <p:nvCxnSpPr>
            <p:cNvPr id="30" name="Straight Connector 29">
              <a:extLst>
                <a:ext uri="{FF2B5EF4-FFF2-40B4-BE49-F238E27FC236}">
                  <a16:creationId xmlns:a16="http://schemas.microsoft.com/office/drawing/2014/main" id="{CF990B2F-ED24-5CF0-F734-5F3E9210F61E}"/>
                </a:ext>
              </a:extLst>
            </p:cNvPr>
            <p:cNvCxnSpPr/>
            <p:nvPr/>
          </p:nvCxnSpPr>
          <p:spPr>
            <a:xfrm>
              <a:off x="899672" y="2044154"/>
              <a:ext cx="2051638"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123F6D5A-E290-1F3F-F55C-05910E1981BF}"/>
                </a:ext>
              </a:extLst>
            </p:cNvPr>
            <p:cNvSpPr txBox="1"/>
            <p:nvPr/>
          </p:nvSpPr>
          <p:spPr>
            <a:xfrm>
              <a:off x="838200" y="1736854"/>
              <a:ext cx="2213002" cy="276999"/>
            </a:xfrm>
            <a:prstGeom prst="rect">
              <a:avLst/>
            </a:prstGeom>
            <a:noFill/>
          </p:spPr>
          <p:txBody>
            <a:bodyPr wrap="square" rtlCol="0" anchor="ctr">
              <a:spAutoFit/>
            </a:bodyPr>
            <a:lstStyle/>
            <a:p>
              <a:r>
                <a:rPr lang="en-US" sz="1200" b="0" i="0" spc="80" baseline="0" dirty="0">
                  <a:solidFill>
                    <a:srgbClr val="F7931D"/>
                  </a:solidFill>
                  <a:latin typeface="Aleo" panose="020F0502020204030203" pitchFamily="34" charset="77"/>
                </a:rPr>
                <a:t>KEY RESOURCES</a:t>
              </a:r>
            </a:p>
          </p:txBody>
        </p:sp>
        <p:sp>
          <p:nvSpPr>
            <p:cNvPr id="32" name="Text Placeholder 28">
              <a:extLst>
                <a:ext uri="{FF2B5EF4-FFF2-40B4-BE49-F238E27FC236}">
                  <a16:creationId xmlns:a16="http://schemas.microsoft.com/office/drawing/2014/main" id="{8142EF05-D15C-4D34-8596-D303B98CAEBD}"/>
                </a:ext>
              </a:extLst>
            </p:cNvPr>
            <p:cNvSpPr txBox="1">
              <a:spLocks/>
            </p:cNvSpPr>
            <p:nvPr/>
          </p:nvSpPr>
          <p:spPr>
            <a:xfrm>
              <a:off x="899671" y="2151946"/>
              <a:ext cx="2051639" cy="256728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000" b="1"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000" kern="1200">
                  <a:solidFill>
                    <a:schemeClr val="tx1">
                      <a:lumMod val="75000"/>
                      <a:lumOff val="25000"/>
                    </a:schemeClr>
                  </a:solidFill>
                  <a:latin typeface="+mn-lt"/>
                  <a:ea typeface="+mn-ea"/>
                  <a:cs typeface="+mn-cs"/>
                </a:defRPr>
              </a:lvl2pPr>
              <a:lvl3pPr marL="914400" algn="l" defTabSz="457200" rtl="0" eaLnBrk="1" latinLnBrk="0" hangingPunct="1">
                <a:defRPr sz="1000" kern="1200">
                  <a:solidFill>
                    <a:schemeClr val="tx1">
                      <a:lumMod val="75000"/>
                      <a:lumOff val="25000"/>
                    </a:schemeClr>
                  </a:solidFill>
                  <a:latin typeface="+mn-lt"/>
                  <a:ea typeface="+mn-ea"/>
                  <a:cs typeface="+mn-cs"/>
                </a:defRPr>
              </a:lvl3pPr>
              <a:lvl4pPr marL="1371600" algn="l" defTabSz="457200" rtl="0" eaLnBrk="1" latinLnBrk="0" hangingPunct="1">
                <a:defRPr sz="1000" kern="1200">
                  <a:solidFill>
                    <a:schemeClr val="tx1">
                      <a:lumMod val="75000"/>
                      <a:lumOff val="25000"/>
                    </a:schemeClr>
                  </a:solidFill>
                  <a:latin typeface="+mn-lt"/>
                  <a:ea typeface="+mn-ea"/>
                  <a:cs typeface="+mn-cs"/>
                </a:defRPr>
              </a:lvl4pPr>
              <a:lvl5pPr marL="1828800" algn="l" defTabSz="457200" rtl="0" eaLnBrk="1" latinLnBrk="0" hangingPunct="1">
                <a:defRPr sz="1000" kern="1200">
                  <a:solidFill>
                    <a:schemeClr val="tx1">
                      <a:lumMod val="75000"/>
                      <a:lumOff val="25000"/>
                    </a:schemeClr>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Bef>
                  <a:spcPts val="1200"/>
                </a:spcBef>
              </a:pPr>
              <a:r>
                <a:rPr lang="en-US" dirty="0">
                  <a:solidFill>
                    <a:srgbClr val="F7931D"/>
                  </a:solidFill>
                </a:rPr>
                <a:t>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rgbClr val="F7931D"/>
                  </a:solidFill>
                </a:rPr>
                <a:t>     LINKS: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rgbClr val="F7931D"/>
                  </a:solidFill>
                </a:rPr>
                <a:t>     ADDITIONAL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p:txBody>
        </p:sp>
        <p:grpSp>
          <p:nvGrpSpPr>
            <p:cNvPr id="33" name="Graphic 187">
              <a:extLst>
                <a:ext uri="{FF2B5EF4-FFF2-40B4-BE49-F238E27FC236}">
                  <a16:creationId xmlns:a16="http://schemas.microsoft.com/office/drawing/2014/main" id="{85830EA7-BC43-0AB5-B24E-7FAD47516ADB}"/>
                </a:ext>
              </a:extLst>
            </p:cNvPr>
            <p:cNvGrpSpPr/>
            <p:nvPr/>
          </p:nvGrpSpPr>
          <p:grpSpPr>
            <a:xfrm>
              <a:off x="899671" y="2151946"/>
              <a:ext cx="220269" cy="220269"/>
              <a:chOff x="1744850" y="1690688"/>
              <a:chExt cx="609600" cy="609600"/>
            </a:xfrm>
          </p:grpSpPr>
          <p:sp>
            <p:nvSpPr>
              <p:cNvPr id="42" name="Freeform 41">
                <a:extLst>
                  <a:ext uri="{FF2B5EF4-FFF2-40B4-BE49-F238E27FC236}">
                    <a16:creationId xmlns:a16="http://schemas.microsoft.com/office/drawing/2014/main" id="{1CC7D98A-730D-7007-5224-2A56CA1B1035}"/>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D5981FBB-DA68-1483-26A9-FBEB74BF68D6}"/>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rgbClr val="F7931D"/>
                  </a:gs>
                  <a:gs pos="100000">
                    <a:srgbClr val="975C14"/>
                  </a:gs>
                </a:gsLst>
                <a:lin ang="13499559" scaled="1"/>
              </a:gradFill>
              <a:ln w="9525"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8F64B780-1D12-4837-6A59-78088B8307EF}"/>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34" name="Graphic 183">
              <a:extLst>
                <a:ext uri="{FF2B5EF4-FFF2-40B4-BE49-F238E27FC236}">
                  <a16:creationId xmlns:a16="http://schemas.microsoft.com/office/drawing/2014/main" id="{BEAD3FB3-25F6-0624-ABAD-4B92A4966A21}"/>
                </a:ext>
              </a:extLst>
            </p:cNvPr>
            <p:cNvGrpSpPr/>
            <p:nvPr/>
          </p:nvGrpSpPr>
          <p:grpSpPr>
            <a:xfrm>
              <a:off x="899671" y="3032906"/>
              <a:ext cx="220303" cy="220269"/>
              <a:chOff x="3271432" y="1690688"/>
              <a:chExt cx="609695" cy="609600"/>
            </a:xfrm>
          </p:grpSpPr>
          <p:sp>
            <p:nvSpPr>
              <p:cNvPr id="39" name="Freeform 38">
                <a:extLst>
                  <a:ext uri="{FF2B5EF4-FFF2-40B4-BE49-F238E27FC236}">
                    <a16:creationId xmlns:a16="http://schemas.microsoft.com/office/drawing/2014/main" id="{BF2E35EB-E7F1-319D-6942-1737A92F30DA}"/>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2A5B6A01-2C33-39F9-8D24-43D11CA663B5}"/>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rgbClr val="F7931D"/>
                  </a:gs>
                  <a:gs pos="100000">
                    <a:srgbClr val="975C14"/>
                  </a:gs>
                </a:gsLst>
                <a:lin ang="13500000" scaled="1"/>
              </a:grad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FE64444-9B39-BFD4-88B9-29661A00EF3A}"/>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35" name="Graphic 159">
              <a:extLst>
                <a:ext uri="{FF2B5EF4-FFF2-40B4-BE49-F238E27FC236}">
                  <a16:creationId xmlns:a16="http://schemas.microsoft.com/office/drawing/2014/main" id="{C0732203-7CCA-DE0A-6A9A-F8E572DD0631}"/>
                </a:ext>
              </a:extLst>
            </p:cNvPr>
            <p:cNvGrpSpPr/>
            <p:nvPr/>
          </p:nvGrpSpPr>
          <p:grpSpPr>
            <a:xfrm>
              <a:off x="899216" y="3912088"/>
              <a:ext cx="220269" cy="220269"/>
              <a:chOff x="10888844" y="1706185"/>
              <a:chExt cx="609600" cy="609600"/>
            </a:xfrm>
          </p:grpSpPr>
          <p:sp>
            <p:nvSpPr>
              <p:cNvPr id="36" name="Freeform 35">
                <a:extLst>
                  <a:ext uri="{FF2B5EF4-FFF2-40B4-BE49-F238E27FC236}">
                    <a16:creationId xmlns:a16="http://schemas.microsoft.com/office/drawing/2014/main" id="{34D94BB1-7CBF-AE54-5E2F-42285EDD2A5E}"/>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F7931D"/>
              </a:solidFill>
              <a:ln w="9525"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BD775538-47A6-7807-AE26-CEDC2D453276}"/>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rgbClr val="F7931D"/>
                  </a:gs>
                  <a:gs pos="100000">
                    <a:srgbClr val="975C14"/>
                  </a:gs>
                </a:gsLst>
                <a:lin ang="13500000" scaled="1"/>
              </a:gradFill>
              <a:ln w="9525"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6173BF38-921D-A480-5E96-39FAB7545564}"/>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grpSp>
        <p:nvGrpSpPr>
          <p:cNvPr id="45" name="Group 44">
            <a:extLst>
              <a:ext uri="{FF2B5EF4-FFF2-40B4-BE49-F238E27FC236}">
                <a16:creationId xmlns:a16="http://schemas.microsoft.com/office/drawing/2014/main" id="{0FE1809A-42CB-AAD1-88D3-703DE155C515}"/>
              </a:ext>
            </a:extLst>
          </p:cNvPr>
          <p:cNvGrpSpPr/>
          <p:nvPr/>
        </p:nvGrpSpPr>
        <p:grpSpPr>
          <a:xfrm>
            <a:off x="5463180" y="1736854"/>
            <a:ext cx="2213002" cy="2982378"/>
            <a:chOff x="838200" y="1736854"/>
            <a:chExt cx="2213002" cy="2982378"/>
          </a:xfrm>
        </p:grpSpPr>
        <p:cxnSp>
          <p:nvCxnSpPr>
            <p:cNvPr id="46" name="Straight Connector 45">
              <a:extLst>
                <a:ext uri="{FF2B5EF4-FFF2-40B4-BE49-F238E27FC236}">
                  <a16:creationId xmlns:a16="http://schemas.microsoft.com/office/drawing/2014/main" id="{6043C714-7166-D6D0-F956-D4B6C0F47114}"/>
                </a:ext>
              </a:extLst>
            </p:cNvPr>
            <p:cNvCxnSpPr/>
            <p:nvPr/>
          </p:nvCxnSpPr>
          <p:spPr>
            <a:xfrm>
              <a:off x="899672" y="2044154"/>
              <a:ext cx="2051638"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E31D6970-1325-8E2E-54A4-8767960A7146}"/>
                </a:ext>
              </a:extLst>
            </p:cNvPr>
            <p:cNvSpPr txBox="1"/>
            <p:nvPr/>
          </p:nvSpPr>
          <p:spPr>
            <a:xfrm>
              <a:off x="838200" y="1736854"/>
              <a:ext cx="2213002" cy="276999"/>
            </a:xfrm>
            <a:prstGeom prst="rect">
              <a:avLst/>
            </a:prstGeom>
            <a:noFill/>
          </p:spPr>
          <p:txBody>
            <a:bodyPr wrap="square" rtlCol="0" anchor="ctr">
              <a:spAutoFit/>
            </a:bodyPr>
            <a:lstStyle/>
            <a:p>
              <a:r>
                <a:rPr lang="en-US" sz="1200" b="0" i="0" spc="80" baseline="0" dirty="0">
                  <a:solidFill>
                    <a:srgbClr val="961A4B"/>
                  </a:solidFill>
                  <a:latin typeface="Aleo" panose="020F0502020204030203" pitchFamily="34" charset="77"/>
                </a:rPr>
                <a:t>KEY RESOURCES</a:t>
              </a:r>
            </a:p>
          </p:txBody>
        </p:sp>
        <p:sp>
          <p:nvSpPr>
            <p:cNvPr id="48" name="Text Placeholder 28">
              <a:extLst>
                <a:ext uri="{FF2B5EF4-FFF2-40B4-BE49-F238E27FC236}">
                  <a16:creationId xmlns:a16="http://schemas.microsoft.com/office/drawing/2014/main" id="{B1E57BC9-47B3-09D2-655F-55498B981F26}"/>
                </a:ext>
              </a:extLst>
            </p:cNvPr>
            <p:cNvSpPr txBox="1">
              <a:spLocks/>
            </p:cNvSpPr>
            <p:nvPr/>
          </p:nvSpPr>
          <p:spPr>
            <a:xfrm>
              <a:off x="899671" y="2151946"/>
              <a:ext cx="2051639" cy="256728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000" b="1"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000" kern="1200">
                  <a:solidFill>
                    <a:schemeClr val="tx1">
                      <a:lumMod val="75000"/>
                      <a:lumOff val="25000"/>
                    </a:schemeClr>
                  </a:solidFill>
                  <a:latin typeface="+mn-lt"/>
                  <a:ea typeface="+mn-ea"/>
                  <a:cs typeface="+mn-cs"/>
                </a:defRPr>
              </a:lvl2pPr>
              <a:lvl3pPr marL="914400" algn="l" defTabSz="457200" rtl="0" eaLnBrk="1" latinLnBrk="0" hangingPunct="1">
                <a:defRPr sz="1000" kern="1200">
                  <a:solidFill>
                    <a:schemeClr val="tx1">
                      <a:lumMod val="75000"/>
                      <a:lumOff val="25000"/>
                    </a:schemeClr>
                  </a:solidFill>
                  <a:latin typeface="+mn-lt"/>
                  <a:ea typeface="+mn-ea"/>
                  <a:cs typeface="+mn-cs"/>
                </a:defRPr>
              </a:lvl3pPr>
              <a:lvl4pPr marL="1371600" algn="l" defTabSz="457200" rtl="0" eaLnBrk="1" latinLnBrk="0" hangingPunct="1">
                <a:defRPr sz="1000" kern="1200">
                  <a:solidFill>
                    <a:schemeClr val="tx1">
                      <a:lumMod val="75000"/>
                      <a:lumOff val="25000"/>
                    </a:schemeClr>
                  </a:solidFill>
                  <a:latin typeface="+mn-lt"/>
                  <a:ea typeface="+mn-ea"/>
                  <a:cs typeface="+mn-cs"/>
                </a:defRPr>
              </a:lvl4pPr>
              <a:lvl5pPr marL="1828800" algn="l" defTabSz="457200" rtl="0" eaLnBrk="1" latinLnBrk="0" hangingPunct="1">
                <a:defRPr sz="1000" kern="1200">
                  <a:solidFill>
                    <a:schemeClr val="tx1">
                      <a:lumMod val="75000"/>
                      <a:lumOff val="25000"/>
                    </a:schemeClr>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Bef>
                  <a:spcPts val="1200"/>
                </a:spcBef>
              </a:pPr>
              <a:r>
                <a:rPr lang="en-US" dirty="0">
                  <a:solidFill>
                    <a:srgbClr val="961A4B"/>
                  </a:solidFill>
                </a:rPr>
                <a:t>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rgbClr val="961A4B"/>
                  </a:solidFill>
                </a:rPr>
                <a:t>     LINKS: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rgbClr val="961A4B"/>
                  </a:solidFill>
                </a:rPr>
                <a:t>     ADDITIONAL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p:txBody>
        </p:sp>
        <p:grpSp>
          <p:nvGrpSpPr>
            <p:cNvPr id="49" name="Graphic 187">
              <a:extLst>
                <a:ext uri="{FF2B5EF4-FFF2-40B4-BE49-F238E27FC236}">
                  <a16:creationId xmlns:a16="http://schemas.microsoft.com/office/drawing/2014/main" id="{51B58005-E2D9-6B82-9BD6-24B1B6B05F0E}"/>
                </a:ext>
              </a:extLst>
            </p:cNvPr>
            <p:cNvGrpSpPr/>
            <p:nvPr/>
          </p:nvGrpSpPr>
          <p:grpSpPr>
            <a:xfrm>
              <a:off x="899671" y="2151946"/>
              <a:ext cx="220269" cy="220269"/>
              <a:chOff x="1744850" y="1690688"/>
              <a:chExt cx="609600" cy="609600"/>
            </a:xfrm>
          </p:grpSpPr>
          <p:sp>
            <p:nvSpPr>
              <p:cNvPr id="58" name="Freeform 57">
                <a:extLst>
                  <a:ext uri="{FF2B5EF4-FFF2-40B4-BE49-F238E27FC236}">
                    <a16:creationId xmlns:a16="http://schemas.microsoft.com/office/drawing/2014/main" id="{7F39444E-8798-9939-E687-AE5A76C4AE1B}"/>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2CE63F43-35DF-4F9A-3BA9-9653AE28FF98}"/>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rgbClr val="961A4B"/>
                  </a:gs>
                  <a:gs pos="100000">
                    <a:schemeClr val="tx1"/>
                  </a:gs>
                </a:gsLst>
                <a:lin ang="13499559" scaled="1"/>
              </a:gradFill>
              <a:ln w="9525"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3B476FAC-3328-3912-C5C2-F0597F4E3567}"/>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50" name="Graphic 183">
              <a:extLst>
                <a:ext uri="{FF2B5EF4-FFF2-40B4-BE49-F238E27FC236}">
                  <a16:creationId xmlns:a16="http://schemas.microsoft.com/office/drawing/2014/main" id="{96121DE4-2A33-8715-B378-42951D8B638F}"/>
                </a:ext>
              </a:extLst>
            </p:cNvPr>
            <p:cNvGrpSpPr/>
            <p:nvPr/>
          </p:nvGrpSpPr>
          <p:grpSpPr>
            <a:xfrm>
              <a:off x="899671" y="3032906"/>
              <a:ext cx="220303" cy="220269"/>
              <a:chOff x="3271432" y="1690688"/>
              <a:chExt cx="609695" cy="609600"/>
            </a:xfrm>
          </p:grpSpPr>
          <p:sp>
            <p:nvSpPr>
              <p:cNvPr id="55" name="Freeform 54">
                <a:extLst>
                  <a:ext uri="{FF2B5EF4-FFF2-40B4-BE49-F238E27FC236}">
                    <a16:creationId xmlns:a16="http://schemas.microsoft.com/office/drawing/2014/main" id="{DB3E1BC8-8669-79B6-E2B4-DAEA283286F8}"/>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FC89FB65-960C-EAB0-3FB3-C593406FECBE}"/>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rgbClr val="961A4B"/>
                  </a:gs>
                  <a:gs pos="100000">
                    <a:schemeClr val="tx1"/>
                  </a:gs>
                </a:gsLst>
                <a:lin ang="13500000" scaled="1"/>
              </a:gra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9284C833-4D3A-CE07-94EF-5E72739CDF8C}"/>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51" name="Graphic 159">
              <a:extLst>
                <a:ext uri="{FF2B5EF4-FFF2-40B4-BE49-F238E27FC236}">
                  <a16:creationId xmlns:a16="http://schemas.microsoft.com/office/drawing/2014/main" id="{9CD0AC74-A336-2782-096F-66C72839964E}"/>
                </a:ext>
              </a:extLst>
            </p:cNvPr>
            <p:cNvGrpSpPr/>
            <p:nvPr/>
          </p:nvGrpSpPr>
          <p:grpSpPr>
            <a:xfrm>
              <a:off x="899216" y="3912088"/>
              <a:ext cx="220269" cy="220269"/>
              <a:chOff x="10888844" y="1706185"/>
              <a:chExt cx="609600" cy="609600"/>
            </a:xfrm>
          </p:grpSpPr>
          <p:sp>
            <p:nvSpPr>
              <p:cNvPr id="52" name="Freeform 51">
                <a:extLst>
                  <a:ext uri="{FF2B5EF4-FFF2-40B4-BE49-F238E27FC236}">
                    <a16:creationId xmlns:a16="http://schemas.microsoft.com/office/drawing/2014/main" id="{D5D19262-0485-240F-7877-84DD366E145A}"/>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rgbClr val="961A4B"/>
              </a:solidFill>
              <a:ln w="9525"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55BC0C98-DC9E-44F0-0C25-54492184B7A5}"/>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rgbClr val="961A4B"/>
                  </a:gs>
                  <a:gs pos="99000">
                    <a:schemeClr val="tx1"/>
                  </a:gs>
                </a:gsLst>
                <a:lin ang="13500000" scaled="1"/>
              </a:gradFill>
              <a:ln w="9525"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8B30F39B-4E49-63E5-1DC5-4B746D49262A}"/>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grpSp>
        <p:nvGrpSpPr>
          <p:cNvPr id="61" name="Group 60">
            <a:extLst>
              <a:ext uri="{FF2B5EF4-FFF2-40B4-BE49-F238E27FC236}">
                <a16:creationId xmlns:a16="http://schemas.microsoft.com/office/drawing/2014/main" id="{F5F73675-BCB5-03B3-4F19-FCF6096C94EC}"/>
              </a:ext>
            </a:extLst>
          </p:cNvPr>
          <p:cNvGrpSpPr/>
          <p:nvPr/>
        </p:nvGrpSpPr>
        <p:grpSpPr>
          <a:xfrm>
            <a:off x="7765119" y="1736854"/>
            <a:ext cx="2213002" cy="2982378"/>
            <a:chOff x="838200" y="1736854"/>
            <a:chExt cx="2213002" cy="2982378"/>
          </a:xfrm>
        </p:grpSpPr>
        <p:cxnSp>
          <p:nvCxnSpPr>
            <p:cNvPr id="62" name="Straight Connector 61">
              <a:extLst>
                <a:ext uri="{FF2B5EF4-FFF2-40B4-BE49-F238E27FC236}">
                  <a16:creationId xmlns:a16="http://schemas.microsoft.com/office/drawing/2014/main" id="{58A5D58E-306B-0C7C-5026-92D9F3D7D8BA}"/>
                </a:ext>
              </a:extLst>
            </p:cNvPr>
            <p:cNvCxnSpPr/>
            <p:nvPr/>
          </p:nvCxnSpPr>
          <p:spPr>
            <a:xfrm>
              <a:off x="899672" y="2044154"/>
              <a:ext cx="2051638" cy="0"/>
            </a:xfrm>
            <a:prstGeom prst="line">
              <a:avLst/>
            </a:prstGeom>
            <a:ln w="63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616F1359-6F36-F68E-0D76-1D2A61DDBEC9}"/>
                </a:ext>
              </a:extLst>
            </p:cNvPr>
            <p:cNvSpPr txBox="1"/>
            <p:nvPr/>
          </p:nvSpPr>
          <p:spPr>
            <a:xfrm>
              <a:off x="838200" y="1736854"/>
              <a:ext cx="2213002" cy="276999"/>
            </a:xfrm>
            <a:prstGeom prst="rect">
              <a:avLst/>
            </a:prstGeom>
            <a:noFill/>
          </p:spPr>
          <p:txBody>
            <a:bodyPr wrap="square" rtlCol="0" anchor="ctr">
              <a:spAutoFit/>
            </a:bodyPr>
            <a:lstStyle/>
            <a:p>
              <a:r>
                <a:rPr lang="en-US" sz="1200" b="0" i="0" spc="80" baseline="0" dirty="0">
                  <a:solidFill>
                    <a:schemeClr val="tx2"/>
                  </a:solidFill>
                  <a:latin typeface="Aleo" panose="020F0502020204030203" pitchFamily="34" charset="77"/>
                </a:rPr>
                <a:t>KEY RESOURCES</a:t>
              </a:r>
            </a:p>
          </p:txBody>
        </p:sp>
        <p:sp>
          <p:nvSpPr>
            <p:cNvPr id="64" name="Text Placeholder 28">
              <a:extLst>
                <a:ext uri="{FF2B5EF4-FFF2-40B4-BE49-F238E27FC236}">
                  <a16:creationId xmlns:a16="http://schemas.microsoft.com/office/drawing/2014/main" id="{8815C2FA-7640-5A0F-C9C6-7CEA6F5C0338}"/>
                </a:ext>
              </a:extLst>
            </p:cNvPr>
            <p:cNvSpPr txBox="1">
              <a:spLocks/>
            </p:cNvSpPr>
            <p:nvPr/>
          </p:nvSpPr>
          <p:spPr>
            <a:xfrm>
              <a:off x="899671" y="2151946"/>
              <a:ext cx="2051639" cy="2567286"/>
            </a:xfrm>
            <a:prstGeom prst="rect">
              <a:avLst/>
            </a:prstGeom>
          </p:spPr>
          <p:txBody>
            <a:bodyPr vert="horz" lIns="91440" tIns="45720" rIns="91440" bIns="45720" rtlCol="0" anchor="t">
              <a:noAutofit/>
            </a:bodyPr>
            <a:lstStyle>
              <a:defPPr>
                <a:defRPr lang="en-US"/>
              </a:defPPr>
              <a:lvl1pPr marL="0" algn="r" defTabSz="457200" rtl="0" eaLnBrk="1" latinLnBrk="0" hangingPunct="1">
                <a:defRPr sz="1000" b="1"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000" kern="1200">
                  <a:solidFill>
                    <a:schemeClr val="tx1">
                      <a:lumMod val="75000"/>
                      <a:lumOff val="25000"/>
                    </a:schemeClr>
                  </a:solidFill>
                  <a:latin typeface="+mn-lt"/>
                  <a:ea typeface="+mn-ea"/>
                  <a:cs typeface="+mn-cs"/>
                </a:defRPr>
              </a:lvl2pPr>
              <a:lvl3pPr marL="914400" algn="l" defTabSz="457200" rtl="0" eaLnBrk="1" latinLnBrk="0" hangingPunct="1">
                <a:defRPr sz="1000" kern="1200">
                  <a:solidFill>
                    <a:schemeClr val="tx1">
                      <a:lumMod val="75000"/>
                      <a:lumOff val="25000"/>
                    </a:schemeClr>
                  </a:solidFill>
                  <a:latin typeface="+mn-lt"/>
                  <a:ea typeface="+mn-ea"/>
                  <a:cs typeface="+mn-cs"/>
                </a:defRPr>
              </a:lvl3pPr>
              <a:lvl4pPr marL="1371600" algn="l" defTabSz="457200" rtl="0" eaLnBrk="1" latinLnBrk="0" hangingPunct="1">
                <a:defRPr sz="1000" kern="1200">
                  <a:solidFill>
                    <a:schemeClr val="tx1">
                      <a:lumMod val="75000"/>
                      <a:lumOff val="25000"/>
                    </a:schemeClr>
                  </a:solidFill>
                  <a:latin typeface="+mn-lt"/>
                  <a:ea typeface="+mn-ea"/>
                  <a:cs typeface="+mn-cs"/>
                </a:defRPr>
              </a:lvl4pPr>
              <a:lvl5pPr marL="1828800" algn="l" defTabSz="457200" rtl="0" eaLnBrk="1" latinLnBrk="0" hangingPunct="1">
                <a:defRPr sz="1000" kern="1200">
                  <a:solidFill>
                    <a:schemeClr val="tx1">
                      <a:lumMod val="75000"/>
                      <a:lumOff val="25000"/>
                    </a:schemeClr>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Bef>
                  <a:spcPts val="1200"/>
                </a:spcBef>
              </a:pPr>
              <a:r>
                <a:rPr lang="en-US" dirty="0">
                  <a:solidFill>
                    <a:schemeClr val="tx2"/>
                  </a:solidFill>
                </a:rPr>
                <a:t>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tx2"/>
                  </a:solidFill>
                </a:rPr>
                <a:t>     LINKS: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algn="l">
                <a:spcBef>
                  <a:spcPts val="1200"/>
                </a:spcBef>
              </a:pPr>
              <a:r>
                <a:rPr lang="en-US" dirty="0">
                  <a:solidFill>
                    <a:schemeClr val="tx2"/>
                  </a:solidFill>
                </a:rPr>
                <a:t>     ADDITIONAL RESOURCES:</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a:p>
              <a:pPr marL="171450" indent="-171450" algn="l">
                <a:spcBef>
                  <a:spcPts val="300"/>
                </a:spcBef>
                <a:buFont typeface="Arial" panose="020B0604020202020204" pitchFamily="34" charset="0"/>
                <a:buChar char="•"/>
              </a:pPr>
              <a:r>
                <a:rPr lang="en-US" b="0" dirty="0"/>
                <a:t>The content will go here</a:t>
              </a:r>
            </a:p>
          </p:txBody>
        </p:sp>
        <p:grpSp>
          <p:nvGrpSpPr>
            <p:cNvPr id="65" name="Graphic 187">
              <a:extLst>
                <a:ext uri="{FF2B5EF4-FFF2-40B4-BE49-F238E27FC236}">
                  <a16:creationId xmlns:a16="http://schemas.microsoft.com/office/drawing/2014/main" id="{301F86F7-26EE-B544-66D3-0C7765306254}"/>
                </a:ext>
              </a:extLst>
            </p:cNvPr>
            <p:cNvGrpSpPr/>
            <p:nvPr/>
          </p:nvGrpSpPr>
          <p:grpSpPr>
            <a:xfrm>
              <a:off x="899671" y="2151946"/>
              <a:ext cx="220269" cy="220269"/>
              <a:chOff x="1744850" y="1690688"/>
              <a:chExt cx="609600" cy="609600"/>
            </a:xfrm>
          </p:grpSpPr>
          <p:sp>
            <p:nvSpPr>
              <p:cNvPr id="74" name="Freeform 73">
                <a:extLst>
                  <a:ext uri="{FF2B5EF4-FFF2-40B4-BE49-F238E27FC236}">
                    <a16:creationId xmlns:a16="http://schemas.microsoft.com/office/drawing/2014/main" id="{CE1360A6-FD07-008B-B4AF-7224A742B8B4}"/>
                  </a:ext>
                </a:extLst>
              </p:cNvPr>
              <p:cNvSpPr/>
              <p:nvPr/>
            </p:nvSpPr>
            <p:spPr>
              <a:xfrm>
                <a:off x="1744850"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tx2"/>
              </a:solidFill>
              <a:ln w="9525" cap="flat">
                <a:noFill/>
                <a:prstDash val="solid"/>
                <a:miter/>
              </a:ln>
            </p:spPr>
            <p:txBody>
              <a:bodyPr rtlCol="0" anchor="ctr"/>
              <a:lstStyle/>
              <a:p>
                <a:endParaRPr lang="en-US" dirty="0"/>
              </a:p>
            </p:txBody>
          </p:sp>
          <p:sp>
            <p:nvSpPr>
              <p:cNvPr id="75" name="Freeform 74">
                <a:extLst>
                  <a:ext uri="{FF2B5EF4-FFF2-40B4-BE49-F238E27FC236}">
                    <a16:creationId xmlns:a16="http://schemas.microsoft.com/office/drawing/2014/main" id="{E035549E-0E28-B977-BABF-27B6EBD3C120}"/>
                  </a:ext>
                </a:extLst>
              </p:cNvPr>
              <p:cNvSpPr/>
              <p:nvPr/>
            </p:nvSpPr>
            <p:spPr>
              <a:xfrm>
                <a:off x="1955447" y="1843088"/>
                <a:ext cx="399002" cy="457200"/>
              </a:xfrm>
              <a:custGeom>
                <a:avLst/>
                <a:gdLst>
                  <a:gd name="connsiteX0" fmla="*/ 246602 w 399002"/>
                  <a:gd name="connsiteY0" fmla="*/ 116395 h 457200"/>
                  <a:gd name="connsiteX1" fmla="*/ 170402 w 399002"/>
                  <a:gd name="connsiteY1" fmla="*/ 194500 h 457200"/>
                  <a:gd name="connsiteX2" fmla="*/ 188404 w 399002"/>
                  <a:gd name="connsiteY2" fmla="*/ 304800 h 457200"/>
                  <a:gd name="connsiteX3" fmla="*/ 94202 w 399002"/>
                  <a:gd name="connsiteY3" fmla="*/ 252698 h 457200"/>
                  <a:gd name="connsiteX4" fmla="*/ 0 w 399002"/>
                  <a:gd name="connsiteY4" fmla="*/ 304800 h 457200"/>
                  <a:gd name="connsiteX5" fmla="*/ 152400 w 399002"/>
                  <a:gd name="connsiteY5" fmla="*/ 457200 h 457200"/>
                  <a:gd name="connsiteX6" fmla="*/ 364141 w 399002"/>
                  <a:gd name="connsiteY6" fmla="*/ 457200 h 457200"/>
                  <a:gd name="connsiteX7" fmla="*/ 399002 w 399002"/>
                  <a:gd name="connsiteY7" fmla="*/ 422339 h 457200"/>
                  <a:gd name="connsiteX8" fmla="*/ 399002 w 399002"/>
                  <a:gd name="connsiteY8" fmla="*/ 268796 h 457200"/>
                  <a:gd name="connsiteX9" fmla="*/ 246602 w 399002"/>
                  <a:gd name="connsiteY9" fmla="*/ 116395 h 457200"/>
                  <a:gd name="connsiteX10" fmla="*/ 204121 w 399002"/>
                  <a:gd name="connsiteY10" fmla="*/ 109919 h 457200"/>
                  <a:gd name="connsiteX11" fmla="*/ 94202 w 399002"/>
                  <a:gd name="connsiteY11" fmla="*/ 0 h 457200"/>
                  <a:gd name="connsiteX12" fmla="*/ 141256 w 399002"/>
                  <a:gd name="connsiteY12" fmla="*/ 100298 h 457200"/>
                  <a:gd name="connsiteX13" fmla="*/ 204121 w 399002"/>
                  <a:gd name="connsiteY13" fmla="*/ 109919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002" h="457200">
                    <a:moveTo>
                      <a:pt x="246602" y="116395"/>
                    </a:moveTo>
                    <a:lnTo>
                      <a:pt x="170402" y="194500"/>
                    </a:lnTo>
                    <a:lnTo>
                      <a:pt x="188404" y="304800"/>
                    </a:lnTo>
                    <a:lnTo>
                      <a:pt x="94202" y="252698"/>
                    </a:lnTo>
                    <a:lnTo>
                      <a:pt x="0" y="304800"/>
                    </a:lnTo>
                    <a:lnTo>
                      <a:pt x="152400" y="457200"/>
                    </a:lnTo>
                    <a:lnTo>
                      <a:pt x="364141" y="457200"/>
                    </a:lnTo>
                    <a:cubicBezTo>
                      <a:pt x="383286" y="457200"/>
                      <a:pt x="399002" y="441484"/>
                      <a:pt x="399002" y="422339"/>
                    </a:cubicBezTo>
                    <a:lnTo>
                      <a:pt x="399002" y="268796"/>
                    </a:lnTo>
                    <a:lnTo>
                      <a:pt x="246602" y="116395"/>
                    </a:lnTo>
                    <a:close/>
                    <a:moveTo>
                      <a:pt x="204121" y="109919"/>
                    </a:moveTo>
                    <a:lnTo>
                      <a:pt x="94202" y="0"/>
                    </a:lnTo>
                    <a:lnTo>
                      <a:pt x="141256" y="100298"/>
                    </a:lnTo>
                    <a:lnTo>
                      <a:pt x="204121" y="109919"/>
                    </a:lnTo>
                    <a:close/>
                  </a:path>
                </a:pathLst>
              </a:custGeom>
              <a:gradFill>
                <a:gsLst>
                  <a:gs pos="0">
                    <a:schemeClr val="tx2"/>
                  </a:gs>
                  <a:gs pos="100000">
                    <a:schemeClr val="tx1">
                      <a:lumMod val="85000"/>
                      <a:lumOff val="15000"/>
                    </a:schemeClr>
                  </a:gs>
                </a:gsLst>
                <a:lin ang="13499559" scaled="1"/>
              </a:gradFill>
              <a:ln w="9525" cap="flat">
                <a:noFill/>
                <a:prstDash val="solid"/>
                <a:miter/>
              </a:ln>
            </p:spPr>
            <p:txBody>
              <a:bodyPr rtlCol="0" anchor="ctr"/>
              <a:lstStyle/>
              <a:p>
                <a:endParaRPr lang="en-US" dirty="0"/>
              </a:p>
            </p:txBody>
          </p:sp>
          <p:sp>
            <p:nvSpPr>
              <p:cNvPr id="76" name="Freeform 75">
                <a:extLst>
                  <a:ext uri="{FF2B5EF4-FFF2-40B4-BE49-F238E27FC236}">
                    <a16:creationId xmlns:a16="http://schemas.microsoft.com/office/drawing/2014/main" id="{C0A1281F-F848-7D5B-887D-29FB06EB18F7}"/>
                  </a:ext>
                </a:extLst>
              </p:cNvPr>
              <p:cNvSpPr/>
              <p:nvPr/>
            </p:nvSpPr>
            <p:spPr>
              <a:xfrm>
                <a:off x="1897250" y="1843088"/>
                <a:ext cx="304800" cy="304800"/>
              </a:xfrm>
              <a:custGeom>
                <a:avLst/>
                <a:gdLst>
                  <a:gd name="connsiteX0" fmla="*/ 152400 w 304800"/>
                  <a:gd name="connsiteY0" fmla="*/ 0 h 304800"/>
                  <a:gd name="connsiteX1" fmla="*/ 199453 w 304800"/>
                  <a:gd name="connsiteY1" fmla="*/ 100298 h 304800"/>
                  <a:gd name="connsiteX2" fmla="*/ 304800 w 304800"/>
                  <a:gd name="connsiteY2" fmla="*/ 116395 h 304800"/>
                  <a:gd name="connsiteX3" fmla="*/ 228600 w 304800"/>
                  <a:gd name="connsiteY3" fmla="*/ 194500 h 304800"/>
                  <a:gd name="connsiteX4" fmla="*/ 246602 w 304800"/>
                  <a:gd name="connsiteY4" fmla="*/ 304800 h 304800"/>
                  <a:gd name="connsiteX5" fmla="*/ 152400 w 304800"/>
                  <a:gd name="connsiteY5" fmla="*/ 252698 h 304800"/>
                  <a:gd name="connsiteX6" fmla="*/ 58198 w 304800"/>
                  <a:gd name="connsiteY6" fmla="*/ 304800 h 304800"/>
                  <a:gd name="connsiteX7" fmla="*/ 76200 w 304800"/>
                  <a:gd name="connsiteY7" fmla="*/ 194500 h 304800"/>
                  <a:gd name="connsiteX8" fmla="*/ 0 w 304800"/>
                  <a:gd name="connsiteY8" fmla="*/ 116395 h 304800"/>
                  <a:gd name="connsiteX9" fmla="*/ 105346 w 304800"/>
                  <a:gd name="connsiteY9" fmla="*/ 100298 h 304800"/>
                  <a:gd name="connsiteX10" fmla="*/ 152400 w 304800"/>
                  <a:gd name="connsiteY10"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800" h="304800">
                    <a:moveTo>
                      <a:pt x="152400" y="0"/>
                    </a:moveTo>
                    <a:lnTo>
                      <a:pt x="199453" y="100298"/>
                    </a:lnTo>
                    <a:lnTo>
                      <a:pt x="304800" y="116395"/>
                    </a:lnTo>
                    <a:lnTo>
                      <a:pt x="228600" y="194500"/>
                    </a:lnTo>
                    <a:lnTo>
                      <a:pt x="246602" y="304800"/>
                    </a:lnTo>
                    <a:lnTo>
                      <a:pt x="152400" y="252698"/>
                    </a:lnTo>
                    <a:lnTo>
                      <a:pt x="58198" y="304800"/>
                    </a:lnTo>
                    <a:lnTo>
                      <a:pt x="76200" y="194500"/>
                    </a:lnTo>
                    <a:lnTo>
                      <a:pt x="0" y="116395"/>
                    </a:lnTo>
                    <a:lnTo>
                      <a:pt x="105346" y="100298"/>
                    </a:lnTo>
                    <a:lnTo>
                      <a:pt x="152400" y="0"/>
                    </a:lnTo>
                    <a:close/>
                  </a:path>
                </a:pathLst>
              </a:custGeom>
              <a:solidFill>
                <a:srgbClr val="FFFFFF"/>
              </a:solidFill>
              <a:ln w="9525" cap="flat">
                <a:noFill/>
                <a:prstDash val="solid"/>
                <a:miter/>
              </a:ln>
            </p:spPr>
            <p:txBody>
              <a:bodyPr rtlCol="0" anchor="ctr"/>
              <a:lstStyle/>
              <a:p>
                <a:endParaRPr lang="en-US"/>
              </a:p>
            </p:txBody>
          </p:sp>
        </p:grpSp>
        <p:grpSp>
          <p:nvGrpSpPr>
            <p:cNvPr id="66" name="Graphic 183">
              <a:extLst>
                <a:ext uri="{FF2B5EF4-FFF2-40B4-BE49-F238E27FC236}">
                  <a16:creationId xmlns:a16="http://schemas.microsoft.com/office/drawing/2014/main" id="{836EA8AC-E889-5759-CC91-6CC614099D5D}"/>
                </a:ext>
              </a:extLst>
            </p:cNvPr>
            <p:cNvGrpSpPr/>
            <p:nvPr/>
          </p:nvGrpSpPr>
          <p:grpSpPr>
            <a:xfrm>
              <a:off x="899671" y="3032906"/>
              <a:ext cx="220303" cy="220269"/>
              <a:chOff x="3271432" y="1690688"/>
              <a:chExt cx="609695" cy="609600"/>
            </a:xfrm>
          </p:grpSpPr>
          <p:sp>
            <p:nvSpPr>
              <p:cNvPr id="71" name="Freeform 70">
                <a:extLst>
                  <a:ext uri="{FF2B5EF4-FFF2-40B4-BE49-F238E27FC236}">
                    <a16:creationId xmlns:a16="http://schemas.microsoft.com/office/drawing/2014/main" id="{20B5167A-851F-7DC8-432C-81C38AB6FD14}"/>
                  </a:ext>
                </a:extLst>
              </p:cNvPr>
              <p:cNvSpPr/>
              <p:nvPr/>
            </p:nvSpPr>
            <p:spPr>
              <a:xfrm>
                <a:off x="3271432" y="1690688"/>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tx2"/>
              </a:solidFill>
              <a:ln w="9525" cap="flat">
                <a:noFill/>
                <a:prstDash val="solid"/>
                <a:miter/>
              </a:ln>
            </p:spPr>
            <p:txBody>
              <a:bodyPr rtlCol="0" anchor="ctr"/>
              <a:lstStyle/>
              <a:p>
                <a:endParaRPr lang="en-US" dirty="0"/>
              </a:p>
            </p:txBody>
          </p:sp>
          <p:sp>
            <p:nvSpPr>
              <p:cNvPr id="72" name="Freeform 71">
                <a:extLst>
                  <a:ext uri="{FF2B5EF4-FFF2-40B4-BE49-F238E27FC236}">
                    <a16:creationId xmlns:a16="http://schemas.microsoft.com/office/drawing/2014/main" id="{FE665215-07FA-3119-D6D2-D169A3B79515}"/>
                  </a:ext>
                </a:extLst>
              </p:cNvPr>
              <p:cNvSpPr/>
              <p:nvPr/>
            </p:nvSpPr>
            <p:spPr>
              <a:xfrm>
                <a:off x="3442500" y="1857851"/>
                <a:ext cx="438626" cy="442341"/>
              </a:xfrm>
              <a:custGeom>
                <a:avLst/>
                <a:gdLst>
                  <a:gd name="connsiteX0" fmla="*/ 245840 w 438626"/>
                  <a:gd name="connsiteY0" fmla="*/ 95 h 442341"/>
                  <a:gd name="connsiteX1" fmla="*/ 260699 w 438626"/>
                  <a:gd name="connsiteY1" fmla="*/ 36005 h 442341"/>
                  <a:gd name="connsiteX2" fmla="*/ 245840 w 438626"/>
                  <a:gd name="connsiteY2" fmla="*/ 71914 h 442341"/>
                  <a:gd name="connsiteX3" fmla="*/ 209931 w 438626"/>
                  <a:gd name="connsiteY3" fmla="*/ 86773 h 442341"/>
                  <a:gd name="connsiteX4" fmla="*/ 193167 w 438626"/>
                  <a:gd name="connsiteY4" fmla="*/ 83915 h 442341"/>
                  <a:gd name="connsiteX5" fmla="*/ 178784 w 438626"/>
                  <a:gd name="connsiteY5" fmla="*/ 76010 h 442341"/>
                  <a:gd name="connsiteX6" fmla="*/ 106109 w 438626"/>
                  <a:gd name="connsiteY6" fmla="*/ 120777 h 442341"/>
                  <a:gd name="connsiteX7" fmla="*/ 107823 w 438626"/>
                  <a:gd name="connsiteY7" fmla="*/ 128969 h 442341"/>
                  <a:gd name="connsiteX8" fmla="*/ 108395 w 438626"/>
                  <a:gd name="connsiteY8" fmla="*/ 137541 h 442341"/>
                  <a:gd name="connsiteX9" fmla="*/ 108014 w 438626"/>
                  <a:gd name="connsiteY9" fmla="*/ 144113 h 442341"/>
                  <a:gd name="connsiteX10" fmla="*/ 107061 w 438626"/>
                  <a:gd name="connsiteY10" fmla="*/ 150495 h 442341"/>
                  <a:gd name="connsiteX11" fmla="*/ 173641 w 438626"/>
                  <a:gd name="connsiteY11" fmla="*/ 186023 h 442341"/>
                  <a:gd name="connsiteX12" fmla="*/ 195072 w 438626"/>
                  <a:gd name="connsiteY12" fmla="*/ 169164 h 442341"/>
                  <a:gd name="connsiteX13" fmla="*/ 222599 w 438626"/>
                  <a:gd name="connsiteY13" fmla="*/ 162878 h 442341"/>
                  <a:gd name="connsiteX14" fmla="*/ 267462 w 438626"/>
                  <a:gd name="connsiteY14" fmla="*/ 181451 h 442341"/>
                  <a:gd name="connsiteX15" fmla="*/ 286036 w 438626"/>
                  <a:gd name="connsiteY15" fmla="*/ 226314 h 442341"/>
                  <a:gd name="connsiteX16" fmla="*/ 267462 w 438626"/>
                  <a:gd name="connsiteY16" fmla="*/ 271177 h 442341"/>
                  <a:gd name="connsiteX17" fmla="*/ 222599 w 438626"/>
                  <a:gd name="connsiteY17" fmla="*/ 289751 h 442341"/>
                  <a:gd name="connsiteX18" fmla="*/ 177737 w 438626"/>
                  <a:gd name="connsiteY18" fmla="*/ 271177 h 442341"/>
                  <a:gd name="connsiteX19" fmla="*/ 159163 w 438626"/>
                  <a:gd name="connsiteY19" fmla="*/ 226314 h 442341"/>
                  <a:gd name="connsiteX20" fmla="*/ 159258 w 438626"/>
                  <a:gd name="connsiteY20" fmla="*/ 222504 h 442341"/>
                  <a:gd name="connsiteX21" fmla="*/ 159639 w 438626"/>
                  <a:gd name="connsiteY21" fmla="*/ 218789 h 442341"/>
                  <a:gd name="connsiteX22" fmla="*/ 90297 w 438626"/>
                  <a:gd name="connsiteY22" fmla="*/ 181832 h 442341"/>
                  <a:gd name="connsiteX23" fmla="*/ 69914 w 438626"/>
                  <a:gd name="connsiteY23" fmla="*/ 195834 h 442341"/>
                  <a:gd name="connsiteX24" fmla="*/ 44863 w 438626"/>
                  <a:gd name="connsiteY24" fmla="*/ 200978 h 442341"/>
                  <a:gd name="connsiteX25" fmla="*/ 0 w 438626"/>
                  <a:gd name="connsiteY25" fmla="*/ 182404 h 442341"/>
                  <a:gd name="connsiteX26" fmla="*/ 259937 w 438626"/>
                  <a:gd name="connsiteY26" fmla="*/ 442341 h 442341"/>
                  <a:gd name="connsiteX27" fmla="*/ 403765 w 438626"/>
                  <a:gd name="connsiteY27" fmla="*/ 442341 h 442341"/>
                  <a:gd name="connsiteX28" fmla="*/ 438626 w 438626"/>
                  <a:gd name="connsiteY28" fmla="*/ 407480 h 442341"/>
                  <a:gd name="connsiteX29" fmla="*/ 438626 w 438626"/>
                  <a:gd name="connsiteY29" fmla="*/ 192691 h 442341"/>
                  <a:gd name="connsiteX30" fmla="*/ 245936 w 438626"/>
                  <a:gd name="connsiteY30" fmla="*/ 0 h 44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8626" h="442341">
                    <a:moveTo>
                      <a:pt x="245840" y="95"/>
                    </a:moveTo>
                    <a:cubicBezTo>
                      <a:pt x="255080" y="9239"/>
                      <a:pt x="260699" y="22003"/>
                      <a:pt x="260699" y="36005"/>
                    </a:cubicBezTo>
                    <a:cubicBezTo>
                      <a:pt x="260699" y="50006"/>
                      <a:pt x="254984" y="62770"/>
                      <a:pt x="245840" y="71914"/>
                    </a:cubicBezTo>
                    <a:cubicBezTo>
                      <a:pt x="236601" y="81058"/>
                      <a:pt x="223933" y="86773"/>
                      <a:pt x="209931" y="86773"/>
                    </a:cubicBezTo>
                    <a:cubicBezTo>
                      <a:pt x="204026" y="86773"/>
                      <a:pt x="198406" y="85725"/>
                      <a:pt x="193167" y="83915"/>
                    </a:cubicBezTo>
                    <a:cubicBezTo>
                      <a:pt x="187928" y="82106"/>
                      <a:pt x="183071" y="79439"/>
                      <a:pt x="178784" y="76010"/>
                    </a:cubicBezTo>
                    <a:lnTo>
                      <a:pt x="106109" y="120777"/>
                    </a:lnTo>
                    <a:cubicBezTo>
                      <a:pt x="106871" y="123444"/>
                      <a:pt x="107442" y="126206"/>
                      <a:pt x="107823" y="128969"/>
                    </a:cubicBezTo>
                    <a:cubicBezTo>
                      <a:pt x="108204" y="131731"/>
                      <a:pt x="108395" y="134588"/>
                      <a:pt x="108395" y="137541"/>
                    </a:cubicBezTo>
                    <a:cubicBezTo>
                      <a:pt x="108395" y="139732"/>
                      <a:pt x="108299" y="141923"/>
                      <a:pt x="108014" y="144113"/>
                    </a:cubicBezTo>
                    <a:cubicBezTo>
                      <a:pt x="107823" y="146304"/>
                      <a:pt x="107442" y="148400"/>
                      <a:pt x="107061" y="150495"/>
                    </a:cubicBezTo>
                    <a:lnTo>
                      <a:pt x="173641" y="186023"/>
                    </a:lnTo>
                    <a:cubicBezTo>
                      <a:pt x="179451" y="178975"/>
                      <a:pt x="186785" y="173165"/>
                      <a:pt x="195072" y="169164"/>
                    </a:cubicBezTo>
                    <a:cubicBezTo>
                      <a:pt x="203454" y="165164"/>
                      <a:pt x="212789" y="162878"/>
                      <a:pt x="222599" y="162878"/>
                    </a:cubicBezTo>
                    <a:cubicBezTo>
                      <a:pt x="240125" y="162878"/>
                      <a:pt x="256032" y="170021"/>
                      <a:pt x="267462" y="181451"/>
                    </a:cubicBezTo>
                    <a:cubicBezTo>
                      <a:pt x="278987" y="192977"/>
                      <a:pt x="286036" y="208788"/>
                      <a:pt x="286036" y="226314"/>
                    </a:cubicBezTo>
                    <a:cubicBezTo>
                      <a:pt x="286036" y="243840"/>
                      <a:pt x="278892" y="259747"/>
                      <a:pt x="267462" y="271177"/>
                    </a:cubicBezTo>
                    <a:cubicBezTo>
                      <a:pt x="255937" y="282702"/>
                      <a:pt x="240125" y="289751"/>
                      <a:pt x="222599" y="289751"/>
                    </a:cubicBezTo>
                    <a:cubicBezTo>
                      <a:pt x="205073" y="289751"/>
                      <a:pt x="189167" y="282607"/>
                      <a:pt x="177737" y="271177"/>
                    </a:cubicBezTo>
                    <a:cubicBezTo>
                      <a:pt x="166211" y="259652"/>
                      <a:pt x="159163" y="243840"/>
                      <a:pt x="159163" y="226314"/>
                    </a:cubicBezTo>
                    <a:cubicBezTo>
                      <a:pt x="159163" y="225076"/>
                      <a:pt x="159163" y="223742"/>
                      <a:pt x="159258" y="222504"/>
                    </a:cubicBezTo>
                    <a:cubicBezTo>
                      <a:pt x="159258" y="221266"/>
                      <a:pt x="159449" y="220028"/>
                      <a:pt x="159639" y="218789"/>
                    </a:cubicBezTo>
                    <a:lnTo>
                      <a:pt x="90297" y="181832"/>
                    </a:lnTo>
                    <a:cubicBezTo>
                      <a:pt x="84487" y="187738"/>
                      <a:pt x="77629" y="192500"/>
                      <a:pt x="69914" y="195834"/>
                    </a:cubicBezTo>
                    <a:cubicBezTo>
                      <a:pt x="62198" y="199168"/>
                      <a:pt x="53721" y="200978"/>
                      <a:pt x="44863" y="200978"/>
                    </a:cubicBezTo>
                    <a:cubicBezTo>
                      <a:pt x="27337" y="200978"/>
                      <a:pt x="11430" y="193834"/>
                      <a:pt x="0" y="182404"/>
                    </a:cubicBezTo>
                    <a:lnTo>
                      <a:pt x="259937" y="442341"/>
                    </a:lnTo>
                    <a:lnTo>
                      <a:pt x="403765" y="442341"/>
                    </a:lnTo>
                    <a:cubicBezTo>
                      <a:pt x="422910" y="442341"/>
                      <a:pt x="438626" y="426625"/>
                      <a:pt x="438626" y="407480"/>
                    </a:cubicBezTo>
                    <a:lnTo>
                      <a:pt x="438626" y="192691"/>
                    </a:lnTo>
                    <a:lnTo>
                      <a:pt x="245936" y="0"/>
                    </a:lnTo>
                    <a:close/>
                  </a:path>
                </a:pathLst>
              </a:custGeom>
              <a:gradFill>
                <a:gsLst>
                  <a:gs pos="0">
                    <a:schemeClr val="tx2"/>
                  </a:gs>
                  <a:gs pos="100000">
                    <a:schemeClr val="tx1">
                      <a:lumMod val="85000"/>
                      <a:lumOff val="15000"/>
                    </a:schemeClr>
                  </a:gs>
                </a:gsLst>
                <a:lin ang="13500000" scaled="1"/>
              </a:gradFill>
              <a:ln w="95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DBD1100E-39E9-02D2-F471-B64ED8A808F1}"/>
                  </a:ext>
                </a:extLst>
              </p:cNvPr>
              <p:cNvSpPr/>
              <p:nvPr/>
            </p:nvSpPr>
            <p:spPr>
              <a:xfrm>
                <a:off x="3423832" y="1843088"/>
                <a:ext cx="304895" cy="304895"/>
              </a:xfrm>
              <a:custGeom>
                <a:avLst/>
                <a:gdLst>
                  <a:gd name="connsiteX0" fmla="*/ 241268 w 304895"/>
                  <a:gd name="connsiteY0" fmla="*/ 177832 h 304895"/>
                  <a:gd name="connsiteX1" fmla="*/ 192215 w 304895"/>
                  <a:gd name="connsiteY1" fmla="*/ 200977 h 304895"/>
                  <a:gd name="connsiteX2" fmla="*/ 125635 w 304895"/>
                  <a:gd name="connsiteY2" fmla="*/ 165449 h 304895"/>
                  <a:gd name="connsiteX3" fmla="*/ 126968 w 304895"/>
                  <a:gd name="connsiteY3" fmla="*/ 152400 h 304895"/>
                  <a:gd name="connsiteX4" fmla="*/ 124682 w 304895"/>
                  <a:gd name="connsiteY4" fmla="*/ 135636 h 304895"/>
                  <a:gd name="connsiteX5" fmla="*/ 197358 w 304895"/>
                  <a:gd name="connsiteY5" fmla="*/ 90869 h 304895"/>
                  <a:gd name="connsiteX6" fmla="*/ 228600 w 304895"/>
                  <a:gd name="connsiteY6" fmla="*/ 101537 h 304895"/>
                  <a:gd name="connsiteX7" fmla="*/ 279368 w 304895"/>
                  <a:gd name="connsiteY7" fmla="*/ 50768 h 304895"/>
                  <a:gd name="connsiteX8" fmla="*/ 228600 w 304895"/>
                  <a:gd name="connsiteY8" fmla="*/ 0 h 304895"/>
                  <a:gd name="connsiteX9" fmla="*/ 177832 w 304895"/>
                  <a:gd name="connsiteY9" fmla="*/ 50768 h 304895"/>
                  <a:gd name="connsiteX10" fmla="*/ 178784 w 304895"/>
                  <a:gd name="connsiteY10" fmla="*/ 60579 h 304895"/>
                  <a:gd name="connsiteX11" fmla="*/ 106108 w 304895"/>
                  <a:gd name="connsiteY11" fmla="*/ 105346 h 304895"/>
                  <a:gd name="connsiteX12" fmla="*/ 63532 w 304895"/>
                  <a:gd name="connsiteY12" fmla="*/ 88964 h 304895"/>
                  <a:gd name="connsiteX13" fmla="*/ 0 w 304895"/>
                  <a:gd name="connsiteY13" fmla="*/ 152495 h 304895"/>
                  <a:gd name="connsiteX14" fmla="*/ 63532 w 304895"/>
                  <a:gd name="connsiteY14" fmla="*/ 216027 h 304895"/>
                  <a:gd name="connsiteX15" fmla="*/ 108966 w 304895"/>
                  <a:gd name="connsiteY15" fmla="*/ 196882 h 304895"/>
                  <a:gd name="connsiteX16" fmla="*/ 178308 w 304895"/>
                  <a:gd name="connsiteY16" fmla="*/ 233839 h 304895"/>
                  <a:gd name="connsiteX17" fmla="*/ 177832 w 304895"/>
                  <a:gd name="connsiteY17" fmla="*/ 241364 h 304895"/>
                  <a:gd name="connsiteX18" fmla="*/ 241364 w 304895"/>
                  <a:gd name="connsiteY18" fmla="*/ 304895 h 304895"/>
                  <a:gd name="connsiteX19" fmla="*/ 304895 w 304895"/>
                  <a:gd name="connsiteY19" fmla="*/ 241364 h 304895"/>
                  <a:gd name="connsiteX20" fmla="*/ 241364 w 304895"/>
                  <a:gd name="connsiteY20" fmla="*/ 177832 h 30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4895" h="304895">
                    <a:moveTo>
                      <a:pt x="241268" y="177832"/>
                    </a:moveTo>
                    <a:cubicBezTo>
                      <a:pt x="221551" y="177832"/>
                      <a:pt x="203930" y="186880"/>
                      <a:pt x="192215" y="200977"/>
                    </a:cubicBezTo>
                    <a:lnTo>
                      <a:pt x="125635" y="165449"/>
                    </a:lnTo>
                    <a:cubicBezTo>
                      <a:pt x="126492" y="161258"/>
                      <a:pt x="126968" y="156877"/>
                      <a:pt x="126968" y="152400"/>
                    </a:cubicBezTo>
                    <a:cubicBezTo>
                      <a:pt x="126968" y="146590"/>
                      <a:pt x="126206" y="140970"/>
                      <a:pt x="124682" y="135636"/>
                    </a:cubicBezTo>
                    <a:lnTo>
                      <a:pt x="197358" y="90869"/>
                    </a:lnTo>
                    <a:cubicBezTo>
                      <a:pt x="206026" y="97631"/>
                      <a:pt x="216789" y="101537"/>
                      <a:pt x="228600" y="101537"/>
                    </a:cubicBezTo>
                    <a:cubicBezTo>
                      <a:pt x="256699" y="101537"/>
                      <a:pt x="279368" y="78772"/>
                      <a:pt x="279368" y="50768"/>
                    </a:cubicBezTo>
                    <a:cubicBezTo>
                      <a:pt x="279368" y="22765"/>
                      <a:pt x="256603" y="0"/>
                      <a:pt x="228600" y="0"/>
                    </a:cubicBezTo>
                    <a:cubicBezTo>
                      <a:pt x="200597" y="0"/>
                      <a:pt x="177832" y="22765"/>
                      <a:pt x="177832" y="50768"/>
                    </a:cubicBezTo>
                    <a:cubicBezTo>
                      <a:pt x="177832" y="54102"/>
                      <a:pt x="178213" y="57436"/>
                      <a:pt x="178784" y="60579"/>
                    </a:cubicBezTo>
                    <a:lnTo>
                      <a:pt x="106108" y="105346"/>
                    </a:lnTo>
                    <a:cubicBezTo>
                      <a:pt x="94869" y="95155"/>
                      <a:pt x="79915" y="88964"/>
                      <a:pt x="63532" y="88964"/>
                    </a:cubicBezTo>
                    <a:cubicBezTo>
                      <a:pt x="28480" y="88964"/>
                      <a:pt x="0" y="117348"/>
                      <a:pt x="0" y="152495"/>
                    </a:cubicBezTo>
                    <a:cubicBezTo>
                      <a:pt x="0" y="187643"/>
                      <a:pt x="28384" y="216027"/>
                      <a:pt x="63532" y="216027"/>
                    </a:cubicBezTo>
                    <a:cubicBezTo>
                      <a:pt x="81344" y="216027"/>
                      <a:pt x="97441" y="208693"/>
                      <a:pt x="108966" y="196882"/>
                    </a:cubicBezTo>
                    <a:lnTo>
                      <a:pt x="178308" y="233839"/>
                    </a:lnTo>
                    <a:cubicBezTo>
                      <a:pt x="178022" y="236315"/>
                      <a:pt x="177832" y="238887"/>
                      <a:pt x="177832" y="241364"/>
                    </a:cubicBezTo>
                    <a:cubicBezTo>
                      <a:pt x="177832" y="276416"/>
                      <a:pt x="206216" y="304895"/>
                      <a:pt x="241364" y="304895"/>
                    </a:cubicBezTo>
                    <a:cubicBezTo>
                      <a:pt x="276511" y="304895"/>
                      <a:pt x="304895" y="276511"/>
                      <a:pt x="304895" y="241364"/>
                    </a:cubicBezTo>
                    <a:cubicBezTo>
                      <a:pt x="304895" y="206216"/>
                      <a:pt x="276416" y="177832"/>
                      <a:pt x="241364" y="177832"/>
                    </a:cubicBezTo>
                    <a:close/>
                  </a:path>
                </a:pathLst>
              </a:custGeom>
              <a:solidFill>
                <a:srgbClr val="FFFFFF"/>
              </a:solidFill>
              <a:ln w="9525" cap="flat">
                <a:noFill/>
                <a:prstDash val="solid"/>
                <a:miter/>
              </a:ln>
            </p:spPr>
            <p:txBody>
              <a:bodyPr rtlCol="0" anchor="ctr"/>
              <a:lstStyle/>
              <a:p>
                <a:endParaRPr lang="en-US"/>
              </a:p>
            </p:txBody>
          </p:sp>
        </p:grpSp>
        <p:grpSp>
          <p:nvGrpSpPr>
            <p:cNvPr id="67" name="Graphic 159">
              <a:extLst>
                <a:ext uri="{FF2B5EF4-FFF2-40B4-BE49-F238E27FC236}">
                  <a16:creationId xmlns:a16="http://schemas.microsoft.com/office/drawing/2014/main" id="{230B7FC1-5EAD-3F9C-05B5-EC000FCE4BEF}"/>
                </a:ext>
              </a:extLst>
            </p:cNvPr>
            <p:cNvGrpSpPr/>
            <p:nvPr/>
          </p:nvGrpSpPr>
          <p:grpSpPr>
            <a:xfrm>
              <a:off x="899216" y="3912088"/>
              <a:ext cx="220269" cy="220269"/>
              <a:chOff x="10888844" y="1706185"/>
              <a:chExt cx="609600" cy="609600"/>
            </a:xfrm>
          </p:grpSpPr>
          <p:sp>
            <p:nvSpPr>
              <p:cNvPr id="68" name="Freeform 67">
                <a:extLst>
                  <a:ext uri="{FF2B5EF4-FFF2-40B4-BE49-F238E27FC236}">
                    <a16:creationId xmlns:a16="http://schemas.microsoft.com/office/drawing/2014/main" id="{0FAEF86E-8FC2-98C7-98E9-5237DC90AF38}"/>
                  </a:ext>
                </a:extLst>
              </p:cNvPr>
              <p:cNvSpPr/>
              <p:nvPr/>
            </p:nvSpPr>
            <p:spPr>
              <a:xfrm>
                <a:off x="10888844" y="1706185"/>
                <a:ext cx="609600" cy="609600"/>
              </a:xfrm>
              <a:custGeom>
                <a:avLst/>
                <a:gdLst>
                  <a:gd name="connsiteX0" fmla="*/ 574739 w 609600"/>
                  <a:gd name="connsiteY0" fmla="*/ 0 h 609600"/>
                  <a:gd name="connsiteX1" fmla="*/ 609600 w 609600"/>
                  <a:gd name="connsiteY1" fmla="*/ 34862 h 609600"/>
                  <a:gd name="connsiteX2" fmla="*/ 609600 w 609600"/>
                  <a:gd name="connsiteY2" fmla="*/ 574739 h 609600"/>
                  <a:gd name="connsiteX3" fmla="*/ 574739 w 609600"/>
                  <a:gd name="connsiteY3" fmla="*/ 609600 h 609600"/>
                  <a:gd name="connsiteX4" fmla="*/ 34862 w 609600"/>
                  <a:gd name="connsiteY4" fmla="*/ 609600 h 609600"/>
                  <a:gd name="connsiteX5" fmla="*/ 0 w 609600"/>
                  <a:gd name="connsiteY5" fmla="*/ 574739 h 609600"/>
                  <a:gd name="connsiteX6" fmla="*/ 0 w 609600"/>
                  <a:gd name="connsiteY6" fmla="*/ 34862 h 609600"/>
                  <a:gd name="connsiteX7" fmla="*/ 34862 w 609600"/>
                  <a:gd name="connsiteY7"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 h="609600">
                    <a:moveTo>
                      <a:pt x="574739" y="0"/>
                    </a:moveTo>
                    <a:cubicBezTo>
                      <a:pt x="593992" y="0"/>
                      <a:pt x="609600" y="15608"/>
                      <a:pt x="609600" y="34862"/>
                    </a:cubicBezTo>
                    <a:lnTo>
                      <a:pt x="609600" y="574739"/>
                    </a:lnTo>
                    <a:cubicBezTo>
                      <a:pt x="609600" y="593992"/>
                      <a:pt x="593992" y="609600"/>
                      <a:pt x="574739" y="609600"/>
                    </a:cubicBezTo>
                    <a:lnTo>
                      <a:pt x="34862" y="609600"/>
                    </a:lnTo>
                    <a:cubicBezTo>
                      <a:pt x="15608" y="609600"/>
                      <a:pt x="0" y="593992"/>
                      <a:pt x="0" y="574739"/>
                    </a:cubicBezTo>
                    <a:lnTo>
                      <a:pt x="0" y="34862"/>
                    </a:lnTo>
                    <a:cubicBezTo>
                      <a:pt x="0" y="15608"/>
                      <a:pt x="15608" y="0"/>
                      <a:pt x="34862" y="0"/>
                    </a:cubicBezTo>
                    <a:close/>
                  </a:path>
                </a:pathLst>
              </a:custGeom>
              <a:solidFill>
                <a:schemeClr val="tx2"/>
              </a:solidFill>
              <a:ln w="9525" cap="flat">
                <a:noFill/>
                <a:prstDash val="solid"/>
                <a:miter/>
              </a:ln>
            </p:spPr>
            <p:txBody>
              <a:bodyPr rtlCol="0" anchor="ctr"/>
              <a:lstStyle/>
              <a:p>
                <a:endParaRPr lang="en-US" dirty="0"/>
              </a:p>
            </p:txBody>
          </p:sp>
          <p:sp>
            <p:nvSpPr>
              <p:cNvPr id="69" name="Freeform 68">
                <a:extLst>
                  <a:ext uri="{FF2B5EF4-FFF2-40B4-BE49-F238E27FC236}">
                    <a16:creationId xmlns:a16="http://schemas.microsoft.com/office/drawing/2014/main" id="{D747936B-3E9F-72D1-B960-100AA5DB5C04}"/>
                  </a:ext>
                </a:extLst>
              </p:cNvPr>
              <p:cNvSpPr/>
              <p:nvPr/>
            </p:nvSpPr>
            <p:spPr>
              <a:xfrm>
                <a:off x="11041244" y="1858585"/>
                <a:ext cx="457200" cy="457200"/>
              </a:xfrm>
              <a:custGeom>
                <a:avLst/>
                <a:gdLst>
                  <a:gd name="connsiteX0" fmla="*/ 190500 w 457200"/>
                  <a:gd name="connsiteY0" fmla="*/ 114300 h 457200"/>
                  <a:gd name="connsiteX1" fmla="*/ 304800 w 457200"/>
                  <a:gd name="connsiteY1" fmla="*/ 114300 h 457200"/>
                  <a:gd name="connsiteX2" fmla="*/ 190500 w 457200"/>
                  <a:gd name="connsiteY2" fmla="*/ 0 h 457200"/>
                  <a:gd name="connsiteX3" fmla="*/ 190500 w 457200"/>
                  <a:gd name="connsiteY3" fmla="*/ 114300 h 457200"/>
                  <a:gd name="connsiteX4" fmla="*/ 0 w 457200"/>
                  <a:gd name="connsiteY4" fmla="*/ 190500 h 457200"/>
                  <a:gd name="connsiteX5" fmla="*/ 114300 w 457200"/>
                  <a:gd name="connsiteY5" fmla="*/ 304800 h 457200"/>
                  <a:gd name="connsiteX6" fmla="*/ 114300 w 457200"/>
                  <a:gd name="connsiteY6" fmla="*/ 190500 h 457200"/>
                  <a:gd name="connsiteX7" fmla="*/ 0 w 457200"/>
                  <a:gd name="connsiteY7" fmla="*/ 190500 h 457200"/>
                  <a:gd name="connsiteX8" fmla="*/ 304800 w 457200"/>
                  <a:gd name="connsiteY8" fmla="*/ 114300 h 457200"/>
                  <a:gd name="connsiteX9" fmla="*/ 304800 w 457200"/>
                  <a:gd name="connsiteY9" fmla="*/ 190500 h 457200"/>
                  <a:gd name="connsiteX10" fmla="*/ 190500 w 457200"/>
                  <a:gd name="connsiteY10" fmla="*/ 190500 h 457200"/>
                  <a:gd name="connsiteX11" fmla="*/ 190500 w 457200"/>
                  <a:gd name="connsiteY11" fmla="*/ 304800 h 457200"/>
                  <a:gd name="connsiteX12" fmla="*/ 114300 w 457200"/>
                  <a:gd name="connsiteY12" fmla="*/ 304800 h 457200"/>
                  <a:gd name="connsiteX13" fmla="*/ 266700 w 457200"/>
                  <a:gd name="connsiteY13" fmla="*/ 457200 h 457200"/>
                  <a:gd name="connsiteX14" fmla="*/ 422339 w 457200"/>
                  <a:gd name="connsiteY14" fmla="*/ 457200 h 457200"/>
                  <a:gd name="connsiteX15" fmla="*/ 457200 w 457200"/>
                  <a:gd name="connsiteY15" fmla="*/ 422339 h 457200"/>
                  <a:gd name="connsiteX16" fmla="*/ 457200 w 457200"/>
                  <a:gd name="connsiteY16" fmla="*/ 266700 h 457200"/>
                  <a:gd name="connsiteX17" fmla="*/ 304800 w 457200"/>
                  <a:gd name="connsiteY17" fmla="*/ 1143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7200" h="457200">
                    <a:moveTo>
                      <a:pt x="190500" y="114300"/>
                    </a:moveTo>
                    <a:lnTo>
                      <a:pt x="304800" y="114300"/>
                    </a:lnTo>
                    <a:lnTo>
                      <a:pt x="190500" y="0"/>
                    </a:lnTo>
                    <a:lnTo>
                      <a:pt x="190500" y="114300"/>
                    </a:lnTo>
                    <a:close/>
                    <a:moveTo>
                      <a:pt x="0" y="190500"/>
                    </a:moveTo>
                    <a:lnTo>
                      <a:pt x="114300" y="304800"/>
                    </a:lnTo>
                    <a:lnTo>
                      <a:pt x="114300" y="190500"/>
                    </a:lnTo>
                    <a:lnTo>
                      <a:pt x="0" y="190500"/>
                    </a:lnTo>
                    <a:close/>
                    <a:moveTo>
                      <a:pt x="304800" y="114300"/>
                    </a:moveTo>
                    <a:lnTo>
                      <a:pt x="304800" y="190500"/>
                    </a:lnTo>
                    <a:lnTo>
                      <a:pt x="190500" y="190500"/>
                    </a:lnTo>
                    <a:lnTo>
                      <a:pt x="190500" y="304800"/>
                    </a:lnTo>
                    <a:lnTo>
                      <a:pt x="114300" y="304800"/>
                    </a:lnTo>
                    <a:lnTo>
                      <a:pt x="266700" y="457200"/>
                    </a:lnTo>
                    <a:lnTo>
                      <a:pt x="422339" y="457200"/>
                    </a:lnTo>
                    <a:cubicBezTo>
                      <a:pt x="441484" y="457200"/>
                      <a:pt x="457200" y="441484"/>
                      <a:pt x="457200" y="422339"/>
                    </a:cubicBezTo>
                    <a:lnTo>
                      <a:pt x="457200" y="266700"/>
                    </a:lnTo>
                    <a:lnTo>
                      <a:pt x="304800" y="114300"/>
                    </a:lnTo>
                    <a:close/>
                  </a:path>
                </a:pathLst>
              </a:custGeom>
              <a:gradFill>
                <a:gsLst>
                  <a:gs pos="0">
                    <a:schemeClr val="tx2"/>
                  </a:gs>
                  <a:gs pos="100000">
                    <a:schemeClr val="tx1">
                      <a:lumMod val="85000"/>
                      <a:lumOff val="15000"/>
                    </a:schemeClr>
                  </a:gs>
                </a:gsLst>
                <a:lin ang="13500000" scaled="1"/>
              </a:gradFill>
              <a:ln w="9525" cap="flat">
                <a:noFill/>
                <a:prstDash val="solid"/>
                <a:miter/>
              </a:ln>
            </p:spPr>
            <p:txBody>
              <a:bodyPr rtlCol="0" anchor="ctr"/>
              <a:lstStyle/>
              <a:p>
                <a:endParaRPr lang="en-US" dirty="0"/>
              </a:p>
            </p:txBody>
          </p:sp>
          <p:sp>
            <p:nvSpPr>
              <p:cNvPr id="70" name="Freeform 69">
                <a:extLst>
                  <a:ext uri="{FF2B5EF4-FFF2-40B4-BE49-F238E27FC236}">
                    <a16:creationId xmlns:a16="http://schemas.microsoft.com/office/drawing/2014/main" id="{6FB56FD6-250A-334B-0659-F95EC7F31C06}"/>
                  </a:ext>
                </a:extLst>
              </p:cNvPr>
              <p:cNvSpPr/>
              <p:nvPr/>
            </p:nvSpPr>
            <p:spPr>
              <a:xfrm>
                <a:off x="11041244" y="1858585"/>
                <a:ext cx="304800" cy="304800"/>
              </a:xfrm>
              <a:custGeom>
                <a:avLst/>
                <a:gdLst>
                  <a:gd name="connsiteX0" fmla="*/ 304800 w 304800"/>
                  <a:gd name="connsiteY0" fmla="*/ 114300 h 304800"/>
                  <a:gd name="connsiteX1" fmla="*/ 190500 w 304800"/>
                  <a:gd name="connsiteY1" fmla="*/ 114300 h 304800"/>
                  <a:gd name="connsiteX2" fmla="*/ 190500 w 304800"/>
                  <a:gd name="connsiteY2" fmla="*/ 0 h 304800"/>
                  <a:gd name="connsiteX3" fmla="*/ 114300 w 304800"/>
                  <a:gd name="connsiteY3" fmla="*/ 0 h 304800"/>
                  <a:gd name="connsiteX4" fmla="*/ 114300 w 304800"/>
                  <a:gd name="connsiteY4" fmla="*/ 114300 h 304800"/>
                  <a:gd name="connsiteX5" fmla="*/ 0 w 304800"/>
                  <a:gd name="connsiteY5" fmla="*/ 114300 h 304800"/>
                  <a:gd name="connsiteX6" fmla="*/ 0 w 304800"/>
                  <a:gd name="connsiteY6" fmla="*/ 190500 h 304800"/>
                  <a:gd name="connsiteX7" fmla="*/ 114300 w 304800"/>
                  <a:gd name="connsiteY7" fmla="*/ 190500 h 304800"/>
                  <a:gd name="connsiteX8" fmla="*/ 114300 w 304800"/>
                  <a:gd name="connsiteY8" fmla="*/ 304800 h 304800"/>
                  <a:gd name="connsiteX9" fmla="*/ 190500 w 304800"/>
                  <a:gd name="connsiteY9" fmla="*/ 304800 h 304800"/>
                  <a:gd name="connsiteX10" fmla="*/ 190500 w 304800"/>
                  <a:gd name="connsiteY10" fmla="*/ 190500 h 304800"/>
                  <a:gd name="connsiteX11" fmla="*/ 304800 w 304800"/>
                  <a:gd name="connsiteY11" fmla="*/ 190500 h 304800"/>
                  <a:gd name="connsiteX12" fmla="*/ 304800 w 304800"/>
                  <a:gd name="connsiteY12" fmla="*/ 1143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0" h="304800">
                    <a:moveTo>
                      <a:pt x="304800" y="114300"/>
                    </a:moveTo>
                    <a:lnTo>
                      <a:pt x="190500" y="114300"/>
                    </a:lnTo>
                    <a:lnTo>
                      <a:pt x="190500" y="0"/>
                    </a:lnTo>
                    <a:lnTo>
                      <a:pt x="114300" y="0"/>
                    </a:lnTo>
                    <a:lnTo>
                      <a:pt x="114300" y="114300"/>
                    </a:lnTo>
                    <a:lnTo>
                      <a:pt x="0" y="114300"/>
                    </a:lnTo>
                    <a:lnTo>
                      <a:pt x="0" y="190500"/>
                    </a:lnTo>
                    <a:lnTo>
                      <a:pt x="114300" y="190500"/>
                    </a:lnTo>
                    <a:lnTo>
                      <a:pt x="114300" y="304800"/>
                    </a:lnTo>
                    <a:lnTo>
                      <a:pt x="190500" y="304800"/>
                    </a:lnTo>
                    <a:lnTo>
                      <a:pt x="190500" y="190500"/>
                    </a:lnTo>
                    <a:lnTo>
                      <a:pt x="304800" y="190500"/>
                    </a:lnTo>
                    <a:lnTo>
                      <a:pt x="304800" y="114300"/>
                    </a:lnTo>
                    <a:close/>
                  </a:path>
                </a:pathLst>
              </a:custGeom>
              <a:solidFill>
                <a:srgbClr val="FFFFFF"/>
              </a:solidFill>
              <a:ln w="9525" cap="flat">
                <a:noFill/>
                <a:prstDash val="solid"/>
                <a:miter/>
              </a:ln>
            </p:spPr>
            <p:txBody>
              <a:bodyPr rtlCol="0" anchor="ctr"/>
              <a:lstStyle/>
              <a:p>
                <a:endParaRPr lang="en-US"/>
              </a:p>
            </p:txBody>
          </p:sp>
        </p:grpSp>
      </p:grpSp>
      <p:sp>
        <p:nvSpPr>
          <p:cNvPr id="3" name="Footer Placeholder 2">
            <a:extLst>
              <a:ext uri="{FF2B5EF4-FFF2-40B4-BE49-F238E27FC236}">
                <a16:creationId xmlns:a16="http://schemas.microsoft.com/office/drawing/2014/main" id="{C84E9CAF-586E-ABC5-5C91-BBD7D1558C49}"/>
              </a:ext>
            </a:extLst>
          </p:cNvPr>
          <p:cNvSpPr>
            <a:spLocks noGrp="1"/>
          </p:cNvSpPr>
          <p:nvPr>
            <p:ph type="ftr" sz="quarter" idx="11"/>
          </p:nvPr>
        </p:nvSpPr>
        <p:spPr/>
        <p:txBody>
          <a:bodyPr/>
          <a:lstStyle/>
          <a:p>
            <a:r>
              <a:rPr lang="en-US" dirty="0"/>
              <a:t>Global Out-of-School Children Initiative</a:t>
            </a:r>
          </a:p>
        </p:txBody>
      </p:sp>
      <p:sp>
        <p:nvSpPr>
          <p:cNvPr id="8" name="Slide Number Placeholder 7">
            <a:extLst>
              <a:ext uri="{FF2B5EF4-FFF2-40B4-BE49-F238E27FC236}">
                <a16:creationId xmlns:a16="http://schemas.microsoft.com/office/drawing/2014/main" id="{EA5CAD6D-F9EB-A79E-640A-D662D9BCEDC4}"/>
              </a:ext>
            </a:extLst>
          </p:cNvPr>
          <p:cNvSpPr>
            <a:spLocks noGrp="1"/>
          </p:cNvSpPr>
          <p:nvPr>
            <p:ph type="sldNum" sz="quarter" idx="12"/>
          </p:nvPr>
        </p:nvSpPr>
        <p:spPr/>
        <p:txBody>
          <a:bodyPr/>
          <a:lstStyle/>
          <a:p>
            <a:fld id="{D429F7A4-7C4A-6148-A6AA-ED73C8AE3448}" type="slidenum">
              <a:rPr lang="en-US" altLang="en-US" smtClean="0"/>
              <a:pPr/>
              <a:t>23</a:t>
            </a:fld>
            <a:endParaRPr lang="en-US" altLang="en-US" dirty="0"/>
          </a:p>
        </p:txBody>
      </p:sp>
    </p:spTree>
    <p:extLst>
      <p:ext uri="{BB962C8B-B14F-4D97-AF65-F5344CB8AC3E}">
        <p14:creationId xmlns:p14="http://schemas.microsoft.com/office/powerpoint/2010/main" val="2237931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65A1C1D-32D0-9C7C-87B4-25ACCAAFEEAE}"/>
              </a:ext>
            </a:extLst>
          </p:cNvPr>
          <p:cNvSpPr>
            <a:spLocks noGrp="1"/>
          </p:cNvSpPr>
          <p:nvPr>
            <p:ph type="pic" sz="quarter" idx="10"/>
          </p:nvPr>
        </p:nvSpPr>
        <p:spPr/>
      </p:sp>
      <p:sp>
        <p:nvSpPr>
          <p:cNvPr id="3" name="Title 2">
            <a:extLst>
              <a:ext uri="{FF2B5EF4-FFF2-40B4-BE49-F238E27FC236}">
                <a16:creationId xmlns:a16="http://schemas.microsoft.com/office/drawing/2014/main" id="{1B64B80D-B375-63F3-D652-9DAFCBF9F583}"/>
              </a:ext>
            </a:extLst>
          </p:cNvPr>
          <p:cNvSpPr>
            <a:spLocks noGrp="1"/>
          </p:cNvSpPr>
          <p:nvPr>
            <p:ph type="ctrTitle"/>
          </p:nvPr>
        </p:nvSpPr>
        <p:spPr>
          <a:xfrm>
            <a:off x="536707" y="4659650"/>
            <a:ext cx="8102326" cy="1231011"/>
          </a:xfrm>
        </p:spPr>
        <p:txBody>
          <a:bodyPr/>
          <a:lstStyle/>
          <a:p>
            <a:pPr algn="l"/>
            <a:r>
              <a:rPr lang="en-US" dirty="0"/>
              <a:t>Thank You</a:t>
            </a:r>
          </a:p>
        </p:txBody>
      </p:sp>
      <p:sp>
        <p:nvSpPr>
          <p:cNvPr id="4" name="Subtitle 3">
            <a:extLst>
              <a:ext uri="{FF2B5EF4-FFF2-40B4-BE49-F238E27FC236}">
                <a16:creationId xmlns:a16="http://schemas.microsoft.com/office/drawing/2014/main" id="{7547A722-1947-FBBF-0CE8-CBDB2B57769C}"/>
              </a:ext>
            </a:extLst>
          </p:cNvPr>
          <p:cNvSpPr>
            <a:spLocks noGrp="1"/>
          </p:cNvSpPr>
          <p:nvPr>
            <p:ph type="subTitle" idx="1"/>
          </p:nvPr>
        </p:nvSpPr>
        <p:spPr>
          <a:xfrm>
            <a:off x="536707" y="5904950"/>
            <a:ext cx="8102326" cy="953050"/>
          </a:xfrm>
        </p:spPr>
        <p:txBody>
          <a:bodyPr/>
          <a:lstStyle/>
          <a:p>
            <a:pPr algn="l"/>
            <a:r>
              <a:rPr lang="en-US" dirty="0"/>
              <a:t>Question and Answer Session (3 minutes)</a:t>
            </a:r>
          </a:p>
        </p:txBody>
      </p:sp>
      <p:sp>
        <p:nvSpPr>
          <p:cNvPr id="5" name="Text Placeholder 4">
            <a:extLst>
              <a:ext uri="{FF2B5EF4-FFF2-40B4-BE49-F238E27FC236}">
                <a16:creationId xmlns:a16="http://schemas.microsoft.com/office/drawing/2014/main" id="{92B0062C-D8DE-9F32-A0D7-5334A5210B28}"/>
              </a:ext>
            </a:extLst>
          </p:cNvPr>
          <p:cNvSpPr>
            <a:spLocks noGrp="1"/>
          </p:cNvSpPr>
          <p:nvPr>
            <p:ph type="body" sz="quarter" idx="11"/>
          </p:nvPr>
        </p:nvSpPr>
        <p:spPr/>
        <p:txBody>
          <a:bodyPr/>
          <a:lstStyle/>
          <a:p>
            <a:r>
              <a:rPr lang="en-US" dirty="0"/>
              <a:t>INSERT PICTURE CITATION HERE / ADJUST POSITION AND TEXT COLOR AS NEEDED FOR CONTRAST</a:t>
            </a:r>
          </a:p>
        </p:txBody>
      </p:sp>
      <p:pic>
        <p:nvPicPr>
          <p:cNvPr id="6" name="Picture 5">
            <a:extLst>
              <a:ext uri="{FF2B5EF4-FFF2-40B4-BE49-F238E27FC236}">
                <a16:creationId xmlns:a16="http://schemas.microsoft.com/office/drawing/2014/main" id="{56C1CB2E-0113-83D0-A547-47D700401771}"/>
              </a:ext>
            </a:extLst>
          </p:cNvPr>
          <p:cNvPicPr>
            <a:picLocks noChangeAspect="1"/>
          </p:cNvPicPr>
          <p:nvPr/>
        </p:nvPicPr>
        <p:blipFill rotWithShape="1">
          <a:blip r:embed="rId2">
            <a:extLst>
              <a:ext uri="{28A0092B-C50C-407E-A947-70E740481C1C}">
                <a14:useLocalDpi xmlns:a14="http://schemas.microsoft.com/office/drawing/2010/main" val="0"/>
              </a:ext>
            </a:extLst>
          </a:blip>
          <a:srcRect r="61311"/>
          <a:stretch/>
        </p:blipFill>
        <p:spPr>
          <a:xfrm>
            <a:off x="8499118" y="5222777"/>
            <a:ext cx="3274960" cy="683083"/>
          </a:xfrm>
          <a:prstGeom prst="rect">
            <a:avLst/>
          </a:prstGeom>
        </p:spPr>
      </p:pic>
      <p:pic>
        <p:nvPicPr>
          <p:cNvPr id="7" name="Graphic 6">
            <a:extLst>
              <a:ext uri="{FF2B5EF4-FFF2-40B4-BE49-F238E27FC236}">
                <a16:creationId xmlns:a16="http://schemas.microsoft.com/office/drawing/2014/main" id="{A4B2A446-CBA1-2E70-CCCF-03F6D07C3E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64393" y="5938851"/>
            <a:ext cx="2344409" cy="494931"/>
          </a:xfrm>
          <a:prstGeom prst="rect">
            <a:avLst/>
          </a:prstGeom>
        </p:spPr>
      </p:pic>
      <p:sp>
        <p:nvSpPr>
          <p:cNvPr id="8" name="Rectangle 7">
            <a:extLst>
              <a:ext uri="{FF2B5EF4-FFF2-40B4-BE49-F238E27FC236}">
                <a16:creationId xmlns:a16="http://schemas.microsoft.com/office/drawing/2014/main" id="{E4137380-F1E3-D035-11AE-4FE416AEA6A3}"/>
              </a:ext>
            </a:extLst>
          </p:cNvPr>
          <p:cNvSpPr/>
          <p:nvPr/>
        </p:nvSpPr>
        <p:spPr>
          <a:xfrm>
            <a:off x="9985822" y="459324"/>
            <a:ext cx="2213002" cy="1260293"/>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8BB3AB4-4A50-6802-8F43-9351C8E4B741}"/>
              </a:ext>
            </a:extLst>
          </p:cNvPr>
          <p:cNvCxnSpPr/>
          <p:nvPr/>
        </p:nvCxnSpPr>
        <p:spPr>
          <a:xfrm>
            <a:off x="10047294" y="812791"/>
            <a:ext cx="20516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FB7317-2B9C-2240-8792-F9F584058C5E}"/>
              </a:ext>
            </a:extLst>
          </p:cNvPr>
          <p:cNvSpPr txBox="1"/>
          <p:nvPr/>
        </p:nvSpPr>
        <p:spPr>
          <a:xfrm>
            <a:off x="9985822" y="505491"/>
            <a:ext cx="2213002" cy="276999"/>
          </a:xfrm>
          <a:prstGeom prst="rect">
            <a:avLst/>
          </a:prstGeom>
          <a:noFill/>
        </p:spPr>
        <p:txBody>
          <a:bodyPr wrap="square" rtlCol="0" anchor="ctr">
            <a:spAutoFit/>
          </a:bodyPr>
          <a:lstStyle/>
          <a:p>
            <a:pPr algn="ctr"/>
            <a:r>
              <a:rPr lang="en-US" sz="1200" b="0" i="0" spc="80" baseline="0" dirty="0">
                <a:solidFill>
                  <a:schemeClr val="bg1"/>
                </a:solidFill>
                <a:latin typeface="Aleo" panose="020F0502020204030203" pitchFamily="34" charset="77"/>
              </a:rPr>
              <a:t>CONTACT</a:t>
            </a:r>
          </a:p>
        </p:txBody>
      </p:sp>
      <p:sp>
        <p:nvSpPr>
          <p:cNvPr id="11" name="Text Placeholder 28">
            <a:extLst>
              <a:ext uri="{FF2B5EF4-FFF2-40B4-BE49-F238E27FC236}">
                <a16:creationId xmlns:a16="http://schemas.microsoft.com/office/drawing/2014/main" id="{CBC74E1B-82EC-3B5F-8999-75D2A2811400}"/>
              </a:ext>
            </a:extLst>
          </p:cNvPr>
          <p:cNvSpPr txBox="1">
            <a:spLocks/>
          </p:cNvSpPr>
          <p:nvPr/>
        </p:nvSpPr>
        <p:spPr>
          <a:xfrm>
            <a:off x="10047293" y="843094"/>
            <a:ext cx="2051639" cy="821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dirty="0"/>
              <a:t>First Last Name</a:t>
            </a:r>
          </a:p>
          <a:p>
            <a:pPr marL="0" indent="0" algn="ctr">
              <a:lnSpc>
                <a:spcPct val="100000"/>
              </a:lnSpc>
              <a:spcBef>
                <a:spcPts val="0"/>
              </a:spcBef>
              <a:buNone/>
            </a:pPr>
            <a:r>
              <a:rPr lang="en-US" dirty="0"/>
              <a:t>Role or Title Here</a:t>
            </a:r>
          </a:p>
          <a:p>
            <a:pPr marL="0" indent="0" algn="ctr">
              <a:lnSpc>
                <a:spcPct val="100000"/>
              </a:lnSpc>
              <a:spcBef>
                <a:spcPts val="0"/>
              </a:spcBef>
              <a:buNone/>
            </a:pPr>
            <a:r>
              <a:rPr lang="en-US" dirty="0"/>
              <a:t>Name of Department</a:t>
            </a:r>
          </a:p>
          <a:p>
            <a:pPr marL="0" indent="0" algn="ctr">
              <a:lnSpc>
                <a:spcPct val="100000"/>
              </a:lnSpc>
              <a:spcBef>
                <a:spcPts val="0"/>
              </a:spcBef>
              <a:buNone/>
            </a:pPr>
            <a:r>
              <a:rPr lang="en-US" u="sng" dirty="0" err="1"/>
              <a:t>email@address.org</a:t>
            </a:r>
            <a:endParaRPr lang="en-US" u="sng" dirty="0"/>
          </a:p>
        </p:txBody>
      </p:sp>
      <p:sp>
        <p:nvSpPr>
          <p:cNvPr id="12" name="Subtitle 3">
            <a:extLst>
              <a:ext uri="{FF2B5EF4-FFF2-40B4-BE49-F238E27FC236}">
                <a16:creationId xmlns:a16="http://schemas.microsoft.com/office/drawing/2014/main" id="{6A433981-0D02-A6D5-CD8B-1A9AB5D2C072}"/>
              </a:ext>
            </a:extLst>
          </p:cNvPr>
          <p:cNvSpPr txBox="1">
            <a:spLocks/>
          </p:cNvSpPr>
          <p:nvPr/>
        </p:nvSpPr>
        <p:spPr>
          <a:xfrm>
            <a:off x="8819183" y="4831089"/>
            <a:ext cx="2634827" cy="391688"/>
          </a:xfrm>
          <a:prstGeom prst="rect">
            <a:avLst/>
          </a:prstGeom>
        </p:spPr>
        <p:txBody>
          <a:bodyPr vert="horz" lIns="91440" tIns="45720" rIns="91440" bIns="45720" rtlCol="0" anchor="b">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b="1" i="0" kern="1200">
                <a:solidFill>
                  <a:schemeClr val="accent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spc="300" dirty="0">
                <a:solidFill>
                  <a:schemeClr val="accent2"/>
                </a:solidFill>
              </a:rPr>
              <a:t>ALLINSCHOOL.ORG</a:t>
            </a:r>
          </a:p>
        </p:txBody>
      </p:sp>
    </p:spTree>
    <p:extLst>
      <p:ext uri="{BB962C8B-B14F-4D97-AF65-F5344CB8AC3E}">
        <p14:creationId xmlns:p14="http://schemas.microsoft.com/office/powerpoint/2010/main" val="298541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D27-ED47-2598-66F4-0C6455C46509}"/>
              </a:ext>
            </a:extLst>
          </p:cNvPr>
          <p:cNvSpPr>
            <a:spLocks noGrp="1"/>
          </p:cNvSpPr>
          <p:nvPr>
            <p:ph type="title"/>
          </p:nvPr>
        </p:nvSpPr>
        <p:spPr/>
        <p:txBody>
          <a:bodyPr/>
          <a:lstStyle/>
          <a:p>
            <a:r>
              <a:rPr lang="en-US" dirty="0"/>
              <a:t>Example of Slide with Two Columns</a:t>
            </a:r>
          </a:p>
        </p:txBody>
      </p:sp>
      <p:sp>
        <p:nvSpPr>
          <p:cNvPr id="3" name="Footer Placeholder 2">
            <a:extLst>
              <a:ext uri="{FF2B5EF4-FFF2-40B4-BE49-F238E27FC236}">
                <a16:creationId xmlns:a16="http://schemas.microsoft.com/office/drawing/2014/main" id="{E59CFEC6-9A5A-29C8-566B-1B4CD5A35564}"/>
              </a:ext>
            </a:extLst>
          </p:cNvPr>
          <p:cNvSpPr>
            <a:spLocks noGrp="1"/>
          </p:cNvSpPr>
          <p:nvPr>
            <p:ph type="ftr" sz="quarter" idx="11"/>
          </p:nvPr>
        </p:nvSpPr>
        <p:spPr/>
        <p:txBody>
          <a:bodyPr/>
          <a:lstStyle/>
          <a:p>
            <a:r>
              <a:rPr lang="en-US" dirty="0"/>
              <a:t>Global Out-of-School Children Initiative</a:t>
            </a:r>
          </a:p>
        </p:txBody>
      </p:sp>
      <p:sp>
        <p:nvSpPr>
          <p:cNvPr id="4" name="Slide Number Placeholder 3">
            <a:extLst>
              <a:ext uri="{FF2B5EF4-FFF2-40B4-BE49-F238E27FC236}">
                <a16:creationId xmlns:a16="http://schemas.microsoft.com/office/drawing/2014/main" id="{3B9018CE-A24A-A2DF-B6FB-88809C2EB713}"/>
              </a:ext>
            </a:extLst>
          </p:cNvPr>
          <p:cNvSpPr>
            <a:spLocks noGrp="1"/>
          </p:cNvSpPr>
          <p:nvPr>
            <p:ph type="sldNum" sz="quarter" idx="12"/>
          </p:nvPr>
        </p:nvSpPr>
        <p:spPr/>
        <p:txBody>
          <a:bodyPr/>
          <a:lstStyle/>
          <a:p>
            <a:fld id="{D429F7A4-7C4A-6148-A6AA-ED73C8AE3448}" type="slidenum">
              <a:rPr lang="en-US" altLang="en-US" smtClean="0"/>
              <a:pPr/>
              <a:t>3</a:t>
            </a:fld>
            <a:endParaRPr lang="en-US" altLang="en-US" dirty="0"/>
          </a:p>
        </p:txBody>
      </p:sp>
      <p:sp>
        <p:nvSpPr>
          <p:cNvPr id="5" name="Content Placeholder 4">
            <a:extLst>
              <a:ext uri="{FF2B5EF4-FFF2-40B4-BE49-F238E27FC236}">
                <a16:creationId xmlns:a16="http://schemas.microsoft.com/office/drawing/2014/main" id="{5B6456BA-2ECE-A9D7-3ABC-A8746BB34E56}"/>
              </a:ext>
            </a:extLst>
          </p:cNvPr>
          <p:cNvSpPr>
            <a:spLocks noGrp="1"/>
          </p:cNvSpPr>
          <p:nvPr>
            <p:ph sz="half" idx="1"/>
          </p:nvPr>
        </p:nvSpPr>
        <p:spPr/>
        <p:txBody>
          <a:bodyPr/>
          <a:lstStyle/>
          <a:p>
            <a:r>
              <a:rPr lang="en-US" dirty="0"/>
              <a:t>To place a slide, click the dropdown next to the “New Slide” button and select a layout</a:t>
            </a:r>
          </a:p>
          <a:p>
            <a:r>
              <a:rPr lang="en-US" dirty="0"/>
              <a:t>There is a set of layouts in each color which relates to the section</a:t>
            </a:r>
          </a:p>
          <a:p>
            <a:r>
              <a:rPr lang="en-US" dirty="0"/>
              <a:t>There are also a set of layouts with the full bar of colors in the event that the text does not fall into a specific section</a:t>
            </a:r>
          </a:p>
          <a:p>
            <a:pPr marL="0" indent="0">
              <a:buNone/>
            </a:pPr>
            <a:endParaRPr lang="en-US" dirty="0"/>
          </a:p>
        </p:txBody>
      </p:sp>
      <p:sp>
        <p:nvSpPr>
          <p:cNvPr id="6" name="Content Placeholder 5">
            <a:extLst>
              <a:ext uri="{FF2B5EF4-FFF2-40B4-BE49-F238E27FC236}">
                <a16:creationId xmlns:a16="http://schemas.microsoft.com/office/drawing/2014/main" id="{BBA8B255-3AF8-6D40-058B-A33FDD28DEFB}"/>
              </a:ext>
            </a:extLst>
          </p:cNvPr>
          <p:cNvSpPr>
            <a:spLocks noGrp="1"/>
          </p:cNvSpPr>
          <p:nvPr>
            <p:ph sz="half" idx="2"/>
          </p:nvPr>
        </p:nvSpPr>
        <p:spPr/>
        <p:txBody>
          <a:bodyPr/>
          <a:lstStyle/>
          <a:p>
            <a:r>
              <a:rPr lang="en-US" dirty="0"/>
              <a:t>The footer and page number will appear automatically</a:t>
            </a:r>
          </a:p>
          <a:p>
            <a:r>
              <a:rPr lang="en-US" dirty="0"/>
              <a:t>Click the title to change the slide title and click each text box to add text as needed</a:t>
            </a:r>
          </a:p>
          <a:p>
            <a:r>
              <a:rPr lang="en-US" dirty="0"/>
              <a:t>The proper type styles will automatically be applied</a:t>
            </a:r>
          </a:p>
          <a:p>
            <a:r>
              <a:rPr lang="en-US" dirty="0"/>
              <a:t>You can also click one of the icons instead if you wish to fill that area with an object and not text</a:t>
            </a:r>
          </a:p>
          <a:p>
            <a:endParaRPr lang="en-US" dirty="0"/>
          </a:p>
        </p:txBody>
      </p:sp>
    </p:spTree>
    <p:extLst>
      <p:ext uri="{BB962C8B-B14F-4D97-AF65-F5344CB8AC3E}">
        <p14:creationId xmlns:p14="http://schemas.microsoft.com/office/powerpoint/2010/main" val="406343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D27-ED47-2598-66F4-0C6455C46509}"/>
              </a:ext>
            </a:extLst>
          </p:cNvPr>
          <p:cNvSpPr>
            <a:spLocks noGrp="1"/>
          </p:cNvSpPr>
          <p:nvPr>
            <p:ph type="title"/>
          </p:nvPr>
        </p:nvSpPr>
        <p:spPr/>
        <p:txBody>
          <a:bodyPr/>
          <a:lstStyle/>
          <a:p>
            <a:r>
              <a:rPr lang="en-US" dirty="0"/>
              <a:t>Example of Slide with Text and Image</a:t>
            </a:r>
          </a:p>
        </p:txBody>
      </p:sp>
      <p:sp>
        <p:nvSpPr>
          <p:cNvPr id="3" name="Footer Placeholder 2">
            <a:extLst>
              <a:ext uri="{FF2B5EF4-FFF2-40B4-BE49-F238E27FC236}">
                <a16:creationId xmlns:a16="http://schemas.microsoft.com/office/drawing/2014/main" id="{E59CFEC6-9A5A-29C8-566B-1B4CD5A35564}"/>
              </a:ext>
            </a:extLst>
          </p:cNvPr>
          <p:cNvSpPr>
            <a:spLocks noGrp="1"/>
          </p:cNvSpPr>
          <p:nvPr>
            <p:ph type="ftr" sz="quarter" idx="11"/>
          </p:nvPr>
        </p:nvSpPr>
        <p:spPr/>
        <p:txBody>
          <a:bodyPr/>
          <a:lstStyle/>
          <a:p>
            <a:r>
              <a:rPr lang="en-US" dirty="0"/>
              <a:t>Global Out-of-School Children Initiative</a:t>
            </a:r>
          </a:p>
        </p:txBody>
      </p:sp>
      <p:sp>
        <p:nvSpPr>
          <p:cNvPr id="4" name="Slide Number Placeholder 3">
            <a:extLst>
              <a:ext uri="{FF2B5EF4-FFF2-40B4-BE49-F238E27FC236}">
                <a16:creationId xmlns:a16="http://schemas.microsoft.com/office/drawing/2014/main" id="{3B9018CE-A24A-A2DF-B6FB-88809C2EB713}"/>
              </a:ext>
            </a:extLst>
          </p:cNvPr>
          <p:cNvSpPr>
            <a:spLocks noGrp="1"/>
          </p:cNvSpPr>
          <p:nvPr>
            <p:ph type="sldNum" sz="quarter" idx="12"/>
          </p:nvPr>
        </p:nvSpPr>
        <p:spPr/>
        <p:txBody>
          <a:bodyPr/>
          <a:lstStyle/>
          <a:p>
            <a:fld id="{D429F7A4-7C4A-6148-A6AA-ED73C8AE3448}" type="slidenum">
              <a:rPr lang="en-US" altLang="en-US" smtClean="0"/>
              <a:pPr/>
              <a:t>4</a:t>
            </a:fld>
            <a:endParaRPr lang="en-US" altLang="en-US" dirty="0"/>
          </a:p>
        </p:txBody>
      </p:sp>
      <p:sp>
        <p:nvSpPr>
          <p:cNvPr id="14" name="Content Placeholder 2">
            <a:extLst>
              <a:ext uri="{FF2B5EF4-FFF2-40B4-BE49-F238E27FC236}">
                <a16:creationId xmlns:a16="http://schemas.microsoft.com/office/drawing/2014/main" id="{F1049A6A-FEDF-D72C-3E90-176A63DD48DD}"/>
              </a:ext>
            </a:extLst>
          </p:cNvPr>
          <p:cNvSpPr>
            <a:spLocks noGrp="1"/>
          </p:cNvSpPr>
          <p:nvPr>
            <p:ph sz="half" idx="1"/>
          </p:nvPr>
        </p:nvSpPr>
        <p:spPr>
          <a:xfrm>
            <a:off x="838200" y="1825625"/>
            <a:ext cx="5181600" cy="4351338"/>
          </a:xfrm>
        </p:spPr>
        <p:txBody>
          <a:bodyPr>
            <a:normAutofit/>
          </a:bodyPr>
          <a:lstStyle/>
          <a:p>
            <a:r>
              <a:rPr lang="en-US" dirty="0"/>
              <a:t>Click the top left of the box to add text and begin typing</a:t>
            </a:r>
          </a:p>
          <a:p>
            <a:r>
              <a:rPr lang="en-US" dirty="0"/>
              <a:t>You can also click on one of the icons to add an object to this area instead as needed</a:t>
            </a:r>
          </a:p>
          <a:p>
            <a:r>
              <a:rPr lang="en-US" dirty="0"/>
              <a:t>The box on the right shows an image being added</a:t>
            </a:r>
          </a:p>
          <a:p>
            <a:r>
              <a:rPr lang="en-US" dirty="0"/>
              <a:t>Click the picture icon to add a photo and paste the citation text box below to include the source</a:t>
            </a:r>
          </a:p>
        </p:txBody>
      </p:sp>
      <p:pic>
        <p:nvPicPr>
          <p:cNvPr id="15" name="Content Placeholder 7">
            <a:extLst>
              <a:ext uri="{FF2B5EF4-FFF2-40B4-BE49-F238E27FC236}">
                <a16:creationId xmlns:a16="http://schemas.microsoft.com/office/drawing/2014/main" id="{1327F5C9-DBA9-E0E0-B0E5-6F4BCD9F6D6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3999" y="1825624"/>
            <a:ext cx="5588967" cy="3715019"/>
          </a:xfrm>
        </p:spPr>
      </p:pic>
      <p:sp>
        <p:nvSpPr>
          <p:cNvPr id="16" name="Text Placeholder 5">
            <a:extLst>
              <a:ext uri="{FF2B5EF4-FFF2-40B4-BE49-F238E27FC236}">
                <a16:creationId xmlns:a16="http://schemas.microsoft.com/office/drawing/2014/main" id="{2EF30053-F0D4-11E3-5DAB-C22DD10283C0}"/>
              </a:ext>
            </a:extLst>
          </p:cNvPr>
          <p:cNvSpPr txBox="1">
            <a:spLocks/>
          </p:cNvSpPr>
          <p:nvPr/>
        </p:nvSpPr>
        <p:spPr>
          <a:xfrm>
            <a:off x="6603999" y="5540643"/>
            <a:ext cx="2748064" cy="188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t>© UNICEF/UN0518460/</a:t>
            </a:r>
            <a:r>
              <a:rPr lang="en-US" sz="800" dirty="0" err="1"/>
              <a:t>Bidel</a:t>
            </a:r>
            <a:endParaRPr lang="en-US" sz="700" dirty="0">
              <a:solidFill>
                <a:schemeClr val="bg1">
                  <a:lumMod val="50000"/>
                </a:schemeClr>
              </a:solidFill>
            </a:endParaRPr>
          </a:p>
        </p:txBody>
      </p:sp>
    </p:spTree>
    <p:extLst>
      <p:ext uri="{BB962C8B-B14F-4D97-AF65-F5344CB8AC3E}">
        <p14:creationId xmlns:p14="http://schemas.microsoft.com/office/powerpoint/2010/main" val="132472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5C34-C6ED-8203-2A05-CC45E5C4D736}"/>
              </a:ext>
            </a:extLst>
          </p:cNvPr>
          <p:cNvSpPr>
            <a:spLocks noGrp="1"/>
          </p:cNvSpPr>
          <p:nvPr>
            <p:ph type="title"/>
          </p:nvPr>
        </p:nvSpPr>
        <p:spPr/>
        <p:txBody>
          <a:bodyPr/>
          <a:lstStyle/>
          <a:p>
            <a:r>
              <a:rPr lang="en-US" dirty="0"/>
              <a:t>Example of Slide with Categories</a:t>
            </a:r>
          </a:p>
        </p:txBody>
      </p:sp>
      <p:sp>
        <p:nvSpPr>
          <p:cNvPr id="3" name="Footer Placeholder 2">
            <a:extLst>
              <a:ext uri="{FF2B5EF4-FFF2-40B4-BE49-F238E27FC236}">
                <a16:creationId xmlns:a16="http://schemas.microsoft.com/office/drawing/2014/main" id="{A5614C1A-1DDB-D623-1B3F-97057F49F01C}"/>
              </a:ext>
            </a:extLst>
          </p:cNvPr>
          <p:cNvSpPr>
            <a:spLocks noGrp="1"/>
          </p:cNvSpPr>
          <p:nvPr>
            <p:ph type="ftr" sz="quarter" idx="11"/>
          </p:nvPr>
        </p:nvSpPr>
        <p:spPr/>
        <p:txBody>
          <a:bodyPr/>
          <a:lstStyle/>
          <a:p>
            <a:r>
              <a:rPr lang="en-US" dirty="0"/>
              <a:t>Global Out-of-School Children Initiative</a:t>
            </a:r>
          </a:p>
        </p:txBody>
      </p:sp>
      <p:sp>
        <p:nvSpPr>
          <p:cNvPr id="4" name="Slide Number Placeholder 3">
            <a:extLst>
              <a:ext uri="{FF2B5EF4-FFF2-40B4-BE49-F238E27FC236}">
                <a16:creationId xmlns:a16="http://schemas.microsoft.com/office/drawing/2014/main" id="{9B6D6E88-2012-9FDE-781C-D6EB6AF5CB80}"/>
              </a:ext>
            </a:extLst>
          </p:cNvPr>
          <p:cNvSpPr>
            <a:spLocks noGrp="1"/>
          </p:cNvSpPr>
          <p:nvPr>
            <p:ph type="sldNum" sz="quarter" idx="12"/>
          </p:nvPr>
        </p:nvSpPr>
        <p:spPr/>
        <p:txBody>
          <a:bodyPr/>
          <a:lstStyle/>
          <a:p>
            <a:fld id="{D429F7A4-7C4A-6148-A6AA-ED73C8AE3448}" type="slidenum">
              <a:rPr lang="en-US" altLang="en-US" smtClean="0"/>
              <a:pPr/>
              <a:t>5</a:t>
            </a:fld>
            <a:endParaRPr lang="en-US" altLang="en-US" dirty="0"/>
          </a:p>
        </p:txBody>
      </p:sp>
      <p:sp>
        <p:nvSpPr>
          <p:cNvPr id="5" name="Text Placeholder 4">
            <a:extLst>
              <a:ext uri="{FF2B5EF4-FFF2-40B4-BE49-F238E27FC236}">
                <a16:creationId xmlns:a16="http://schemas.microsoft.com/office/drawing/2014/main" id="{30D668CB-3E26-B0EB-61A8-A7B779A6ED88}"/>
              </a:ext>
            </a:extLst>
          </p:cNvPr>
          <p:cNvSpPr>
            <a:spLocks noGrp="1"/>
          </p:cNvSpPr>
          <p:nvPr>
            <p:ph type="body" idx="1"/>
          </p:nvPr>
        </p:nvSpPr>
        <p:spPr/>
        <p:txBody>
          <a:bodyPr/>
          <a:lstStyle/>
          <a:p>
            <a:r>
              <a:rPr lang="en-US" dirty="0"/>
              <a:t>ADDING TEXT IN POWERPOINT</a:t>
            </a:r>
          </a:p>
        </p:txBody>
      </p:sp>
      <p:sp>
        <p:nvSpPr>
          <p:cNvPr id="6" name="Content Placeholder 5">
            <a:extLst>
              <a:ext uri="{FF2B5EF4-FFF2-40B4-BE49-F238E27FC236}">
                <a16:creationId xmlns:a16="http://schemas.microsoft.com/office/drawing/2014/main" id="{4FDD0F19-FA34-AF5C-B461-393B475D55AD}"/>
              </a:ext>
            </a:extLst>
          </p:cNvPr>
          <p:cNvSpPr>
            <a:spLocks noGrp="1"/>
          </p:cNvSpPr>
          <p:nvPr>
            <p:ph sz="half" idx="2"/>
          </p:nvPr>
        </p:nvSpPr>
        <p:spPr/>
        <p:txBody>
          <a:bodyPr/>
          <a:lstStyle/>
          <a:p>
            <a:r>
              <a:rPr lang="en-US" dirty="0"/>
              <a:t>Start by choosing a layout from the master slides in the correlating color</a:t>
            </a:r>
          </a:p>
          <a:p>
            <a:r>
              <a:rPr lang="en-US" dirty="0"/>
              <a:t>You can decide which layout will work best based on the type of content you wish to place on that slide</a:t>
            </a:r>
          </a:p>
          <a:p>
            <a:r>
              <a:rPr lang="en-US" dirty="0"/>
              <a:t>Click the text box placeholder and start typing to add text</a:t>
            </a:r>
          </a:p>
          <a:p>
            <a:r>
              <a:rPr lang="en-US" dirty="0"/>
              <a:t>It is best to use minimal text and include images or other graphics to break up the copy and make it more interesting</a:t>
            </a:r>
          </a:p>
        </p:txBody>
      </p:sp>
      <p:sp>
        <p:nvSpPr>
          <p:cNvPr id="7" name="Text Placeholder 6">
            <a:extLst>
              <a:ext uri="{FF2B5EF4-FFF2-40B4-BE49-F238E27FC236}">
                <a16:creationId xmlns:a16="http://schemas.microsoft.com/office/drawing/2014/main" id="{4834C662-6539-6526-AE2C-D43D474A0861}"/>
              </a:ext>
            </a:extLst>
          </p:cNvPr>
          <p:cNvSpPr>
            <a:spLocks noGrp="1"/>
          </p:cNvSpPr>
          <p:nvPr>
            <p:ph type="body" sz="quarter" idx="3"/>
          </p:nvPr>
        </p:nvSpPr>
        <p:spPr/>
        <p:txBody>
          <a:bodyPr/>
          <a:lstStyle/>
          <a:p>
            <a:r>
              <a:rPr lang="en-US" dirty="0"/>
              <a:t>ADDING OBJECTS IN POWERPOINT</a:t>
            </a:r>
          </a:p>
        </p:txBody>
      </p:sp>
      <p:sp>
        <p:nvSpPr>
          <p:cNvPr id="8" name="Content Placeholder 7">
            <a:extLst>
              <a:ext uri="{FF2B5EF4-FFF2-40B4-BE49-F238E27FC236}">
                <a16:creationId xmlns:a16="http://schemas.microsoft.com/office/drawing/2014/main" id="{38F1DB4E-58F4-D7E1-0BED-69CC1ACAD7CB}"/>
              </a:ext>
            </a:extLst>
          </p:cNvPr>
          <p:cNvSpPr>
            <a:spLocks noGrp="1"/>
          </p:cNvSpPr>
          <p:nvPr>
            <p:ph sz="quarter" idx="4"/>
          </p:nvPr>
        </p:nvSpPr>
        <p:spPr/>
        <p:txBody>
          <a:bodyPr/>
          <a:lstStyle/>
          <a:p>
            <a:r>
              <a:rPr lang="en-US" dirty="0"/>
              <a:t>Once you select a layout from the master slides, you will see placeholder boxes</a:t>
            </a:r>
          </a:p>
          <a:p>
            <a:r>
              <a:rPr lang="en-US" dirty="0"/>
              <a:t>You can either type in them or select an icon to insert an object</a:t>
            </a:r>
          </a:p>
          <a:p>
            <a:r>
              <a:rPr lang="en-US" dirty="0"/>
              <a:t>Various design elements in the included slides can be copied and pasted into your slide as needed</a:t>
            </a:r>
          </a:p>
          <a:p>
            <a:r>
              <a:rPr lang="en-US" dirty="0"/>
              <a:t>Click on the text box in each of these design elements and type in the desired copy. It will maintain the type style. </a:t>
            </a:r>
          </a:p>
          <a:p>
            <a:endParaRPr lang="en-US" dirty="0"/>
          </a:p>
        </p:txBody>
      </p:sp>
    </p:spTree>
    <p:extLst>
      <p:ext uri="{BB962C8B-B14F-4D97-AF65-F5344CB8AC3E}">
        <p14:creationId xmlns:p14="http://schemas.microsoft.com/office/powerpoint/2010/main" val="321365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1FD45C-F4DD-5785-9213-6EA2963166CC}"/>
              </a:ext>
            </a:extLst>
          </p:cNvPr>
          <p:cNvSpPr>
            <a:spLocks noGrp="1"/>
          </p:cNvSpPr>
          <p:nvPr>
            <p:ph type="ftr" sz="quarter" idx="11"/>
          </p:nvPr>
        </p:nvSpPr>
        <p:spPr/>
        <p:txBody>
          <a:bodyPr/>
          <a:lstStyle/>
          <a:p>
            <a:r>
              <a:rPr lang="en-US" dirty="0"/>
              <a:t>Global Out-of-School Children Initiative</a:t>
            </a:r>
          </a:p>
        </p:txBody>
      </p:sp>
      <p:sp>
        <p:nvSpPr>
          <p:cNvPr id="3" name="Slide Number Placeholder 2">
            <a:extLst>
              <a:ext uri="{FF2B5EF4-FFF2-40B4-BE49-F238E27FC236}">
                <a16:creationId xmlns:a16="http://schemas.microsoft.com/office/drawing/2014/main" id="{0DFAC816-8745-FB9A-47D3-8E26E31466AD}"/>
              </a:ext>
            </a:extLst>
          </p:cNvPr>
          <p:cNvSpPr>
            <a:spLocks noGrp="1"/>
          </p:cNvSpPr>
          <p:nvPr>
            <p:ph type="sldNum" sz="quarter" idx="12"/>
          </p:nvPr>
        </p:nvSpPr>
        <p:spPr/>
        <p:txBody>
          <a:bodyPr/>
          <a:lstStyle/>
          <a:p>
            <a:fld id="{D429F7A4-7C4A-6148-A6AA-ED73C8AE3448}" type="slidenum">
              <a:rPr lang="en-US" altLang="en-US" smtClean="0"/>
              <a:pPr/>
              <a:t>6</a:t>
            </a:fld>
            <a:endParaRPr lang="en-US" altLang="en-US" dirty="0"/>
          </a:p>
        </p:txBody>
      </p:sp>
      <p:sp>
        <p:nvSpPr>
          <p:cNvPr id="4" name="Title 3">
            <a:extLst>
              <a:ext uri="{FF2B5EF4-FFF2-40B4-BE49-F238E27FC236}">
                <a16:creationId xmlns:a16="http://schemas.microsoft.com/office/drawing/2014/main" id="{94BF6BF6-80AA-58A4-E475-C57CE3E67933}"/>
              </a:ext>
            </a:extLst>
          </p:cNvPr>
          <p:cNvSpPr>
            <a:spLocks noGrp="1"/>
          </p:cNvSpPr>
          <p:nvPr>
            <p:ph type="title"/>
          </p:nvPr>
        </p:nvSpPr>
        <p:spPr/>
        <p:txBody>
          <a:bodyPr/>
          <a:lstStyle/>
          <a:p>
            <a:r>
              <a:rPr lang="en-US" dirty="0"/>
              <a:t>Here is an example of a large image with caption</a:t>
            </a:r>
          </a:p>
        </p:txBody>
      </p:sp>
      <p:sp>
        <p:nvSpPr>
          <p:cNvPr id="6" name="Text Placeholder 5">
            <a:extLst>
              <a:ext uri="{FF2B5EF4-FFF2-40B4-BE49-F238E27FC236}">
                <a16:creationId xmlns:a16="http://schemas.microsoft.com/office/drawing/2014/main" id="{6BB9E4A0-7AD9-2EFC-0DA4-BB15C3C3E58D}"/>
              </a:ext>
            </a:extLst>
          </p:cNvPr>
          <p:cNvSpPr>
            <a:spLocks noGrp="1"/>
          </p:cNvSpPr>
          <p:nvPr>
            <p:ph type="body" sz="half" idx="2"/>
          </p:nvPr>
        </p:nvSpPr>
        <p:spPr/>
        <p:txBody>
          <a:bodyPr/>
          <a:lstStyle/>
          <a:p>
            <a:r>
              <a:rPr lang="en-US" dirty="0"/>
              <a:t>This is a good layout to use if you wish to highlight a chart or information graphic and have a detailed description next to it.</a:t>
            </a:r>
          </a:p>
          <a:p>
            <a:r>
              <a:rPr lang="en-US" dirty="0"/>
              <a:t>Alternate color themes of this layout can be found within the master slides. Choose the color based on which section the slide relates to. You can also use the “main” slide style with the multi-colored bar if it does not relate to any specific section.</a:t>
            </a:r>
          </a:p>
          <a:p>
            <a:r>
              <a:rPr lang="en-US" dirty="0"/>
              <a:t>For styling a figure, table, or chart within a slide containing additional content, see the formatting example shown on slide 8.</a:t>
            </a:r>
          </a:p>
        </p:txBody>
      </p:sp>
      <p:pic>
        <p:nvPicPr>
          <p:cNvPr id="7" name="Content Placeholder 7">
            <a:extLst>
              <a:ext uri="{FF2B5EF4-FFF2-40B4-BE49-F238E27FC236}">
                <a16:creationId xmlns:a16="http://schemas.microsoft.com/office/drawing/2014/main" id="{1863FB8D-597C-1797-D532-219178EAC3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7581" y="1181153"/>
            <a:ext cx="5623413" cy="4873625"/>
          </a:xfrm>
        </p:spPr>
      </p:pic>
      <p:sp>
        <p:nvSpPr>
          <p:cNvPr id="8" name="TextBox 7">
            <a:extLst>
              <a:ext uri="{FF2B5EF4-FFF2-40B4-BE49-F238E27FC236}">
                <a16:creationId xmlns:a16="http://schemas.microsoft.com/office/drawing/2014/main" id="{31EA2C16-1DD1-375A-B6A0-5E1BB013F59E}"/>
              </a:ext>
            </a:extLst>
          </p:cNvPr>
          <p:cNvSpPr txBox="1"/>
          <p:nvPr/>
        </p:nvSpPr>
        <p:spPr>
          <a:xfrm>
            <a:off x="5626048" y="795635"/>
            <a:ext cx="3587857" cy="461665"/>
          </a:xfrm>
          <a:prstGeom prst="rect">
            <a:avLst/>
          </a:prstGeom>
          <a:noFill/>
        </p:spPr>
        <p:txBody>
          <a:bodyPr wrap="square" rtlCol="0">
            <a:spAutoFit/>
          </a:bodyPr>
          <a:lstStyle/>
          <a:p>
            <a:r>
              <a:rPr lang="en-US" sz="1200" dirty="0">
                <a:solidFill>
                  <a:schemeClr val="accent2"/>
                </a:solidFill>
                <a:latin typeface="Aleo" panose="020F0502020204030203" pitchFamily="34" charset="77"/>
              </a:rPr>
              <a:t>Figure Example 1</a:t>
            </a:r>
          </a:p>
          <a:p>
            <a:r>
              <a:rPr lang="en-US" sz="1200" dirty="0">
                <a:solidFill>
                  <a:schemeClr val="tx1">
                    <a:lumMod val="75000"/>
                    <a:lumOff val="25000"/>
                  </a:schemeClr>
                </a:solidFill>
                <a:latin typeface="Aleo Light" panose="020F0302020204030203" pitchFamily="34" charset="77"/>
              </a:rPr>
              <a:t>The title of the chart or table will go here</a:t>
            </a:r>
          </a:p>
        </p:txBody>
      </p:sp>
    </p:spTree>
    <p:extLst>
      <p:ext uri="{BB962C8B-B14F-4D97-AF65-F5344CB8AC3E}">
        <p14:creationId xmlns:p14="http://schemas.microsoft.com/office/powerpoint/2010/main" val="122562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4857-90E0-0D0F-79CD-75BAEC8F524D}"/>
              </a:ext>
            </a:extLst>
          </p:cNvPr>
          <p:cNvSpPr>
            <a:spLocks noGrp="1"/>
          </p:cNvSpPr>
          <p:nvPr>
            <p:ph type="title"/>
          </p:nvPr>
        </p:nvSpPr>
        <p:spPr/>
        <p:txBody>
          <a:bodyPr/>
          <a:lstStyle/>
          <a:p>
            <a:r>
              <a:rPr lang="en-US" dirty="0"/>
              <a:t>Additional Typography Examples and How to Style your Content</a:t>
            </a:r>
          </a:p>
        </p:txBody>
      </p:sp>
      <p:sp>
        <p:nvSpPr>
          <p:cNvPr id="3" name="Content Placeholder 2">
            <a:extLst>
              <a:ext uri="{FF2B5EF4-FFF2-40B4-BE49-F238E27FC236}">
                <a16:creationId xmlns:a16="http://schemas.microsoft.com/office/drawing/2014/main" id="{5F6FB82E-2778-CC4D-B0EB-26277B02ECEA}"/>
              </a:ext>
            </a:extLst>
          </p:cNvPr>
          <p:cNvSpPr>
            <a:spLocks noGrp="1"/>
          </p:cNvSpPr>
          <p:nvPr>
            <p:ph idx="1"/>
          </p:nvPr>
        </p:nvSpPr>
        <p:spPr>
          <a:xfrm>
            <a:off x="838200" y="1825625"/>
            <a:ext cx="10515600" cy="1934301"/>
          </a:xfrm>
        </p:spPr>
        <p:txBody>
          <a:bodyPr>
            <a:normAutofit/>
          </a:bodyPr>
          <a:lstStyle/>
          <a:p>
            <a:r>
              <a:rPr lang="en-US" dirty="0"/>
              <a:t>Please insert various layouts from the Master Slides</a:t>
            </a:r>
          </a:p>
          <a:p>
            <a:r>
              <a:rPr lang="en-US" dirty="0"/>
              <a:t>There is text of varying hierarchies here as an example</a:t>
            </a:r>
          </a:p>
          <a:p>
            <a:r>
              <a:rPr lang="en-US" dirty="0"/>
              <a:t>Content should be simplified rather than full sentences</a:t>
            </a:r>
          </a:p>
          <a:p>
            <a:r>
              <a:rPr lang="en-US" dirty="0"/>
              <a:t>Shift text boxes as needed; text size should adjust automatically</a:t>
            </a:r>
          </a:p>
          <a:p>
            <a:endParaRPr lang="en-US" dirty="0"/>
          </a:p>
        </p:txBody>
      </p:sp>
      <p:sp>
        <p:nvSpPr>
          <p:cNvPr id="5" name="Text Placeholder 2">
            <a:extLst>
              <a:ext uri="{FF2B5EF4-FFF2-40B4-BE49-F238E27FC236}">
                <a16:creationId xmlns:a16="http://schemas.microsoft.com/office/drawing/2014/main" id="{AA981FAD-642E-6F82-C932-246456E4F5B8}"/>
              </a:ext>
            </a:extLst>
          </p:cNvPr>
          <p:cNvSpPr txBox="1">
            <a:spLocks/>
          </p:cNvSpPr>
          <p:nvPr/>
        </p:nvSpPr>
        <p:spPr>
          <a:xfrm>
            <a:off x="838200" y="3641430"/>
            <a:ext cx="5157787" cy="8239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1"/>
                </a:solidFill>
              </a:rPr>
              <a:t>SUBTITLE EXAMPLE</a:t>
            </a:r>
          </a:p>
        </p:txBody>
      </p:sp>
      <p:sp>
        <p:nvSpPr>
          <p:cNvPr id="6" name="Content Placeholder 3">
            <a:extLst>
              <a:ext uri="{FF2B5EF4-FFF2-40B4-BE49-F238E27FC236}">
                <a16:creationId xmlns:a16="http://schemas.microsoft.com/office/drawing/2014/main" id="{884E8E2A-7510-E987-277A-CAEB691E45FC}"/>
              </a:ext>
            </a:extLst>
          </p:cNvPr>
          <p:cNvSpPr txBox="1">
            <a:spLocks/>
          </p:cNvSpPr>
          <p:nvPr/>
        </p:nvSpPr>
        <p:spPr>
          <a:xfrm>
            <a:off x="838200" y="4465342"/>
            <a:ext cx="5157787" cy="23151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This is an example of less important text</a:t>
            </a:r>
          </a:p>
          <a:p>
            <a:r>
              <a:rPr lang="en-US" sz="1800" dirty="0"/>
              <a:t>This would be used in the event of text which describes anything that falls under the subtitle</a:t>
            </a:r>
          </a:p>
          <a:p>
            <a:r>
              <a:rPr lang="en-US" sz="1800" dirty="0"/>
              <a:t>These formats can all be found already within the layouts under Master Slides</a:t>
            </a:r>
          </a:p>
        </p:txBody>
      </p:sp>
      <p:sp>
        <p:nvSpPr>
          <p:cNvPr id="12" name="Text Placeholder 2">
            <a:extLst>
              <a:ext uri="{FF2B5EF4-FFF2-40B4-BE49-F238E27FC236}">
                <a16:creationId xmlns:a16="http://schemas.microsoft.com/office/drawing/2014/main" id="{43F9FB85-963A-3D16-AB2D-6ADA5AAF0203}"/>
              </a:ext>
            </a:extLst>
          </p:cNvPr>
          <p:cNvSpPr txBox="1">
            <a:spLocks/>
          </p:cNvSpPr>
          <p:nvPr/>
        </p:nvSpPr>
        <p:spPr>
          <a:xfrm>
            <a:off x="6196013" y="3641430"/>
            <a:ext cx="5157787" cy="8239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accent1"/>
                </a:solidFill>
              </a:rPr>
              <a:t>USE ALL CAPS HERE</a:t>
            </a:r>
          </a:p>
        </p:txBody>
      </p:sp>
      <p:sp>
        <p:nvSpPr>
          <p:cNvPr id="13" name="Content Placeholder 3">
            <a:extLst>
              <a:ext uri="{FF2B5EF4-FFF2-40B4-BE49-F238E27FC236}">
                <a16:creationId xmlns:a16="http://schemas.microsoft.com/office/drawing/2014/main" id="{4E2E7519-73C2-85EA-90AB-DF26406FBE70}"/>
              </a:ext>
            </a:extLst>
          </p:cNvPr>
          <p:cNvSpPr txBox="1">
            <a:spLocks/>
          </p:cNvSpPr>
          <p:nvPr/>
        </p:nvSpPr>
        <p:spPr>
          <a:xfrm>
            <a:off x="6196013" y="4465342"/>
            <a:ext cx="5157787" cy="23151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This is an example of text that might fall under the subtitle heading</a:t>
            </a:r>
          </a:p>
          <a:p>
            <a:r>
              <a:rPr lang="en-US" sz="1800" dirty="0"/>
              <a:t>It is best to separate slides with a lot of text into multiple slides rather than trying to squeeze all the content on one slide</a:t>
            </a:r>
          </a:p>
        </p:txBody>
      </p:sp>
      <p:sp>
        <p:nvSpPr>
          <p:cNvPr id="4" name="Footer Placeholder 3">
            <a:extLst>
              <a:ext uri="{FF2B5EF4-FFF2-40B4-BE49-F238E27FC236}">
                <a16:creationId xmlns:a16="http://schemas.microsoft.com/office/drawing/2014/main" id="{9AE581FB-56D2-A3FF-6D62-C28596E3818E}"/>
              </a:ext>
            </a:extLst>
          </p:cNvPr>
          <p:cNvSpPr>
            <a:spLocks noGrp="1"/>
          </p:cNvSpPr>
          <p:nvPr>
            <p:ph type="ftr" sz="quarter" idx="11"/>
          </p:nvPr>
        </p:nvSpPr>
        <p:spPr/>
        <p:txBody>
          <a:bodyPr/>
          <a:lstStyle/>
          <a:p>
            <a:r>
              <a:rPr lang="en-US" dirty="0"/>
              <a:t>Global Out-of-School Children Initiative</a:t>
            </a:r>
          </a:p>
        </p:txBody>
      </p:sp>
      <p:sp>
        <p:nvSpPr>
          <p:cNvPr id="7" name="Slide Number Placeholder 6">
            <a:extLst>
              <a:ext uri="{FF2B5EF4-FFF2-40B4-BE49-F238E27FC236}">
                <a16:creationId xmlns:a16="http://schemas.microsoft.com/office/drawing/2014/main" id="{2392068C-405C-9959-DB0D-97AB24F6AC6E}"/>
              </a:ext>
            </a:extLst>
          </p:cNvPr>
          <p:cNvSpPr>
            <a:spLocks noGrp="1"/>
          </p:cNvSpPr>
          <p:nvPr>
            <p:ph type="sldNum" sz="quarter" idx="12"/>
          </p:nvPr>
        </p:nvSpPr>
        <p:spPr/>
        <p:txBody>
          <a:bodyPr/>
          <a:lstStyle/>
          <a:p>
            <a:fld id="{D429F7A4-7C4A-6148-A6AA-ED73C8AE3448}" type="slidenum">
              <a:rPr lang="en-US" altLang="en-US" smtClean="0"/>
              <a:pPr/>
              <a:t>7</a:t>
            </a:fld>
            <a:endParaRPr lang="en-US" altLang="en-US" dirty="0"/>
          </a:p>
        </p:txBody>
      </p:sp>
    </p:spTree>
    <p:extLst>
      <p:ext uri="{BB962C8B-B14F-4D97-AF65-F5344CB8AC3E}">
        <p14:creationId xmlns:p14="http://schemas.microsoft.com/office/powerpoint/2010/main" val="147149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F8DC411-40D6-685C-55C8-538556ED4DBE}"/>
              </a:ext>
            </a:extLst>
          </p:cNvPr>
          <p:cNvSpPr>
            <a:spLocks noGrp="1"/>
          </p:cNvSpPr>
          <p:nvPr>
            <p:ph type="pic" sz="quarter" idx="10"/>
          </p:nvPr>
        </p:nvSpPr>
        <p:spPr/>
      </p:sp>
      <p:sp>
        <p:nvSpPr>
          <p:cNvPr id="3" name="Title 2">
            <a:extLst>
              <a:ext uri="{FF2B5EF4-FFF2-40B4-BE49-F238E27FC236}">
                <a16:creationId xmlns:a16="http://schemas.microsoft.com/office/drawing/2014/main" id="{C2306F35-024B-E62E-D2D5-7C359F79D12C}"/>
              </a:ext>
            </a:extLst>
          </p:cNvPr>
          <p:cNvSpPr>
            <a:spLocks noGrp="1"/>
          </p:cNvSpPr>
          <p:nvPr>
            <p:ph type="title"/>
          </p:nvPr>
        </p:nvSpPr>
        <p:spPr/>
        <p:txBody>
          <a:bodyPr>
            <a:normAutofit fontScale="90000"/>
          </a:bodyPr>
          <a:lstStyle/>
          <a:p>
            <a:r>
              <a:rPr lang="en-US" dirty="0"/>
              <a:t>Color Band and Topics Sidebar on Top Level</a:t>
            </a:r>
          </a:p>
        </p:txBody>
      </p:sp>
      <p:sp>
        <p:nvSpPr>
          <p:cNvPr id="4" name="Text Placeholder 3">
            <a:extLst>
              <a:ext uri="{FF2B5EF4-FFF2-40B4-BE49-F238E27FC236}">
                <a16:creationId xmlns:a16="http://schemas.microsoft.com/office/drawing/2014/main" id="{6C0EDD2F-7C7E-4F0C-E519-18D7B1BDAE50}"/>
              </a:ext>
            </a:extLst>
          </p:cNvPr>
          <p:cNvSpPr>
            <a:spLocks noGrp="1"/>
          </p:cNvSpPr>
          <p:nvPr>
            <p:ph type="body" idx="1"/>
          </p:nvPr>
        </p:nvSpPr>
        <p:spPr/>
        <p:txBody>
          <a:bodyPr/>
          <a:lstStyle/>
          <a:p>
            <a:r>
              <a:rPr lang="en-US" dirty="0"/>
              <a:t>SECTION OPENER TEMPLATE</a:t>
            </a:r>
          </a:p>
        </p:txBody>
      </p:sp>
      <p:sp>
        <p:nvSpPr>
          <p:cNvPr id="5" name="Text Placeholder 4">
            <a:extLst>
              <a:ext uri="{FF2B5EF4-FFF2-40B4-BE49-F238E27FC236}">
                <a16:creationId xmlns:a16="http://schemas.microsoft.com/office/drawing/2014/main" id="{3D87D072-B066-7D92-A224-8EC10A864649}"/>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B2DD5DC1-58B7-9E50-B928-4E8A2F2F46ED}"/>
              </a:ext>
            </a:extLst>
          </p:cNvPr>
          <p:cNvSpPr>
            <a:spLocks noGrp="1"/>
          </p:cNvSpPr>
          <p:nvPr>
            <p:ph type="body" sz="quarter" idx="13"/>
          </p:nvPr>
        </p:nvSpPr>
        <p:spPr/>
        <p:txBody>
          <a:bodyPr/>
          <a:lstStyle/>
          <a:p>
            <a:r>
              <a:rPr lang="en-US" dirty="0"/>
              <a:t>INSERT PICTURE CITATION HERE / ADJUST POSITION AND TEXT COLOR AS NEEDED FOR CONTRAST</a:t>
            </a:r>
          </a:p>
        </p:txBody>
      </p:sp>
      <p:sp>
        <p:nvSpPr>
          <p:cNvPr id="7" name="Text Placeholder 6">
            <a:extLst>
              <a:ext uri="{FF2B5EF4-FFF2-40B4-BE49-F238E27FC236}">
                <a16:creationId xmlns:a16="http://schemas.microsoft.com/office/drawing/2014/main" id="{68C8C4A4-79BB-C825-BD6C-1FFC3411514D}"/>
              </a:ext>
            </a:extLst>
          </p:cNvPr>
          <p:cNvSpPr>
            <a:spLocks noGrp="1"/>
          </p:cNvSpPr>
          <p:nvPr>
            <p:ph type="body" sz="quarter" idx="14"/>
          </p:nvPr>
        </p:nvSpPr>
        <p:spPr/>
        <p:txBody>
          <a:bodyPr/>
          <a:lstStyle/>
          <a:p>
            <a:r>
              <a:rPr lang="en-US" dirty="0"/>
              <a:t>#</a:t>
            </a:r>
          </a:p>
        </p:txBody>
      </p:sp>
      <p:sp>
        <p:nvSpPr>
          <p:cNvPr id="8" name="Rectangle 7">
            <a:extLst>
              <a:ext uri="{FF2B5EF4-FFF2-40B4-BE49-F238E27FC236}">
                <a16:creationId xmlns:a16="http://schemas.microsoft.com/office/drawing/2014/main" id="{3A1A0B54-26BD-D40A-F964-D5DEFC8DAC2A}"/>
              </a:ext>
            </a:extLst>
          </p:cNvPr>
          <p:cNvSpPr/>
          <p:nvPr/>
        </p:nvSpPr>
        <p:spPr>
          <a:xfrm>
            <a:off x="0" y="697498"/>
            <a:ext cx="2213002" cy="315813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89FABF4-0DC1-DA1B-0ADB-CDDE1BB387F6}"/>
              </a:ext>
            </a:extLst>
          </p:cNvPr>
          <p:cNvCxnSpPr/>
          <p:nvPr/>
        </p:nvCxnSpPr>
        <p:spPr>
          <a:xfrm>
            <a:off x="61472" y="1050964"/>
            <a:ext cx="20516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B35A38D-C059-C964-B414-C9D54CF4EE74}"/>
              </a:ext>
            </a:extLst>
          </p:cNvPr>
          <p:cNvSpPr txBox="1"/>
          <p:nvPr/>
        </p:nvSpPr>
        <p:spPr>
          <a:xfrm>
            <a:off x="0" y="743664"/>
            <a:ext cx="2213002" cy="276999"/>
          </a:xfrm>
          <a:prstGeom prst="rect">
            <a:avLst/>
          </a:prstGeom>
          <a:noFill/>
        </p:spPr>
        <p:txBody>
          <a:bodyPr wrap="square" rtlCol="0" anchor="ctr">
            <a:spAutoFit/>
          </a:bodyPr>
          <a:lstStyle/>
          <a:p>
            <a:pPr algn="ctr"/>
            <a:r>
              <a:rPr lang="en-US" sz="1200" b="0" i="0" spc="80" baseline="0" dirty="0">
                <a:solidFill>
                  <a:schemeClr val="bg1"/>
                </a:solidFill>
                <a:latin typeface="Aleo" panose="020F0502020204030203" pitchFamily="34" charset="77"/>
              </a:rPr>
              <a:t>TOPICS COVERED</a:t>
            </a:r>
          </a:p>
        </p:txBody>
      </p:sp>
      <p:sp>
        <p:nvSpPr>
          <p:cNvPr id="11" name="Text Placeholder 28">
            <a:extLst>
              <a:ext uri="{FF2B5EF4-FFF2-40B4-BE49-F238E27FC236}">
                <a16:creationId xmlns:a16="http://schemas.microsoft.com/office/drawing/2014/main" id="{3E65D3D7-F476-7D35-EEA4-A6344C04DD60}"/>
              </a:ext>
            </a:extLst>
          </p:cNvPr>
          <p:cNvSpPr txBox="1">
            <a:spLocks/>
          </p:cNvSpPr>
          <p:nvPr/>
        </p:nvSpPr>
        <p:spPr>
          <a:xfrm>
            <a:off x="61471" y="1081266"/>
            <a:ext cx="2051639" cy="27743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CA7E29C2-17AE-E0A3-5EE0-52BF49260805}"/>
              </a:ext>
            </a:extLst>
          </p:cNvPr>
          <p:cNvSpPr/>
          <p:nvPr/>
        </p:nvSpPr>
        <p:spPr>
          <a:xfrm>
            <a:off x="0" y="4369869"/>
            <a:ext cx="12192000" cy="275493"/>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233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C58C6E8-477F-A894-DE09-BE37D3B8A675}"/>
              </a:ext>
            </a:extLst>
          </p:cNvPr>
          <p:cNvSpPr>
            <a:spLocks noGrp="1"/>
          </p:cNvSpPr>
          <p:nvPr>
            <p:ph type="pic" sz="quarter" idx="10"/>
          </p:nvPr>
        </p:nvSpPr>
        <p:spPr/>
      </p:sp>
      <p:sp>
        <p:nvSpPr>
          <p:cNvPr id="3" name="Title 2">
            <a:extLst>
              <a:ext uri="{FF2B5EF4-FFF2-40B4-BE49-F238E27FC236}">
                <a16:creationId xmlns:a16="http://schemas.microsoft.com/office/drawing/2014/main" id="{DC8C8A77-CBDB-D0D4-3FD3-A904B36D5E39}"/>
              </a:ext>
            </a:extLst>
          </p:cNvPr>
          <p:cNvSpPr>
            <a:spLocks noGrp="1"/>
          </p:cNvSpPr>
          <p:nvPr>
            <p:ph type="title"/>
          </p:nvPr>
        </p:nvSpPr>
        <p:spPr/>
        <p:txBody>
          <a:bodyPr>
            <a:normAutofit fontScale="90000"/>
          </a:bodyPr>
          <a:lstStyle/>
          <a:p>
            <a:r>
              <a:rPr lang="en-US" dirty="0"/>
              <a:t>Color Band and Topics Sidebar on Top Level</a:t>
            </a:r>
          </a:p>
        </p:txBody>
      </p:sp>
      <p:sp>
        <p:nvSpPr>
          <p:cNvPr id="4" name="Text Placeholder 3">
            <a:extLst>
              <a:ext uri="{FF2B5EF4-FFF2-40B4-BE49-F238E27FC236}">
                <a16:creationId xmlns:a16="http://schemas.microsoft.com/office/drawing/2014/main" id="{7E7D91C5-6F3C-1B48-F1F8-EE241DE916B7}"/>
              </a:ext>
            </a:extLst>
          </p:cNvPr>
          <p:cNvSpPr>
            <a:spLocks noGrp="1"/>
          </p:cNvSpPr>
          <p:nvPr>
            <p:ph type="body" idx="1"/>
          </p:nvPr>
        </p:nvSpPr>
        <p:spPr/>
        <p:txBody>
          <a:bodyPr/>
          <a:lstStyle/>
          <a:p>
            <a:r>
              <a:rPr lang="en-US" dirty="0"/>
              <a:t>SECTION OPENER TEMPLATE</a:t>
            </a:r>
          </a:p>
        </p:txBody>
      </p:sp>
      <p:sp>
        <p:nvSpPr>
          <p:cNvPr id="5" name="Text Placeholder 4">
            <a:extLst>
              <a:ext uri="{FF2B5EF4-FFF2-40B4-BE49-F238E27FC236}">
                <a16:creationId xmlns:a16="http://schemas.microsoft.com/office/drawing/2014/main" id="{2ADC4CCF-DE74-F2DD-B474-835C652AC2FE}"/>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4921AEC9-DB33-617E-9FF2-8529C8898947}"/>
              </a:ext>
            </a:extLst>
          </p:cNvPr>
          <p:cNvSpPr>
            <a:spLocks noGrp="1"/>
          </p:cNvSpPr>
          <p:nvPr>
            <p:ph type="body" sz="quarter" idx="13"/>
          </p:nvPr>
        </p:nvSpPr>
        <p:spPr/>
        <p:txBody>
          <a:bodyPr/>
          <a:lstStyle/>
          <a:p>
            <a:r>
              <a:rPr lang="en-US" dirty="0"/>
              <a:t>INSERT PICTURE CITATION HERE / ADJUST POSITION AND TEXT COLOR AS NEEDED FOR CONTRAST</a:t>
            </a:r>
          </a:p>
        </p:txBody>
      </p:sp>
      <p:sp>
        <p:nvSpPr>
          <p:cNvPr id="7" name="Text Placeholder 6">
            <a:extLst>
              <a:ext uri="{FF2B5EF4-FFF2-40B4-BE49-F238E27FC236}">
                <a16:creationId xmlns:a16="http://schemas.microsoft.com/office/drawing/2014/main" id="{FDEC2681-DDBB-3E58-920B-D6DB2D054124}"/>
              </a:ext>
            </a:extLst>
          </p:cNvPr>
          <p:cNvSpPr>
            <a:spLocks noGrp="1"/>
          </p:cNvSpPr>
          <p:nvPr>
            <p:ph type="body" sz="quarter" idx="14"/>
          </p:nvPr>
        </p:nvSpPr>
        <p:spPr/>
        <p:txBody>
          <a:bodyPr/>
          <a:lstStyle/>
          <a:p>
            <a:r>
              <a:rPr lang="en-US" dirty="0"/>
              <a:t>#</a:t>
            </a:r>
          </a:p>
        </p:txBody>
      </p:sp>
      <p:sp>
        <p:nvSpPr>
          <p:cNvPr id="8" name="Rectangle 7">
            <a:extLst>
              <a:ext uri="{FF2B5EF4-FFF2-40B4-BE49-F238E27FC236}">
                <a16:creationId xmlns:a16="http://schemas.microsoft.com/office/drawing/2014/main" id="{DFE0B1F9-8455-952F-1841-4B201B8A367E}"/>
              </a:ext>
            </a:extLst>
          </p:cNvPr>
          <p:cNvSpPr/>
          <p:nvPr/>
        </p:nvSpPr>
        <p:spPr>
          <a:xfrm>
            <a:off x="5169" y="4375038"/>
            <a:ext cx="12192000" cy="275493"/>
          </a:xfrm>
          <a:prstGeom prst="rect">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702BD4-1DB6-71D6-BFD6-2216DE2E5AA2}"/>
              </a:ext>
            </a:extLst>
          </p:cNvPr>
          <p:cNvSpPr/>
          <p:nvPr/>
        </p:nvSpPr>
        <p:spPr>
          <a:xfrm>
            <a:off x="5169" y="696732"/>
            <a:ext cx="2213002" cy="3158138"/>
          </a:xfrm>
          <a:prstGeom prst="rect">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DE2E3DC-2591-1C66-ADD3-CDAC68EF5E1A}"/>
              </a:ext>
            </a:extLst>
          </p:cNvPr>
          <p:cNvSpPr txBox="1"/>
          <p:nvPr/>
        </p:nvSpPr>
        <p:spPr>
          <a:xfrm>
            <a:off x="5169" y="742898"/>
            <a:ext cx="2213002" cy="276999"/>
          </a:xfrm>
          <a:prstGeom prst="rect">
            <a:avLst/>
          </a:prstGeom>
          <a:noFill/>
        </p:spPr>
        <p:txBody>
          <a:bodyPr wrap="square" rtlCol="0" anchor="ctr">
            <a:spAutoFit/>
          </a:bodyPr>
          <a:lstStyle/>
          <a:p>
            <a:pPr algn="ctr"/>
            <a:r>
              <a:rPr lang="en-US" sz="1200" b="0" i="0" spc="80" baseline="0" dirty="0">
                <a:solidFill>
                  <a:schemeClr val="bg1"/>
                </a:solidFill>
                <a:latin typeface="Aleo" panose="020F0502020204030203" pitchFamily="34" charset="77"/>
              </a:rPr>
              <a:t>TOPICS COVERED</a:t>
            </a:r>
          </a:p>
        </p:txBody>
      </p:sp>
      <p:sp>
        <p:nvSpPr>
          <p:cNvPr id="11" name="Text Placeholder 28">
            <a:extLst>
              <a:ext uri="{FF2B5EF4-FFF2-40B4-BE49-F238E27FC236}">
                <a16:creationId xmlns:a16="http://schemas.microsoft.com/office/drawing/2014/main" id="{970E4F1D-8525-AA33-B42A-3D4281B93D8E}"/>
              </a:ext>
            </a:extLst>
          </p:cNvPr>
          <p:cNvSpPr txBox="1">
            <a:spLocks/>
          </p:cNvSpPr>
          <p:nvPr/>
        </p:nvSpPr>
        <p:spPr>
          <a:xfrm>
            <a:off x="66640" y="1080500"/>
            <a:ext cx="2051639" cy="27743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7962519"/>
      </p:ext>
    </p:extLst>
  </p:cSld>
  <p:clrMapOvr>
    <a:masterClrMapping/>
  </p:clrMapOvr>
</p:sld>
</file>

<file path=ppt/theme/theme1.xml><?xml version="1.0" encoding="utf-8"?>
<a:theme xmlns:a="http://schemas.openxmlformats.org/drawingml/2006/main" name="UNICEF OOSCI Theme">
  <a:themeElements>
    <a:clrScheme name="UNICEF">
      <a:dk1>
        <a:srgbClr val="000000"/>
      </a:dk1>
      <a:lt1>
        <a:srgbClr val="FFFFFF"/>
      </a:lt1>
      <a:dk2>
        <a:srgbClr val="777778"/>
      </a:dk2>
      <a:lt2>
        <a:srgbClr val="D7D0C8"/>
      </a:lt2>
      <a:accent1>
        <a:srgbClr val="00AEEF"/>
      </a:accent1>
      <a:accent2>
        <a:srgbClr val="364DA1"/>
      </a:accent2>
      <a:accent3>
        <a:srgbClr val="691D74"/>
      </a:accent3>
      <a:accent4>
        <a:srgbClr val="F16920"/>
      </a:accent4>
      <a:accent5>
        <a:srgbClr val="7FBD41"/>
      </a:accent5>
      <a:accent6>
        <a:srgbClr val="E13319"/>
      </a:accent6>
      <a:hlink>
        <a:srgbClr val="364DA1"/>
      </a:hlink>
      <a:folHlink>
        <a:srgbClr val="00AEE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4DEC1F0761294CACFB2EA050F371B4" ma:contentTypeVersion="9" ma:contentTypeDescription="Create a new document." ma:contentTypeScope="" ma:versionID="0803b098c50cbd827cf6713768198374">
  <xsd:schema xmlns:xsd="http://www.w3.org/2001/XMLSchema" xmlns:xs="http://www.w3.org/2001/XMLSchema" xmlns:p="http://schemas.microsoft.com/office/2006/metadata/properties" xmlns:ns2="ca37cef5-d76b-462f-b7df-99e96f74f866" xmlns:ns3="b4f6ec6a-dcf3-479e-8d5a-eeb3a74b8654" xmlns:ns4="ca283e0b-db31-4043-a2ef-b80661bf084a" targetNamespace="http://schemas.microsoft.com/office/2006/metadata/properties" ma:root="true" ma:fieldsID="2315c99f92b4f900da1351ad1307baf6" ns2:_="" ns3:_="" ns4:_="">
    <xsd:import namespace="ca37cef5-d76b-462f-b7df-99e96f74f866"/>
    <xsd:import namespace="b4f6ec6a-dcf3-479e-8d5a-eeb3a74b8654"/>
    <xsd:import namespace="ca283e0b-db31-4043-a2ef-b80661bf084a"/>
    <xsd:element name="properties">
      <xsd:complexType>
        <xsd:sequence>
          <xsd:element name="documentManagement">
            <xsd:complexType>
              <xsd:all>
                <xsd:element ref="ns2:_dlc_DocId" minOccurs="0"/>
                <xsd:element ref="ns2:_dlc_DocIdUrl" minOccurs="0"/>
                <xsd:element ref="ns2:_dlc_DocIdPersistId" minOccurs="0"/>
                <xsd:element ref="ns3:lcf76f155ced4ddcb4097134ff3c332f" minOccurs="0"/>
                <xsd:element ref="ns4:TaxCatchAll"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37cef5-d76b-462f-b7df-99e96f74f86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4f6ec6a-dcf3-479e-8d5a-eeb3a74b8654" elementFormDefault="qualified">
    <xsd:import namespace="http://schemas.microsoft.com/office/2006/documentManagement/types"/>
    <xsd:import namespace="http://schemas.microsoft.com/office/infopath/2007/PartnerControls"/>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3f51738-d318-4883-9d64-4f0bd0ccc55e" ma:termSetId="09814cd3-568e-fe90-9814-8d621ff8fb84" ma:anchorId="fba54fb3-c3e1-fe81-a776-ca4b69148c4d" ma:open="tru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e54d47d-42a3-4214-8ca8-1b80455558f9}" ma:internalName="TaxCatchAll" ma:showField="CatchAllData" ma:web="ca37cef5-d76b-462f-b7df-99e96f74f8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ca37cef5-d76b-462f-b7df-99e96f74f866">RFHZET2QM3D3-1700166127-9</_dlc_DocId>
    <_dlc_DocIdUrl xmlns="ca37cef5-d76b-462f-b7df-99e96f74f866">
      <Url>https://unicef.sharepoint.com/teams/PD-OOSCI/_layouts/15/DocIdRedir.aspx?ID=RFHZET2QM3D3-1700166127-9</Url>
      <Description>RFHZET2QM3D3-1700166127-9</Description>
    </_dlc_DocIdUrl>
    <TaxCatchAll xmlns="ca283e0b-db31-4043-a2ef-b80661bf084a" xsi:nil="true"/>
    <lcf76f155ced4ddcb4097134ff3c332f xmlns="b4f6ec6a-dcf3-479e-8d5a-eeb3a74b86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E7529C-4E38-4C3E-BA2B-3656B78E8BF9}"/>
</file>

<file path=customXml/itemProps2.xml><?xml version="1.0" encoding="utf-8"?>
<ds:datastoreItem xmlns:ds="http://schemas.openxmlformats.org/officeDocument/2006/customXml" ds:itemID="{98C8FBB7-1119-466A-A384-799895325F9E}"/>
</file>

<file path=customXml/itemProps3.xml><?xml version="1.0" encoding="utf-8"?>
<ds:datastoreItem xmlns:ds="http://schemas.openxmlformats.org/officeDocument/2006/customXml" ds:itemID="{A353B6E2-AFEF-4281-8FF6-BBBD0D8D4149}"/>
</file>

<file path=customXml/itemProps4.xml><?xml version="1.0" encoding="utf-8"?>
<ds:datastoreItem xmlns:ds="http://schemas.openxmlformats.org/officeDocument/2006/customXml" ds:itemID="{2E15DB0F-4A41-4352-81FE-A250A1BF6804}"/>
</file>

<file path=docProps/app.xml><?xml version="1.0" encoding="utf-8"?>
<Properties xmlns="http://schemas.openxmlformats.org/officeDocument/2006/extended-properties" xmlns:vt="http://schemas.openxmlformats.org/officeDocument/2006/docPropsVTypes">
  <Template>Office Theme 2013 - 2022</Template>
  <TotalTime>5146</TotalTime>
  <Words>2615</Words>
  <Application>Microsoft Macintosh PowerPoint</Application>
  <PresentationFormat>Widescreen</PresentationFormat>
  <Paragraphs>343</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Aleo</vt:lpstr>
      <vt:lpstr>Aleo Light</vt:lpstr>
      <vt:lpstr>Arial</vt:lpstr>
      <vt:lpstr>Calibri</vt:lpstr>
      <vt:lpstr>UNICEF OOSCI Theme</vt:lpstr>
      <vt:lpstr>Operational Manual</vt:lpstr>
      <vt:lpstr>Welcome to the OOSCI Template</vt:lpstr>
      <vt:lpstr>Example of Slide with Two Columns</vt:lpstr>
      <vt:lpstr>Example of Slide with Text and Image</vt:lpstr>
      <vt:lpstr>Example of Slide with Categories</vt:lpstr>
      <vt:lpstr>Here is an example of a large image with caption</vt:lpstr>
      <vt:lpstr>Additional Typography Examples and How to Style your Content</vt:lpstr>
      <vt:lpstr>Color Band and Topics Sidebar on Top Level</vt:lpstr>
      <vt:lpstr>Color Band and Topics Sidebar on Top Level</vt:lpstr>
      <vt:lpstr>Color Band and Topics Sidebar on Top Level</vt:lpstr>
      <vt:lpstr>Color Band and Topics Sidebar on Top Level</vt:lpstr>
      <vt:lpstr>Color Band and Topics Sidebar on Top Level</vt:lpstr>
      <vt:lpstr>Color Band and Topics Sidebar on Top Level</vt:lpstr>
      <vt:lpstr>Color Band and Topics Sidebar on Top Level</vt:lpstr>
      <vt:lpstr>Color Band and Topics Sidebar on Top Level</vt:lpstr>
      <vt:lpstr>Color Band and Topics Sidebar on Top Level</vt:lpstr>
      <vt:lpstr>Sources and Captions</vt:lpstr>
      <vt:lpstr>Callout Boxes</vt:lpstr>
      <vt:lpstr>Pullquote Boxes</vt:lpstr>
      <vt:lpstr>List of Icons</vt:lpstr>
      <vt:lpstr>List of Icons (continued)</vt:lpstr>
      <vt:lpstr>Resources Sidebars</vt:lpstr>
      <vt:lpstr>Resources Sidebars (continued)</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Big Yellow Taxi, Inc.</dc:creator>
  <cp:keywords/>
  <dc:description/>
  <cp:lastModifiedBy>Nicolette</cp:lastModifiedBy>
  <cp:revision>221</cp:revision>
  <dcterms:created xsi:type="dcterms:W3CDTF">2021-11-14T03:57:20Z</dcterms:created>
  <dcterms:modified xsi:type="dcterms:W3CDTF">2023-04-05T17:31:26Z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0x010100A64DEC1F0761294CACFB2EA050F371B4</vt:lpwstr>
  </property>
  <property fmtid="{D5CDD505-2E9C-101B-9397-08002B2CF9AE}" pid="3" name="_dlc_DocIdItemGuid">
    <vt:lpwstr>2a806f3d-1044-4eed-a61e-bf3355835cfd</vt:lpwstr>
  </property>
</Properties>
</file>