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85" r:id="rId5"/>
  </p:sldMasterIdLst>
  <p:notesMasterIdLst>
    <p:notesMasterId r:id="rId43"/>
  </p:notesMasterIdLst>
  <p:sldIdLst>
    <p:sldId id="1087" r:id="rId6"/>
    <p:sldId id="1022" r:id="rId7"/>
    <p:sldId id="1028" r:id="rId8"/>
    <p:sldId id="1064" r:id="rId9"/>
    <p:sldId id="1054" r:id="rId10"/>
    <p:sldId id="1071" r:id="rId11"/>
    <p:sldId id="1029" r:id="rId12"/>
    <p:sldId id="1062" r:id="rId13"/>
    <p:sldId id="1065" r:id="rId14"/>
    <p:sldId id="1072" r:id="rId15"/>
    <p:sldId id="1088" r:id="rId16"/>
    <p:sldId id="1073" r:id="rId17"/>
    <p:sldId id="1090" r:id="rId18"/>
    <p:sldId id="1089" r:id="rId19"/>
    <p:sldId id="1030" r:id="rId20"/>
    <p:sldId id="1066" r:id="rId21"/>
    <p:sldId id="1074" r:id="rId22"/>
    <p:sldId id="1076" r:id="rId23"/>
    <p:sldId id="1077" r:id="rId24"/>
    <p:sldId id="1078" r:id="rId25"/>
    <p:sldId id="1075" r:id="rId26"/>
    <p:sldId id="1032" r:id="rId27"/>
    <p:sldId id="1079" r:id="rId28"/>
    <p:sldId id="1080" r:id="rId29"/>
    <p:sldId id="1067" r:id="rId30"/>
    <p:sldId id="1082" r:id="rId31"/>
    <p:sldId id="1034" r:id="rId32"/>
    <p:sldId id="1068" r:id="rId33"/>
    <p:sldId id="1081" r:id="rId34"/>
    <p:sldId id="1036" r:id="rId35"/>
    <p:sldId id="1069" r:id="rId36"/>
    <p:sldId id="1083" r:id="rId37"/>
    <p:sldId id="1038" r:id="rId38"/>
    <p:sldId id="1070" r:id="rId39"/>
    <p:sldId id="1084" r:id="rId40"/>
    <p:sldId id="1086" r:id="rId41"/>
    <p:sldId id="1063"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D4CBEA2-F0ED-4D53-82F7-DE5740E5D7B2}">
          <p14:sldIdLst>
            <p14:sldId id="1087"/>
            <p14:sldId id="1022"/>
            <p14:sldId id="1028"/>
            <p14:sldId id="1064"/>
            <p14:sldId id="1054"/>
            <p14:sldId id="1071"/>
            <p14:sldId id="1029"/>
            <p14:sldId id="1062"/>
            <p14:sldId id="1065"/>
            <p14:sldId id="1072"/>
            <p14:sldId id="1088"/>
            <p14:sldId id="1073"/>
            <p14:sldId id="1090"/>
            <p14:sldId id="1089"/>
            <p14:sldId id="1030"/>
            <p14:sldId id="1066"/>
            <p14:sldId id="1074"/>
            <p14:sldId id="1076"/>
            <p14:sldId id="1077"/>
            <p14:sldId id="1078"/>
            <p14:sldId id="1075"/>
            <p14:sldId id="1032"/>
            <p14:sldId id="1079"/>
            <p14:sldId id="1080"/>
            <p14:sldId id="1067"/>
            <p14:sldId id="1082"/>
            <p14:sldId id="1034"/>
            <p14:sldId id="1068"/>
            <p14:sldId id="1081"/>
            <p14:sldId id="1036"/>
            <p14:sldId id="1069"/>
            <p14:sldId id="1083"/>
            <p14:sldId id="1038"/>
            <p14:sldId id="1070"/>
            <p14:sldId id="1084"/>
            <p14:sldId id="1086"/>
            <p14:sldId id="106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in Andersson" initials="KA" lastIdx="6" clrIdx="0">
    <p:extLst>
      <p:ext uri="{19B8F6BF-5375-455C-9EA6-DF929625EA0E}">
        <p15:presenceInfo xmlns:p15="http://schemas.microsoft.com/office/powerpoint/2012/main" userId="S::kandersson@unicef.org::4e63ed49-1f64-4ac8-926f-b0b68570b00e" providerId="AD"/>
      </p:ext>
    </p:extLst>
  </p:cmAuthor>
  <p:cmAuthor id="2" name="Manahil Siddiqi" initials="MS" lastIdx="1" clrIdx="1">
    <p:extLst>
      <p:ext uri="{19B8F6BF-5375-455C-9EA6-DF929625EA0E}">
        <p15:presenceInfo xmlns:p15="http://schemas.microsoft.com/office/powerpoint/2012/main" userId="S::msiddiqi@unicef.org::6d1286a8-2ea8-429d-91aa-b94cd04ccdf4" providerId="AD"/>
      </p:ext>
    </p:extLst>
  </p:cmAuthor>
  <p:cmAuthor id="3" name="Shiraz Chakera" initials="SC" lastIdx="4" clrIdx="2">
    <p:extLst>
      <p:ext uri="{19B8F6BF-5375-455C-9EA6-DF929625EA0E}">
        <p15:presenceInfo xmlns:p15="http://schemas.microsoft.com/office/powerpoint/2012/main" userId="S::schakera@unicef.org::a2d8da05-10c1-41e3-b0a5-4b0bfeef8c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1A4B"/>
    <a:srgbClr val="F7931D"/>
    <a:srgbClr val="975C14"/>
    <a:srgbClr val="FF4D37"/>
    <a:srgbClr val="A26215"/>
    <a:srgbClr val="CC7A19"/>
    <a:srgbClr val="77777A"/>
    <a:srgbClr val="374EA2"/>
    <a:srgbClr val="81BD41"/>
    <a:srgbClr val="00A3DB"/>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1" autoAdjust="0"/>
    <p:restoredTop sz="84331" autoAdjust="0"/>
  </p:normalViewPr>
  <p:slideViewPr>
    <p:cSldViewPr snapToGrid="0">
      <p:cViewPr varScale="1">
        <p:scale>
          <a:sx n="63" d="100"/>
          <a:sy n="63" d="100"/>
        </p:scale>
        <p:origin x="825" y="39"/>
      </p:cViewPr>
      <p:guideLst/>
    </p:cSldViewPr>
  </p:slideViewPr>
  <p:outlineViewPr>
    <p:cViewPr>
      <p:scale>
        <a:sx n="33" d="100"/>
        <a:sy n="33" d="100"/>
      </p:scale>
      <p:origin x="0" y="-827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3-04-28T15:23:15.292" idx="4">
    <p:pos x="10" y="10"/>
    <p:text>Could we provide an example slide fro this?  Based on a previous regional analysis.  Ditto for the next slide re a country.</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B20D9B-FDA9-E649-BFD6-FB5F696A8D36}" type="datetimeFigureOut">
              <a:rPr lang="en-US" smtClean="0"/>
              <a:t>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C0D4B0-C1B5-8542-89A8-2703E779CBD1}" type="slidenum">
              <a:rPr lang="en-US" smtClean="0"/>
              <a:t>‹#›</a:t>
            </a:fld>
            <a:endParaRPr lang="en-US"/>
          </a:p>
        </p:txBody>
      </p:sp>
    </p:spTree>
    <p:extLst>
      <p:ext uri="{BB962C8B-B14F-4D97-AF65-F5344CB8AC3E}">
        <p14:creationId xmlns:p14="http://schemas.microsoft.com/office/powerpoint/2010/main" val="3506281813"/>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5</a:t>
            </a:fld>
            <a:endParaRPr lang="en-US"/>
          </a:p>
        </p:txBody>
      </p:sp>
    </p:spTree>
    <p:extLst>
      <p:ext uri="{BB962C8B-B14F-4D97-AF65-F5344CB8AC3E}">
        <p14:creationId xmlns:p14="http://schemas.microsoft.com/office/powerpoint/2010/main" val="476569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26</a:t>
            </a:fld>
            <a:endParaRPr lang="en-US"/>
          </a:p>
        </p:txBody>
      </p:sp>
    </p:spTree>
    <p:extLst>
      <p:ext uri="{BB962C8B-B14F-4D97-AF65-F5344CB8AC3E}">
        <p14:creationId xmlns:p14="http://schemas.microsoft.com/office/powerpoint/2010/main" val="405780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33</a:t>
            </a:fld>
            <a:endParaRPr lang="en-US"/>
          </a:p>
        </p:txBody>
      </p:sp>
    </p:spTree>
    <p:extLst>
      <p:ext uri="{BB962C8B-B14F-4D97-AF65-F5344CB8AC3E}">
        <p14:creationId xmlns:p14="http://schemas.microsoft.com/office/powerpoint/2010/main" val="1598391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CA" dirty="0"/>
              <a:t>Please see the Operational Manual section 5.5 for more information.</a:t>
            </a:r>
          </a:p>
          <a:p>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13</a:t>
            </a:fld>
            <a:endParaRPr lang="en-US"/>
          </a:p>
        </p:txBody>
      </p:sp>
    </p:spTree>
    <p:extLst>
      <p:ext uri="{BB962C8B-B14F-4D97-AF65-F5344CB8AC3E}">
        <p14:creationId xmlns:p14="http://schemas.microsoft.com/office/powerpoint/2010/main" val="3526790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a:t>https://www.unicef.org/romania/quality-inclusive-education-package</a:t>
            </a:r>
          </a:p>
        </p:txBody>
      </p:sp>
      <p:sp>
        <p:nvSpPr>
          <p:cNvPr id="4" name="Slide Number Placeholder 3"/>
          <p:cNvSpPr>
            <a:spLocks noGrp="1"/>
          </p:cNvSpPr>
          <p:nvPr>
            <p:ph type="sldNum" sz="quarter" idx="5"/>
          </p:nvPr>
        </p:nvSpPr>
        <p:spPr/>
        <p:txBody>
          <a:bodyPr/>
          <a:lstStyle/>
          <a:p>
            <a:fld id="{30C0D4B0-C1B5-8542-89A8-2703E779CBD1}" type="slidenum">
              <a:rPr lang="en-US" smtClean="0"/>
              <a:t>14</a:t>
            </a:fld>
            <a:endParaRPr lang="en-US"/>
          </a:p>
        </p:txBody>
      </p:sp>
    </p:spTree>
    <p:extLst>
      <p:ext uri="{BB962C8B-B14F-4D97-AF65-F5344CB8AC3E}">
        <p14:creationId xmlns:p14="http://schemas.microsoft.com/office/powerpoint/2010/main" val="335118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15</a:t>
            </a:fld>
            <a:endParaRPr lang="en-US"/>
          </a:p>
        </p:txBody>
      </p:sp>
    </p:spTree>
    <p:extLst>
      <p:ext uri="{BB962C8B-B14F-4D97-AF65-F5344CB8AC3E}">
        <p14:creationId xmlns:p14="http://schemas.microsoft.com/office/powerpoint/2010/main" val="2165049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arrows illustrate how the components of OOSCI and the study will lead to a sustainable reduction in the number of out-of-school children, in particular the most marginalized and vulnerable. Thick  arrows show how various inputs link to outputs, and to intermediate  outcomes. For example, the various inputs – government leadership, EMIS and household survey data, technical assistance from partners – contribute to OOSCI study as an output. The out-of-school children </a:t>
            </a:r>
          </a:p>
          <a:p>
            <a:r>
              <a:rPr lang="en-US" dirty="0"/>
              <a:t>study is expected to lead to a series of intermediate outcomes, such as an improvement in knowledge and evidence on school exclusion and policy recommendations, and outcomes, such as targeted </a:t>
            </a:r>
            <a:r>
              <a:rPr lang="en-US" dirty="0" err="1"/>
              <a:t>programmes</a:t>
            </a:r>
            <a:r>
              <a:rPr lang="en-US" dirty="0"/>
              <a:t> to the most excluded groups. Thin arrows represent how various activities lead to others. </a:t>
            </a:r>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16</a:t>
            </a:fld>
            <a:endParaRPr lang="en-US"/>
          </a:p>
        </p:txBody>
      </p:sp>
    </p:spTree>
    <p:extLst>
      <p:ext uri="{BB962C8B-B14F-4D97-AF65-F5344CB8AC3E}">
        <p14:creationId xmlns:p14="http://schemas.microsoft.com/office/powerpoint/2010/main" val="4213625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RODO: Children at Risk of Dropping Out</a:t>
            </a:r>
          </a:p>
          <a:p>
            <a:r>
              <a:rPr lang="en-CA" dirty="0"/>
              <a:t>MPL: Minimum proficiency levels (of learning)</a:t>
            </a:r>
          </a:p>
        </p:txBody>
      </p:sp>
      <p:sp>
        <p:nvSpPr>
          <p:cNvPr id="4" name="Slide Number Placeholder 3"/>
          <p:cNvSpPr>
            <a:spLocks noGrp="1"/>
          </p:cNvSpPr>
          <p:nvPr>
            <p:ph type="sldNum" sz="quarter" idx="5"/>
          </p:nvPr>
        </p:nvSpPr>
        <p:spPr/>
        <p:txBody>
          <a:bodyPr/>
          <a:lstStyle/>
          <a:p>
            <a:fld id="{30C0D4B0-C1B5-8542-89A8-2703E779CBD1}" type="slidenum">
              <a:rPr lang="en-US" smtClean="0"/>
              <a:t>20</a:t>
            </a:fld>
            <a:endParaRPr lang="en-US"/>
          </a:p>
        </p:txBody>
      </p:sp>
    </p:spTree>
    <p:extLst>
      <p:ext uri="{BB962C8B-B14F-4D97-AF65-F5344CB8AC3E}">
        <p14:creationId xmlns:p14="http://schemas.microsoft.com/office/powerpoint/2010/main" val="1457729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a:t>Note: See Annex B for a deeper discussion of the visibility model, and Table 1.2 for a comparison of the visibility model with the 7DE model.</a:t>
            </a:r>
          </a:p>
          <a:p>
            <a:r>
              <a:rPr lang="en-CA" dirty="0"/>
              <a:t>EMIS: Education Management Information system</a:t>
            </a:r>
          </a:p>
        </p:txBody>
      </p:sp>
      <p:sp>
        <p:nvSpPr>
          <p:cNvPr id="4" name="Slide Number Placeholder 3"/>
          <p:cNvSpPr>
            <a:spLocks noGrp="1"/>
          </p:cNvSpPr>
          <p:nvPr>
            <p:ph type="sldNum" sz="quarter" idx="5"/>
          </p:nvPr>
        </p:nvSpPr>
        <p:spPr/>
        <p:txBody>
          <a:bodyPr/>
          <a:lstStyle/>
          <a:p>
            <a:fld id="{30C0D4B0-C1B5-8542-89A8-2703E779CBD1}" type="slidenum">
              <a:rPr lang="en-US" smtClean="0"/>
              <a:t>21</a:t>
            </a:fld>
            <a:endParaRPr lang="en-US"/>
          </a:p>
        </p:txBody>
      </p:sp>
    </p:spTree>
    <p:extLst>
      <p:ext uri="{BB962C8B-B14F-4D97-AF65-F5344CB8AC3E}">
        <p14:creationId xmlns:p14="http://schemas.microsoft.com/office/powerpoint/2010/main" val="584623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22</a:t>
            </a:fld>
            <a:endParaRPr lang="en-US"/>
          </a:p>
        </p:txBody>
      </p:sp>
    </p:spTree>
    <p:extLst>
      <p:ext uri="{BB962C8B-B14F-4D97-AF65-F5344CB8AC3E}">
        <p14:creationId xmlns:p14="http://schemas.microsoft.com/office/powerpoint/2010/main" val="350671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7DE: Seven Dimensions of Exclusion</a:t>
            </a:r>
          </a:p>
        </p:txBody>
      </p:sp>
      <p:sp>
        <p:nvSpPr>
          <p:cNvPr id="4" name="Slide Number Placeholder 3"/>
          <p:cNvSpPr>
            <a:spLocks noGrp="1"/>
          </p:cNvSpPr>
          <p:nvPr>
            <p:ph type="sldNum" sz="quarter" idx="5"/>
          </p:nvPr>
        </p:nvSpPr>
        <p:spPr/>
        <p:txBody>
          <a:bodyPr/>
          <a:lstStyle/>
          <a:p>
            <a:fld id="{30C0D4B0-C1B5-8542-89A8-2703E779CBD1}" type="slidenum">
              <a:rPr lang="en-US" smtClean="0"/>
              <a:t>25</a:t>
            </a:fld>
            <a:endParaRPr lang="en-US"/>
          </a:p>
        </p:txBody>
      </p:sp>
    </p:spTree>
    <p:extLst>
      <p:ext uri="{BB962C8B-B14F-4D97-AF65-F5344CB8AC3E}">
        <p14:creationId xmlns:p14="http://schemas.microsoft.com/office/powerpoint/2010/main" val="1598264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7F4C4A3-131D-DB01-7FB0-5BCC2E632B79}"/>
              </a:ext>
            </a:extLst>
          </p:cNvPr>
          <p:cNvSpPr>
            <a:spLocks noGrp="1"/>
          </p:cNvSpPr>
          <p:nvPr>
            <p:ph type="pic" sz="quarter" idx="10"/>
          </p:nvPr>
        </p:nvSpPr>
        <p:spPr>
          <a:xfrm>
            <a:off x="-61472" y="-92208"/>
            <a:ext cx="12317507" cy="4751859"/>
          </a:xfrm>
        </p:spPr>
        <p:txBody>
          <a:bodyPr/>
          <a:lstStyle/>
          <a:p>
            <a:endParaRPr lang="en-US" dirty="0"/>
          </a:p>
        </p:txBody>
      </p:sp>
      <p:sp>
        <p:nvSpPr>
          <p:cNvPr id="2" name="Title 1"/>
          <p:cNvSpPr>
            <a:spLocks noGrp="1"/>
          </p:cNvSpPr>
          <p:nvPr>
            <p:ph type="ctrTitle"/>
          </p:nvPr>
        </p:nvSpPr>
        <p:spPr>
          <a:xfrm>
            <a:off x="0" y="4659656"/>
            <a:ext cx="12192000" cy="1231011"/>
          </a:xfrm>
          <a:prstGeom prst="rect">
            <a:avLst/>
          </a:prstGeom>
        </p:spPr>
        <p:txBody>
          <a:bodyPr anchor="b"/>
          <a:lstStyle>
            <a:lvl1pPr algn="ctr">
              <a:defRPr sz="6000">
                <a:solidFill>
                  <a:schemeClr val="accent2"/>
                </a:solidFill>
              </a:defRPr>
            </a:lvl1pPr>
          </a:lstStyle>
          <a:p>
            <a:r>
              <a:rPr lang="en-US" dirty="0"/>
              <a:t>Click to edit Master title style</a:t>
            </a:r>
          </a:p>
        </p:txBody>
      </p:sp>
      <p:sp>
        <p:nvSpPr>
          <p:cNvPr id="3" name="Subtitle 2"/>
          <p:cNvSpPr>
            <a:spLocks noGrp="1"/>
          </p:cNvSpPr>
          <p:nvPr>
            <p:ph type="subTitle" idx="1" hasCustomPrompt="1"/>
          </p:nvPr>
        </p:nvSpPr>
        <p:spPr>
          <a:xfrm>
            <a:off x="0" y="5904950"/>
            <a:ext cx="12192000" cy="953050"/>
          </a:xfrm>
        </p:spPr>
        <p:txBody>
          <a:bodyPr/>
          <a:lstStyle>
            <a:lvl1pPr marL="0" indent="0" algn="ctr">
              <a:buNone/>
              <a:defRPr sz="2400" b="1" i="0">
                <a:solidFill>
                  <a:schemeClr val="accent1"/>
                </a:solidFill>
                <a:latin typeface="Arial" panose="020B0604020202020204" pitchFamily="34" charset="0"/>
                <a:cs typeface="Arial" panose="020B0604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grpSp>
        <p:nvGrpSpPr>
          <p:cNvPr id="19" name="Group 18">
            <a:extLst>
              <a:ext uri="{FF2B5EF4-FFF2-40B4-BE49-F238E27FC236}">
                <a16:creationId xmlns:a16="http://schemas.microsoft.com/office/drawing/2014/main" id="{345137B5-5089-5D43-F741-F3AB8C9FB5BB}"/>
              </a:ext>
            </a:extLst>
          </p:cNvPr>
          <p:cNvGrpSpPr/>
          <p:nvPr userDrawn="1"/>
        </p:nvGrpSpPr>
        <p:grpSpPr>
          <a:xfrm>
            <a:off x="0" y="4385243"/>
            <a:ext cx="12192000" cy="275493"/>
            <a:chOff x="0" y="4369869"/>
            <a:chExt cx="9586251" cy="275493"/>
          </a:xfrm>
        </p:grpSpPr>
        <p:sp>
          <p:nvSpPr>
            <p:cNvPr id="9" name="Rectangle 8">
              <a:extLst>
                <a:ext uri="{FF2B5EF4-FFF2-40B4-BE49-F238E27FC236}">
                  <a16:creationId xmlns:a16="http://schemas.microsoft.com/office/drawing/2014/main" id="{6E73769C-C404-C8B6-3B87-F0927762C717}"/>
                </a:ext>
              </a:extLst>
            </p:cNvPr>
            <p:cNvSpPr/>
            <p:nvPr userDrawn="1"/>
          </p:nvSpPr>
          <p:spPr>
            <a:xfrm>
              <a:off x="0" y="4369869"/>
              <a:ext cx="1065139" cy="275493"/>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E3141B8F-38ED-A48A-BA46-E20B50D6E68B}"/>
                </a:ext>
              </a:extLst>
            </p:cNvPr>
            <p:cNvSpPr/>
            <p:nvPr userDrawn="1"/>
          </p:nvSpPr>
          <p:spPr>
            <a:xfrm>
              <a:off x="1065139" y="4369869"/>
              <a:ext cx="1065139" cy="275493"/>
            </a:xfrm>
            <a:prstGeom prst="rect">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8F864E11-E595-6DD8-DCF9-64A830644340}"/>
                </a:ext>
              </a:extLst>
            </p:cNvPr>
            <p:cNvSpPr/>
            <p:nvPr userDrawn="1"/>
          </p:nvSpPr>
          <p:spPr>
            <a:xfrm>
              <a:off x="2130278" y="4369869"/>
              <a:ext cx="1065139" cy="275493"/>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EE00ACF2-55C8-1CFC-0893-E12BE966462E}"/>
                </a:ext>
              </a:extLst>
            </p:cNvPr>
            <p:cNvSpPr/>
            <p:nvPr userDrawn="1"/>
          </p:nvSpPr>
          <p:spPr>
            <a:xfrm>
              <a:off x="3195417" y="4369869"/>
              <a:ext cx="1065139" cy="275493"/>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BFBF0D0E-6F0F-98DF-7488-9D2AADBAA16D}"/>
                </a:ext>
              </a:extLst>
            </p:cNvPr>
            <p:cNvSpPr/>
            <p:nvPr userDrawn="1"/>
          </p:nvSpPr>
          <p:spPr>
            <a:xfrm>
              <a:off x="4260556" y="4369869"/>
              <a:ext cx="1065139" cy="275493"/>
            </a:xfrm>
            <a:prstGeom prst="rect">
              <a:avLst/>
            </a:pr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980CF4A3-BA66-897F-ED04-14D39B07D8B0}"/>
                </a:ext>
              </a:extLst>
            </p:cNvPr>
            <p:cNvSpPr/>
            <p:nvPr userDrawn="1"/>
          </p:nvSpPr>
          <p:spPr>
            <a:xfrm>
              <a:off x="5325695" y="4369869"/>
              <a:ext cx="1065139" cy="275493"/>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ACB50909-BF57-DCC9-4F23-892BCA530ED7}"/>
                </a:ext>
              </a:extLst>
            </p:cNvPr>
            <p:cNvSpPr/>
            <p:nvPr userDrawn="1"/>
          </p:nvSpPr>
          <p:spPr>
            <a:xfrm>
              <a:off x="6390834" y="4369869"/>
              <a:ext cx="1065139" cy="275493"/>
            </a:xfrm>
            <a:prstGeom prst="rect">
              <a:avLst/>
            </a:prstGeom>
            <a:solidFill>
              <a:srgbClr val="F7931D">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0DAD09DC-C3F7-5639-EF58-DF6DE4F60A7C}"/>
                </a:ext>
              </a:extLst>
            </p:cNvPr>
            <p:cNvSpPr/>
            <p:nvPr userDrawn="1"/>
          </p:nvSpPr>
          <p:spPr>
            <a:xfrm>
              <a:off x="7455973" y="4369869"/>
              <a:ext cx="1065139" cy="275493"/>
            </a:xfrm>
            <a:prstGeom prst="rect">
              <a:avLst/>
            </a:prstGeom>
            <a:solidFill>
              <a:srgbClr val="961A4B">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6C3D38B9-8326-08F6-8C19-3AE1D20D00A3}"/>
                </a:ext>
              </a:extLst>
            </p:cNvPr>
            <p:cNvSpPr/>
            <p:nvPr userDrawn="1"/>
          </p:nvSpPr>
          <p:spPr>
            <a:xfrm>
              <a:off x="8521112" y="4369869"/>
              <a:ext cx="1065139" cy="275493"/>
            </a:xfrm>
            <a:prstGeom prst="rect">
              <a:avLst/>
            </a:prstGeom>
            <a:solidFill>
              <a:srgbClr val="77777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6" name="Text Placeholder 5">
            <a:extLst>
              <a:ext uri="{FF2B5EF4-FFF2-40B4-BE49-F238E27FC236}">
                <a16:creationId xmlns:a16="http://schemas.microsoft.com/office/drawing/2014/main" id="{B5D3791A-A50F-379F-00D1-DCDE5F2C8917}"/>
              </a:ext>
            </a:extLst>
          </p:cNvPr>
          <p:cNvSpPr>
            <a:spLocks noGrp="1"/>
          </p:cNvSpPr>
          <p:nvPr>
            <p:ph type="body" sz="quarter" idx="11" hasCustomPrompt="1"/>
          </p:nvPr>
        </p:nvSpPr>
        <p:spPr>
          <a:xfrm>
            <a:off x="7599367" y="4179634"/>
            <a:ext cx="4600575" cy="198438"/>
          </a:xfrm>
        </p:spPr>
        <p:txBody>
          <a:bodyPr>
            <a:noAutofit/>
          </a:bodyPr>
          <a:lstStyle>
            <a:lvl1pPr marL="0" indent="0" algn="r">
              <a:buNone/>
              <a:defRPr sz="700">
                <a:solidFill>
                  <a:schemeClr val="bg1">
                    <a:lumMod val="50000"/>
                  </a:schemeClr>
                </a:solidFill>
              </a:defRPr>
            </a:lvl1pPr>
            <a:lvl2pPr marL="457178" indent="0" algn="r">
              <a:buNone/>
              <a:defRPr sz="700">
                <a:solidFill>
                  <a:schemeClr val="bg1">
                    <a:lumMod val="50000"/>
                  </a:schemeClr>
                </a:solidFill>
              </a:defRPr>
            </a:lvl2pPr>
            <a:lvl3pPr marL="914354" indent="0" algn="r">
              <a:buNone/>
              <a:defRPr sz="700">
                <a:solidFill>
                  <a:schemeClr val="bg1">
                    <a:lumMod val="50000"/>
                  </a:schemeClr>
                </a:solidFill>
              </a:defRPr>
            </a:lvl3pPr>
            <a:lvl4pPr marL="1371532" indent="0" algn="r">
              <a:buNone/>
              <a:defRPr sz="700">
                <a:solidFill>
                  <a:schemeClr val="bg1">
                    <a:lumMod val="50000"/>
                  </a:schemeClr>
                </a:solidFill>
              </a:defRPr>
            </a:lvl4pPr>
            <a:lvl5pPr marL="1828709"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0513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Purple - 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87EEF-FED5-038A-B3D8-161D93032F3A}"/>
              </a:ext>
            </a:extLst>
          </p:cNvPr>
          <p:cNvSpPr/>
          <p:nvPr userDrawn="1"/>
        </p:nvSpPr>
        <p:spPr>
          <a:xfrm>
            <a:off x="10988168" y="6356350"/>
            <a:ext cx="365632" cy="365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b="0" i="0">
                <a:solidFill>
                  <a:schemeClr val="accent3"/>
                </a:solidFill>
                <a:latin typeface="Aleo" panose="020F0502020204030203" pitchFamily="34" charset="77"/>
              </a:defRPr>
            </a:lvl1pPr>
          </a:lstStyle>
          <a:p>
            <a:r>
              <a:rPr lang="en-US" dirty="0"/>
              <a:t>Click to edit Master title style</a:t>
            </a:r>
          </a:p>
        </p:txBody>
      </p:sp>
      <p:sp>
        <p:nvSpPr>
          <p:cNvPr id="3" name="Content Placeholder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159217"/>
            <a:ext cx="3932237" cy="3709775"/>
          </a:xfrm>
        </p:spPr>
        <p:txBody>
          <a:bodyPr>
            <a:normAutofit/>
          </a:bodyPr>
          <a:lstStyle>
            <a:lvl1pPr marL="0" indent="0">
              <a:buNone/>
              <a:defRPr sz="1400" b="0" i="1">
                <a:solidFill>
                  <a:schemeClr val="accent3"/>
                </a:solidFill>
                <a:latin typeface="Arial" panose="020B0604020202020204" pitchFamily="34" charset="0"/>
                <a:cs typeface="Arial" panose="020B0604020202020204" pitchFamily="34"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838200" y="6356356"/>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B6BDD57F-56E8-5849-7EAF-5E5F1A34EC41}"/>
              </a:ext>
            </a:extLst>
          </p:cNvPr>
          <p:cNvSpPr/>
          <p:nvPr userDrawn="1"/>
        </p:nvSpPr>
        <p:spPr>
          <a:xfrm>
            <a:off x="-8825" y="-15166"/>
            <a:ext cx="12200825" cy="2754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lide Number Placeholder 8">
            <a:extLst>
              <a:ext uri="{FF2B5EF4-FFF2-40B4-BE49-F238E27FC236}">
                <a16:creationId xmlns:a16="http://schemas.microsoft.com/office/drawing/2014/main" id="{21672920-DDE4-0149-B30F-BB4D2FA28F7E}"/>
              </a:ext>
            </a:extLst>
          </p:cNvPr>
          <p:cNvSpPr>
            <a:spLocks noGrp="1"/>
          </p:cNvSpPr>
          <p:nvPr>
            <p:ph type="sldNum" sz="quarter" idx="12"/>
          </p:nvPr>
        </p:nvSpPr>
        <p:spPr>
          <a:xfrm>
            <a:off x="10988168" y="6356356"/>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1957084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range - Section Header">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2779F140-C7A4-2D85-4DEF-0C8D01436DD3}"/>
              </a:ext>
            </a:extLst>
          </p:cNvPr>
          <p:cNvSpPr>
            <a:spLocks noGrp="1"/>
          </p:cNvSpPr>
          <p:nvPr>
            <p:ph type="pic" sz="quarter" idx="10"/>
          </p:nvPr>
        </p:nvSpPr>
        <p:spPr>
          <a:xfrm>
            <a:off x="0" y="1"/>
            <a:ext cx="12192000" cy="4659650"/>
          </a:xfrm>
        </p:spPr>
        <p:txBody>
          <a:bodyPr/>
          <a:lstStyle/>
          <a:p>
            <a:endParaRPr lang="en-US" dirty="0"/>
          </a:p>
        </p:txBody>
      </p:sp>
      <p:sp>
        <p:nvSpPr>
          <p:cNvPr id="2" name="Title 1"/>
          <p:cNvSpPr>
            <a:spLocks noGrp="1"/>
          </p:cNvSpPr>
          <p:nvPr>
            <p:ph type="title"/>
          </p:nvPr>
        </p:nvSpPr>
        <p:spPr>
          <a:xfrm>
            <a:off x="2113111" y="5125250"/>
            <a:ext cx="7360828" cy="1732750"/>
          </a:xfrm>
          <a:prstGeom prst="rect">
            <a:avLst/>
          </a:prstGeom>
        </p:spPr>
        <p:txBody>
          <a:bodyPr anchor="t"/>
          <a:lstStyle>
            <a:lvl1pPr>
              <a:defRPr sz="6000">
                <a:solidFill>
                  <a:schemeClr val="accent4"/>
                </a:solidFill>
              </a:defRPr>
            </a:lvl1pPr>
          </a:lstStyle>
          <a:p>
            <a:r>
              <a:rPr lang="en-US" dirty="0"/>
              <a:t>Click to edit Master title style</a:t>
            </a:r>
          </a:p>
        </p:txBody>
      </p:sp>
      <p:sp>
        <p:nvSpPr>
          <p:cNvPr id="3" name="Text Placeholder 2"/>
          <p:cNvSpPr>
            <a:spLocks noGrp="1"/>
          </p:cNvSpPr>
          <p:nvPr>
            <p:ph type="body" idx="1" hasCustomPrompt="1"/>
          </p:nvPr>
        </p:nvSpPr>
        <p:spPr>
          <a:xfrm>
            <a:off x="2113111" y="4790285"/>
            <a:ext cx="7360828" cy="427179"/>
          </a:xfrm>
        </p:spPr>
        <p:txBody>
          <a:bodyPr anchor="b"/>
          <a:lstStyle>
            <a:lvl1pPr marL="0" indent="0">
              <a:buNone/>
              <a:defRPr sz="2400" b="0" i="0">
                <a:solidFill>
                  <a:schemeClr val="accent4"/>
                </a:solidFill>
                <a:latin typeface="Aleo Light" panose="020F0302020204030203" pitchFamily="34" charset="77"/>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C7D26D19-43F4-8382-BB2A-B7D4668603A0}"/>
              </a:ext>
            </a:extLst>
          </p:cNvPr>
          <p:cNvSpPr/>
          <p:nvPr userDrawn="1"/>
        </p:nvSpPr>
        <p:spPr>
          <a:xfrm>
            <a:off x="9757441" y="4790279"/>
            <a:ext cx="2213003" cy="1940934"/>
          </a:xfrm>
          <a:prstGeom prst="rect">
            <a:avLst/>
          </a:prstGeom>
          <a:solidFill>
            <a:schemeClr val="bg1">
              <a:alpha val="8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0" name="Straight Connector 9">
            <a:extLst>
              <a:ext uri="{FF2B5EF4-FFF2-40B4-BE49-F238E27FC236}">
                <a16:creationId xmlns:a16="http://schemas.microsoft.com/office/drawing/2014/main" id="{2F3D54B3-6A9D-4121-1600-4B530DBCE84D}"/>
              </a:ext>
            </a:extLst>
          </p:cNvPr>
          <p:cNvCxnSpPr/>
          <p:nvPr userDrawn="1"/>
        </p:nvCxnSpPr>
        <p:spPr>
          <a:xfrm>
            <a:off x="9818917" y="5143745"/>
            <a:ext cx="2051639"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4C766E0-EAE6-C303-6FDE-7F12FF4298B1}"/>
              </a:ext>
            </a:extLst>
          </p:cNvPr>
          <p:cNvSpPr txBox="1"/>
          <p:nvPr userDrawn="1"/>
        </p:nvSpPr>
        <p:spPr>
          <a:xfrm>
            <a:off x="9757441" y="4836449"/>
            <a:ext cx="2213003" cy="276999"/>
          </a:xfrm>
          <a:prstGeom prst="rect">
            <a:avLst/>
          </a:prstGeom>
          <a:noFill/>
        </p:spPr>
        <p:txBody>
          <a:bodyPr wrap="square" rtlCol="0" anchor="ctr">
            <a:spAutoFit/>
          </a:bodyPr>
          <a:lstStyle/>
          <a:p>
            <a:pPr algn="ctr"/>
            <a:r>
              <a:rPr lang="en-US" sz="1200" b="0" i="0" spc="80" baseline="0" dirty="0">
                <a:solidFill>
                  <a:schemeClr val="accent4"/>
                </a:solidFill>
                <a:latin typeface="Aleo" panose="020F0502020204030203" pitchFamily="34" charset="77"/>
              </a:rPr>
              <a:t>SECTION CONTENTS</a:t>
            </a:r>
          </a:p>
        </p:txBody>
      </p:sp>
      <p:sp>
        <p:nvSpPr>
          <p:cNvPr id="12" name="Text Placeholder 28">
            <a:extLst>
              <a:ext uri="{FF2B5EF4-FFF2-40B4-BE49-F238E27FC236}">
                <a16:creationId xmlns:a16="http://schemas.microsoft.com/office/drawing/2014/main" id="{2BE5C36D-807D-D356-6E2F-663429BA1306}"/>
              </a:ext>
            </a:extLst>
          </p:cNvPr>
          <p:cNvSpPr>
            <a:spLocks noGrp="1"/>
          </p:cNvSpPr>
          <p:nvPr>
            <p:ph type="body" sz="quarter" idx="12"/>
          </p:nvPr>
        </p:nvSpPr>
        <p:spPr>
          <a:xfrm>
            <a:off x="9818917" y="5174053"/>
            <a:ext cx="2051639" cy="1557161"/>
          </a:xfrm>
        </p:spPr>
        <p:txBody>
          <a:bodyPr>
            <a:noAutofit/>
          </a:bodyPr>
          <a:lstStyle>
            <a:lvl1pPr>
              <a:defRPr sz="1000">
                <a:solidFill>
                  <a:schemeClr val="tx1">
                    <a:lumMod val="75000"/>
                    <a:lumOff val="25000"/>
                  </a:schemeClr>
                </a:solidFill>
              </a:defRPr>
            </a:lvl1pPr>
            <a:lvl2pPr>
              <a:defRPr sz="1000">
                <a:solidFill>
                  <a:schemeClr val="tx1">
                    <a:lumMod val="75000"/>
                    <a:lumOff val="25000"/>
                  </a:schemeClr>
                </a:solidFill>
              </a:defRPr>
            </a:lvl2pPr>
            <a:lvl3pPr>
              <a:defRPr sz="1000">
                <a:solidFill>
                  <a:schemeClr val="tx1">
                    <a:lumMod val="75000"/>
                    <a:lumOff val="25000"/>
                  </a:schemeClr>
                </a:solidFill>
              </a:defRPr>
            </a:lvl3pPr>
            <a:lvl4pPr>
              <a:defRPr sz="1000">
                <a:solidFill>
                  <a:schemeClr val="tx1">
                    <a:lumMod val="75000"/>
                    <a:lumOff val="25000"/>
                  </a:schemeClr>
                </a:solidFill>
              </a:defRPr>
            </a:lvl4pPr>
            <a:lvl5pPr>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5">
            <a:extLst>
              <a:ext uri="{FF2B5EF4-FFF2-40B4-BE49-F238E27FC236}">
                <a16:creationId xmlns:a16="http://schemas.microsoft.com/office/drawing/2014/main" id="{24FCDB5C-D7F1-5D3B-EB12-E9FDA3ED3888}"/>
              </a:ext>
            </a:extLst>
          </p:cNvPr>
          <p:cNvSpPr>
            <a:spLocks noGrp="1"/>
          </p:cNvSpPr>
          <p:nvPr>
            <p:ph type="body" sz="quarter" idx="13" hasCustomPrompt="1"/>
          </p:nvPr>
        </p:nvSpPr>
        <p:spPr>
          <a:xfrm>
            <a:off x="7599367" y="4171950"/>
            <a:ext cx="4600575" cy="198438"/>
          </a:xfrm>
        </p:spPr>
        <p:txBody>
          <a:bodyPr>
            <a:noAutofit/>
          </a:bodyPr>
          <a:lstStyle>
            <a:lvl1pPr marL="0" indent="0" algn="r">
              <a:buNone/>
              <a:defRPr sz="700">
                <a:solidFill>
                  <a:schemeClr val="bg1">
                    <a:lumMod val="50000"/>
                  </a:schemeClr>
                </a:solidFill>
              </a:defRPr>
            </a:lvl1pPr>
            <a:lvl2pPr marL="457178" indent="0" algn="r">
              <a:buNone/>
              <a:defRPr sz="700">
                <a:solidFill>
                  <a:schemeClr val="bg1">
                    <a:lumMod val="50000"/>
                  </a:schemeClr>
                </a:solidFill>
              </a:defRPr>
            </a:lvl2pPr>
            <a:lvl3pPr marL="914354" indent="0" algn="r">
              <a:buNone/>
              <a:defRPr sz="700">
                <a:solidFill>
                  <a:schemeClr val="bg1">
                    <a:lumMod val="50000"/>
                  </a:schemeClr>
                </a:solidFill>
              </a:defRPr>
            </a:lvl3pPr>
            <a:lvl4pPr marL="1371532" indent="0" algn="r">
              <a:buNone/>
              <a:defRPr sz="700">
                <a:solidFill>
                  <a:schemeClr val="bg1">
                    <a:lumMod val="50000"/>
                  </a:schemeClr>
                </a:solidFill>
              </a:defRPr>
            </a:lvl4pPr>
            <a:lvl5pPr marL="1828709"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6">
            <a:extLst>
              <a:ext uri="{FF2B5EF4-FFF2-40B4-BE49-F238E27FC236}">
                <a16:creationId xmlns:a16="http://schemas.microsoft.com/office/drawing/2014/main" id="{E815EAC1-1E00-9A33-CC57-8BED6B059A85}"/>
              </a:ext>
            </a:extLst>
          </p:cNvPr>
          <p:cNvSpPr>
            <a:spLocks noGrp="1"/>
          </p:cNvSpPr>
          <p:nvPr>
            <p:ph type="body" sz="quarter" idx="14"/>
          </p:nvPr>
        </p:nvSpPr>
        <p:spPr>
          <a:xfrm>
            <a:off x="0" y="4790279"/>
            <a:ext cx="2113109" cy="2067720"/>
          </a:xfrm>
        </p:spPr>
        <p:txBody>
          <a:bodyPr anchor="ctr">
            <a:noAutofit/>
          </a:bodyPr>
          <a:lstStyle>
            <a:lvl1pPr marL="0" indent="0" algn="ctr">
              <a:buNone/>
              <a:defRPr sz="20000" b="1">
                <a:solidFill>
                  <a:srgbClr val="F7941E">
                    <a:alpha val="10000"/>
                  </a:srgbClr>
                </a:solidFill>
              </a:defRPr>
            </a:lvl1pPr>
            <a:lvl2pPr marL="457178" indent="0" algn="ctr">
              <a:buNone/>
              <a:defRPr sz="20000" b="1">
                <a:solidFill>
                  <a:srgbClr val="F7941E">
                    <a:alpha val="10000"/>
                  </a:srgbClr>
                </a:solidFill>
              </a:defRPr>
            </a:lvl2pPr>
            <a:lvl3pPr marL="914354" indent="0" algn="ctr">
              <a:buNone/>
              <a:defRPr sz="20000" b="1">
                <a:solidFill>
                  <a:srgbClr val="F7941E">
                    <a:alpha val="10000"/>
                  </a:srgbClr>
                </a:solidFill>
              </a:defRPr>
            </a:lvl3pPr>
            <a:lvl4pPr marL="1371532" indent="0" algn="ctr">
              <a:buNone/>
              <a:defRPr sz="20000" b="1">
                <a:solidFill>
                  <a:srgbClr val="F7941E">
                    <a:alpha val="10000"/>
                  </a:srgbClr>
                </a:solidFill>
              </a:defRPr>
            </a:lvl4pPr>
            <a:lvl5pPr marL="1828709" indent="0" algn="ctr">
              <a:buNone/>
              <a:defRPr sz="20000" b="1">
                <a:solidFill>
                  <a:srgbClr val="F7941E">
                    <a:alpha val="10000"/>
                  </a:srgb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4703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range - 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86A99D-60CC-00A6-4F83-E5A7CCEEE31A}"/>
              </a:ext>
            </a:extLst>
          </p:cNvPr>
          <p:cNvSpPr/>
          <p:nvPr userDrawn="1"/>
        </p:nvSpPr>
        <p:spPr>
          <a:xfrm>
            <a:off x="10988168" y="6356350"/>
            <a:ext cx="365632" cy="3656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365129"/>
            <a:ext cx="10515600" cy="1325563"/>
          </a:xfrm>
          <a:prstGeom prst="rect">
            <a:avLst/>
          </a:prstGeom>
        </p:spPr>
        <p:txBody>
          <a:bodyPr/>
          <a:lstStyle>
            <a:lvl1pPr>
              <a:defRPr>
                <a:solidFill>
                  <a:schemeClr val="accent4"/>
                </a:solidFill>
              </a:defRPr>
            </a:lvl1pPr>
          </a:lstStyle>
          <a:p>
            <a:r>
              <a:rPr lang="en-US" dirty="0"/>
              <a:t>Click to edit Master title style</a:t>
            </a:r>
          </a:p>
        </p:txBody>
      </p:sp>
      <p:sp>
        <p:nvSpPr>
          <p:cNvPr id="4" name="Footer Placeholder 3"/>
          <p:cNvSpPr>
            <a:spLocks noGrp="1"/>
          </p:cNvSpPr>
          <p:nvPr>
            <p:ph type="ftr" sz="quarter" idx="11"/>
          </p:nvPr>
        </p:nvSpPr>
        <p:spPr>
          <a:xfrm>
            <a:off x="838200" y="6356356"/>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6" name="Rectangle 5">
            <a:extLst>
              <a:ext uri="{FF2B5EF4-FFF2-40B4-BE49-F238E27FC236}">
                <a16:creationId xmlns:a16="http://schemas.microsoft.com/office/drawing/2014/main" id="{E22A63C1-8CFE-02BA-63FC-88D23C288D19}"/>
              </a:ext>
            </a:extLst>
          </p:cNvPr>
          <p:cNvSpPr/>
          <p:nvPr userDrawn="1"/>
        </p:nvSpPr>
        <p:spPr>
          <a:xfrm>
            <a:off x="-8825" y="-15166"/>
            <a:ext cx="12200825" cy="2754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8">
            <a:extLst>
              <a:ext uri="{FF2B5EF4-FFF2-40B4-BE49-F238E27FC236}">
                <a16:creationId xmlns:a16="http://schemas.microsoft.com/office/drawing/2014/main" id="{13309BBF-5270-6D48-C2C7-F9759973CBD4}"/>
              </a:ext>
            </a:extLst>
          </p:cNvPr>
          <p:cNvSpPr>
            <a:spLocks noGrp="1"/>
          </p:cNvSpPr>
          <p:nvPr>
            <p:ph type="sldNum" sz="quarter" idx="12"/>
          </p:nvPr>
        </p:nvSpPr>
        <p:spPr>
          <a:xfrm>
            <a:off x="10988168" y="6356356"/>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5" name="Content Placeholder 2">
            <a:extLst>
              <a:ext uri="{FF2B5EF4-FFF2-40B4-BE49-F238E27FC236}">
                <a16:creationId xmlns:a16="http://schemas.microsoft.com/office/drawing/2014/main" id="{1CA2871B-1EF6-8D3B-7639-C0C5927B8D17}"/>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5462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Orange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7AE5E9-25E6-3EC5-ABD7-32A40645565C}"/>
              </a:ext>
            </a:extLst>
          </p:cNvPr>
          <p:cNvSpPr/>
          <p:nvPr userDrawn="1"/>
        </p:nvSpPr>
        <p:spPr>
          <a:xfrm>
            <a:off x="10988168" y="6356350"/>
            <a:ext cx="365632" cy="3656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365129"/>
            <a:ext cx="10515600" cy="1325563"/>
          </a:xfrm>
          <a:prstGeom prst="rect">
            <a:avLst/>
          </a:prstGeom>
        </p:spPr>
        <p:txBody>
          <a:bodyPr/>
          <a:lstStyle>
            <a:lvl1pPr>
              <a:defRPr>
                <a:solidFill>
                  <a:schemeClr val="accent4"/>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38200" y="6356356"/>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C17BB0F7-3EC2-73F6-A1BA-6C85D5C90EA9}"/>
              </a:ext>
            </a:extLst>
          </p:cNvPr>
          <p:cNvSpPr/>
          <p:nvPr userDrawn="1"/>
        </p:nvSpPr>
        <p:spPr>
          <a:xfrm>
            <a:off x="-8825" y="-15166"/>
            <a:ext cx="12200825" cy="2754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lide Number Placeholder 8">
            <a:extLst>
              <a:ext uri="{FF2B5EF4-FFF2-40B4-BE49-F238E27FC236}">
                <a16:creationId xmlns:a16="http://schemas.microsoft.com/office/drawing/2014/main" id="{6DA7201A-4865-5B32-EA17-91D25BDF1982}"/>
              </a:ext>
            </a:extLst>
          </p:cNvPr>
          <p:cNvSpPr>
            <a:spLocks noGrp="1"/>
          </p:cNvSpPr>
          <p:nvPr>
            <p:ph type="sldNum" sz="quarter" idx="12"/>
          </p:nvPr>
        </p:nvSpPr>
        <p:spPr>
          <a:xfrm>
            <a:off x="10988168" y="6356356"/>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3798921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Orange -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18C8D-C9B7-FB9A-D8D7-43C32182FF7C}"/>
              </a:ext>
            </a:extLst>
          </p:cNvPr>
          <p:cNvSpPr/>
          <p:nvPr userDrawn="1"/>
        </p:nvSpPr>
        <p:spPr>
          <a:xfrm>
            <a:off x="10988168" y="6356350"/>
            <a:ext cx="365632" cy="3656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9788" y="365129"/>
            <a:ext cx="10515600" cy="1325563"/>
          </a:xfrm>
          <a:prstGeom prst="rect">
            <a:avLst/>
          </a:prstGeom>
        </p:spPr>
        <p:txBody>
          <a:bodyPr/>
          <a:lstStyle>
            <a:lvl1pPr>
              <a:defRPr>
                <a:solidFill>
                  <a:schemeClr val="accent4"/>
                </a:solidFill>
              </a:defRPr>
            </a:lvl1pPr>
          </a:lstStyle>
          <a:p>
            <a:r>
              <a:rPr lang="en-US" dirty="0"/>
              <a:t>Click to edit Master title style</a:t>
            </a:r>
          </a:p>
        </p:txBody>
      </p:sp>
      <p:sp>
        <p:nvSpPr>
          <p:cNvPr id="3" name="Text Placeholder 2"/>
          <p:cNvSpPr>
            <a:spLocks noGrp="1"/>
          </p:cNvSpPr>
          <p:nvPr>
            <p:ph type="body" idx="1" hasCustomPrompt="1"/>
          </p:nvPr>
        </p:nvSpPr>
        <p:spPr>
          <a:xfrm>
            <a:off x="839789" y="1681163"/>
            <a:ext cx="5157787" cy="823912"/>
          </a:xfrm>
        </p:spPr>
        <p:txBody>
          <a:bodyPr anchor="ctr">
            <a:normAutofit/>
          </a:bodyPr>
          <a:lstStyle>
            <a:lvl1pPr marL="0" indent="0">
              <a:buNone/>
              <a:defRPr sz="2000" b="1">
                <a:solidFill>
                  <a:schemeClr val="accent4"/>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3" y="1681163"/>
            <a:ext cx="5183188" cy="823912"/>
          </a:xfrm>
        </p:spPr>
        <p:txBody>
          <a:bodyPr anchor="ctr">
            <a:normAutofit/>
          </a:bodyPr>
          <a:lstStyle>
            <a:lvl1pPr marL="0" indent="0">
              <a:buNone/>
              <a:defRPr sz="2000" b="1">
                <a:solidFill>
                  <a:schemeClr val="accent4"/>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3"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838200" y="6356356"/>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7" name="Rectangle 6">
            <a:extLst>
              <a:ext uri="{FF2B5EF4-FFF2-40B4-BE49-F238E27FC236}">
                <a16:creationId xmlns:a16="http://schemas.microsoft.com/office/drawing/2014/main" id="{CEBDD556-CF71-B6F6-686E-BF79E7BFC2C9}"/>
              </a:ext>
            </a:extLst>
          </p:cNvPr>
          <p:cNvSpPr/>
          <p:nvPr userDrawn="1"/>
        </p:nvSpPr>
        <p:spPr>
          <a:xfrm>
            <a:off x="-8825" y="-15166"/>
            <a:ext cx="12200825" cy="2754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Slide Number Placeholder 8">
            <a:extLst>
              <a:ext uri="{FF2B5EF4-FFF2-40B4-BE49-F238E27FC236}">
                <a16:creationId xmlns:a16="http://schemas.microsoft.com/office/drawing/2014/main" id="{16CC14D7-2E67-7CD0-A4DA-90EC4AA30D84}"/>
              </a:ext>
            </a:extLst>
          </p:cNvPr>
          <p:cNvSpPr>
            <a:spLocks noGrp="1"/>
          </p:cNvSpPr>
          <p:nvPr>
            <p:ph type="sldNum" sz="quarter" idx="12"/>
          </p:nvPr>
        </p:nvSpPr>
        <p:spPr>
          <a:xfrm>
            <a:off x="10988168" y="6356356"/>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1006233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Orange - 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87EEF-FED5-038A-B3D8-161D93032F3A}"/>
              </a:ext>
            </a:extLst>
          </p:cNvPr>
          <p:cNvSpPr/>
          <p:nvPr userDrawn="1"/>
        </p:nvSpPr>
        <p:spPr>
          <a:xfrm>
            <a:off x="10988168" y="6356350"/>
            <a:ext cx="365632" cy="3656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b="0" i="0">
                <a:solidFill>
                  <a:schemeClr val="accent4"/>
                </a:solidFill>
                <a:latin typeface="Aleo" panose="020F0502020204030203" pitchFamily="34" charset="77"/>
              </a:defRPr>
            </a:lvl1pPr>
          </a:lstStyle>
          <a:p>
            <a:r>
              <a:rPr lang="en-US" dirty="0"/>
              <a:t>Click to edit Master title style</a:t>
            </a:r>
          </a:p>
        </p:txBody>
      </p:sp>
      <p:sp>
        <p:nvSpPr>
          <p:cNvPr id="3" name="Content Placeholder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159217"/>
            <a:ext cx="3932237" cy="3709775"/>
          </a:xfrm>
        </p:spPr>
        <p:txBody>
          <a:bodyPr>
            <a:normAutofit/>
          </a:bodyPr>
          <a:lstStyle>
            <a:lvl1pPr marL="0" indent="0">
              <a:buNone/>
              <a:defRPr sz="1400" b="0" i="1">
                <a:solidFill>
                  <a:schemeClr val="accent4"/>
                </a:solidFill>
                <a:latin typeface="Arial" panose="020B0604020202020204" pitchFamily="34" charset="0"/>
                <a:cs typeface="Arial" panose="020B0604020202020204" pitchFamily="34"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838200" y="6356356"/>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A677D7CB-7D18-863E-1087-E4FC69978FE7}"/>
              </a:ext>
            </a:extLst>
          </p:cNvPr>
          <p:cNvSpPr/>
          <p:nvPr userDrawn="1"/>
        </p:nvSpPr>
        <p:spPr>
          <a:xfrm>
            <a:off x="-8825" y="-15166"/>
            <a:ext cx="12200825" cy="2754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lide Number Placeholder 8">
            <a:extLst>
              <a:ext uri="{FF2B5EF4-FFF2-40B4-BE49-F238E27FC236}">
                <a16:creationId xmlns:a16="http://schemas.microsoft.com/office/drawing/2014/main" id="{17B6AA2B-DBE2-4806-0EDB-1D8A4E3FBE4A}"/>
              </a:ext>
            </a:extLst>
          </p:cNvPr>
          <p:cNvSpPr>
            <a:spLocks noGrp="1"/>
          </p:cNvSpPr>
          <p:nvPr>
            <p:ph type="sldNum" sz="quarter" idx="12"/>
          </p:nvPr>
        </p:nvSpPr>
        <p:spPr>
          <a:xfrm>
            <a:off x="10988168" y="6356356"/>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750452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yan - Section Header">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2779F140-C7A4-2D85-4DEF-0C8D01436DD3}"/>
              </a:ext>
            </a:extLst>
          </p:cNvPr>
          <p:cNvSpPr>
            <a:spLocks noGrp="1"/>
          </p:cNvSpPr>
          <p:nvPr>
            <p:ph type="pic" sz="quarter" idx="10"/>
          </p:nvPr>
        </p:nvSpPr>
        <p:spPr>
          <a:xfrm>
            <a:off x="0" y="1"/>
            <a:ext cx="12192000" cy="4659650"/>
          </a:xfrm>
        </p:spPr>
        <p:txBody>
          <a:bodyPr/>
          <a:lstStyle/>
          <a:p>
            <a:endParaRPr lang="en-US" dirty="0"/>
          </a:p>
        </p:txBody>
      </p:sp>
      <p:sp>
        <p:nvSpPr>
          <p:cNvPr id="2" name="Title 1"/>
          <p:cNvSpPr>
            <a:spLocks noGrp="1"/>
          </p:cNvSpPr>
          <p:nvPr>
            <p:ph type="title"/>
          </p:nvPr>
        </p:nvSpPr>
        <p:spPr>
          <a:xfrm>
            <a:off x="2113111" y="5125250"/>
            <a:ext cx="7422776" cy="1732750"/>
          </a:xfrm>
          <a:prstGeom prst="rect">
            <a:avLst/>
          </a:prstGeom>
        </p:spPr>
        <p:txBody>
          <a:bodyPr anchor="t"/>
          <a:lstStyle>
            <a:lvl1pPr>
              <a:defRPr sz="6000">
                <a:solidFill>
                  <a:schemeClr val="accent1"/>
                </a:solidFill>
              </a:defRPr>
            </a:lvl1pPr>
          </a:lstStyle>
          <a:p>
            <a:r>
              <a:rPr lang="en-US" dirty="0"/>
              <a:t>Click to edit Master title style</a:t>
            </a:r>
          </a:p>
        </p:txBody>
      </p:sp>
      <p:sp>
        <p:nvSpPr>
          <p:cNvPr id="3" name="Text Placeholder 2"/>
          <p:cNvSpPr>
            <a:spLocks noGrp="1"/>
          </p:cNvSpPr>
          <p:nvPr>
            <p:ph type="body" idx="1" hasCustomPrompt="1"/>
          </p:nvPr>
        </p:nvSpPr>
        <p:spPr>
          <a:xfrm>
            <a:off x="2113111" y="4790285"/>
            <a:ext cx="7422776" cy="427179"/>
          </a:xfrm>
        </p:spPr>
        <p:txBody>
          <a:bodyPr anchor="b"/>
          <a:lstStyle>
            <a:lvl1pPr marL="0" indent="0">
              <a:buNone/>
              <a:defRPr sz="2400" b="0" i="0">
                <a:solidFill>
                  <a:schemeClr val="accent1"/>
                </a:solidFill>
                <a:latin typeface="Aleo Light" panose="020F0302020204030203" pitchFamily="34" charset="77"/>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MASTER TEXT STYLES</a:t>
            </a:r>
          </a:p>
        </p:txBody>
      </p:sp>
      <p:sp>
        <p:nvSpPr>
          <p:cNvPr id="18" name="Rectangle 17">
            <a:extLst>
              <a:ext uri="{FF2B5EF4-FFF2-40B4-BE49-F238E27FC236}">
                <a16:creationId xmlns:a16="http://schemas.microsoft.com/office/drawing/2014/main" id="{114150B2-C286-7356-91FB-B7CD6A4136F2}"/>
              </a:ext>
            </a:extLst>
          </p:cNvPr>
          <p:cNvSpPr/>
          <p:nvPr userDrawn="1"/>
        </p:nvSpPr>
        <p:spPr>
          <a:xfrm>
            <a:off x="9757441" y="4790279"/>
            <a:ext cx="2213003" cy="1940934"/>
          </a:xfrm>
          <a:prstGeom prst="rect">
            <a:avLst/>
          </a:prstGeom>
          <a:solidFill>
            <a:schemeClr val="bg1">
              <a:alpha val="8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9" name="Straight Connector 18">
            <a:extLst>
              <a:ext uri="{FF2B5EF4-FFF2-40B4-BE49-F238E27FC236}">
                <a16:creationId xmlns:a16="http://schemas.microsoft.com/office/drawing/2014/main" id="{1F65E1AB-F8E0-4612-6A73-05BDBA898A87}"/>
              </a:ext>
            </a:extLst>
          </p:cNvPr>
          <p:cNvCxnSpPr/>
          <p:nvPr userDrawn="1"/>
        </p:nvCxnSpPr>
        <p:spPr>
          <a:xfrm>
            <a:off x="9818917" y="5143745"/>
            <a:ext cx="2051639"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C123674-1434-F788-F283-4449B420C33E}"/>
              </a:ext>
            </a:extLst>
          </p:cNvPr>
          <p:cNvSpPr txBox="1"/>
          <p:nvPr userDrawn="1"/>
        </p:nvSpPr>
        <p:spPr>
          <a:xfrm>
            <a:off x="9757441" y="4836449"/>
            <a:ext cx="2213003" cy="276999"/>
          </a:xfrm>
          <a:prstGeom prst="rect">
            <a:avLst/>
          </a:prstGeom>
          <a:noFill/>
        </p:spPr>
        <p:txBody>
          <a:bodyPr wrap="square" rtlCol="0" anchor="ctr">
            <a:spAutoFit/>
          </a:bodyPr>
          <a:lstStyle/>
          <a:p>
            <a:pPr algn="ctr"/>
            <a:r>
              <a:rPr lang="en-US" sz="1200" b="0" i="0" spc="80" baseline="0" dirty="0">
                <a:solidFill>
                  <a:schemeClr val="accent1"/>
                </a:solidFill>
                <a:latin typeface="Aleo" panose="020F0502020204030203" pitchFamily="34" charset="77"/>
              </a:rPr>
              <a:t>SECTION CONTENTS</a:t>
            </a:r>
          </a:p>
        </p:txBody>
      </p:sp>
      <p:sp>
        <p:nvSpPr>
          <p:cNvPr id="21" name="Text Placeholder 28">
            <a:extLst>
              <a:ext uri="{FF2B5EF4-FFF2-40B4-BE49-F238E27FC236}">
                <a16:creationId xmlns:a16="http://schemas.microsoft.com/office/drawing/2014/main" id="{6A590FD8-00C9-2C23-EC45-1D54481E1ECD}"/>
              </a:ext>
            </a:extLst>
          </p:cNvPr>
          <p:cNvSpPr>
            <a:spLocks noGrp="1"/>
          </p:cNvSpPr>
          <p:nvPr>
            <p:ph type="body" sz="quarter" idx="12"/>
          </p:nvPr>
        </p:nvSpPr>
        <p:spPr>
          <a:xfrm>
            <a:off x="9818917" y="5174053"/>
            <a:ext cx="2051639" cy="1557161"/>
          </a:xfrm>
        </p:spPr>
        <p:txBody>
          <a:bodyPr>
            <a:noAutofit/>
          </a:bodyPr>
          <a:lstStyle>
            <a:lvl1pPr>
              <a:defRPr sz="1000">
                <a:solidFill>
                  <a:schemeClr val="tx1">
                    <a:lumMod val="75000"/>
                    <a:lumOff val="25000"/>
                  </a:schemeClr>
                </a:solidFill>
              </a:defRPr>
            </a:lvl1pPr>
            <a:lvl2pPr>
              <a:defRPr sz="1000">
                <a:solidFill>
                  <a:schemeClr val="tx1">
                    <a:lumMod val="75000"/>
                    <a:lumOff val="25000"/>
                  </a:schemeClr>
                </a:solidFill>
              </a:defRPr>
            </a:lvl2pPr>
            <a:lvl3pPr>
              <a:defRPr sz="1000">
                <a:solidFill>
                  <a:schemeClr val="tx1">
                    <a:lumMod val="75000"/>
                    <a:lumOff val="25000"/>
                  </a:schemeClr>
                </a:solidFill>
              </a:defRPr>
            </a:lvl3pPr>
            <a:lvl4pPr>
              <a:defRPr sz="1000">
                <a:solidFill>
                  <a:schemeClr val="tx1">
                    <a:lumMod val="75000"/>
                    <a:lumOff val="25000"/>
                  </a:schemeClr>
                </a:solidFill>
              </a:defRPr>
            </a:lvl4pPr>
            <a:lvl5pPr>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5">
            <a:extLst>
              <a:ext uri="{FF2B5EF4-FFF2-40B4-BE49-F238E27FC236}">
                <a16:creationId xmlns:a16="http://schemas.microsoft.com/office/drawing/2014/main" id="{D6A48BC4-4C25-FDB7-C5F3-DE31C3F1565D}"/>
              </a:ext>
            </a:extLst>
          </p:cNvPr>
          <p:cNvSpPr>
            <a:spLocks noGrp="1"/>
          </p:cNvSpPr>
          <p:nvPr>
            <p:ph type="body" sz="quarter" idx="13" hasCustomPrompt="1"/>
          </p:nvPr>
        </p:nvSpPr>
        <p:spPr>
          <a:xfrm>
            <a:off x="7599367" y="4171950"/>
            <a:ext cx="4600575" cy="198438"/>
          </a:xfrm>
        </p:spPr>
        <p:txBody>
          <a:bodyPr>
            <a:noAutofit/>
          </a:bodyPr>
          <a:lstStyle>
            <a:lvl1pPr marL="0" indent="0" algn="r">
              <a:buNone/>
              <a:defRPr sz="700">
                <a:solidFill>
                  <a:schemeClr val="bg1">
                    <a:lumMod val="50000"/>
                  </a:schemeClr>
                </a:solidFill>
              </a:defRPr>
            </a:lvl1pPr>
            <a:lvl2pPr marL="457178" indent="0" algn="r">
              <a:buNone/>
              <a:defRPr sz="700">
                <a:solidFill>
                  <a:schemeClr val="bg1">
                    <a:lumMod val="50000"/>
                  </a:schemeClr>
                </a:solidFill>
              </a:defRPr>
            </a:lvl2pPr>
            <a:lvl3pPr marL="914354" indent="0" algn="r">
              <a:buNone/>
              <a:defRPr sz="700">
                <a:solidFill>
                  <a:schemeClr val="bg1">
                    <a:lumMod val="50000"/>
                  </a:schemeClr>
                </a:solidFill>
              </a:defRPr>
            </a:lvl3pPr>
            <a:lvl4pPr marL="1371532" indent="0" algn="r">
              <a:buNone/>
              <a:defRPr sz="700">
                <a:solidFill>
                  <a:schemeClr val="bg1">
                    <a:lumMod val="50000"/>
                  </a:schemeClr>
                </a:solidFill>
              </a:defRPr>
            </a:lvl4pPr>
            <a:lvl5pPr marL="1828709"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6">
            <a:extLst>
              <a:ext uri="{FF2B5EF4-FFF2-40B4-BE49-F238E27FC236}">
                <a16:creationId xmlns:a16="http://schemas.microsoft.com/office/drawing/2014/main" id="{25E3B9C8-611F-DC10-565A-D503F331E342}"/>
              </a:ext>
            </a:extLst>
          </p:cNvPr>
          <p:cNvSpPr>
            <a:spLocks noGrp="1"/>
          </p:cNvSpPr>
          <p:nvPr>
            <p:ph type="body" sz="quarter" idx="14"/>
          </p:nvPr>
        </p:nvSpPr>
        <p:spPr>
          <a:xfrm>
            <a:off x="0" y="4790279"/>
            <a:ext cx="2113109" cy="2067720"/>
          </a:xfrm>
        </p:spPr>
        <p:txBody>
          <a:bodyPr anchor="ctr">
            <a:noAutofit/>
          </a:bodyPr>
          <a:lstStyle>
            <a:lvl1pPr marL="0" indent="0" algn="ctr">
              <a:buNone/>
              <a:defRPr sz="20000" b="1">
                <a:solidFill>
                  <a:srgbClr val="00A3DB">
                    <a:alpha val="10000"/>
                  </a:srgbClr>
                </a:solidFill>
              </a:defRPr>
            </a:lvl1pPr>
            <a:lvl2pPr marL="457178" indent="0" algn="ctr">
              <a:buNone/>
              <a:defRPr sz="20000" b="1">
                <a:solidFill>
                  <a:srgbClr val="00A3DB">
                    <a:alpha val="10000"/>
                  </a:srgbClr>
                </a:solidFill>
              </a:defRPr>
            </a:lvl2pPr>
            <a:lvl3pPr marL="914354" indent="0" algn="ctr">
              <a:buNone/>
              <a:defRPr sz="20000" b="1">
                <a:solidFill>
                  <a:srgbClr val="00A3DB">
                    <a:alpha val="10000"/>
                  </a:srgbClr>
                </a:solidFill>
              </a:defRPr>
            </a:lvl3pPr>
            <a:lvl4pPr marL="1371532" indent="0" algn="ctr">
              <a:buNone/>
              <a:defRPr sz="20000" b="1">
                <a:solidFill>
                  <a:srgbClr val="00A3DB">
                    <a:alpha val="10000"/>
                  </a:srgbClr>
                </a:solidFill>
              </a:defRPr>
            </a:lvl4pPr>
            <a:lvl5pPr marL="1828709" indent="0" algn="ctr">
              <a:buNone/>
              <a:defRPr sz="20000" b="1">
                <a:solidFill>
                  <a:srgbClr val="00A3DB">
                    <a:alpha val="10000"/>
                  </a:srgb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0615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yan - 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86A99D-60CC-00A6-4F83-E5A7CCEEE31A}"/>
              </a:ext>
            </a:extLst>
          </p:cNvPr>
          <p:cNvSpPr/>
          <p:nvPr userDrawn="1"/>
        </p:nvSpPr>
        <p:spPr>
          <a:xfrm>
            <a:off x="10988168" y="6356350"/>
            <a:ext cx="365632" cy="365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365129"/>
            <a:ext cx="10515600" cy="1325563"/>
          </a:xfrm>
          <a:prstGeom prst="rect">
            <a:avLst/>
          </a:prstGeom>
        </p:spPr>
        <p:txBody>
          <a:bodyPr/>
          <a:lstStyle>
            <a:lvl1pPr>
              <a:defRPr>
                <a:solidFill>
                  <a:schemeClr val="accent1"/>
                </a:solidFill>
              </a:defRPr>
            </a:lvl1pPr>
          </a:lstStyle>
          <a:p>
            <a:r>
              <a:rPr lang="en-US" dirty="0"/>
              <a:t>Click to edit Master title style</a:t>
            </a:r>
          </a:p>
        </p:txBody>
      </p:sp>
      <p:sp>
        <p:nvSpPr>
          <p:cNvPr id="4" name="Footer Placeholder 3"/>
          <p:cNvSpPr>
            <a:spLocks noGrp="1"/>
          </p:cNvSpPr>
          <p:nvPr>
            <p:ph type="ftr" sz="quarter" idx="11"/>
          </p:nvPr>
        </p:nvSpPr>
        <p:spPr>
          <a:xfrm>
            <a:off x="838200" y="6356356"/>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6" name="Rectangle 5">
            <a:extLst>
              <a:ext uri="{FF2B5EF4-FFF2-40B4-BE49-F238E27FC236}">
                <a16:creationId xmlns:a16="http://schemas.microsoft.com/office/drawing/2014/main" id="{9AA484FE-CFCF-A8D6-E454-2CE3DAC163F2}"/>
              </a:ext>
            </a:extLst>
          </p:cNvPr>
          <p:cNvSpPr/>
          <p:nvPr userDrawn="1"/>
        </p:nvSpPr>
        <p:spPr>
          <a:xfrm>
            <a:off x="-8825" y="-15166"/>
            <a:ext cx="12200825" cy="2754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8">
            <a:extLst>
              <a:ext uri="{FF2B5EF4-FFF2-40B4-BE49-F238E27FC236}">
                <a16:creationId xmlns:a16="http://schemas.microsoft.com/office/drawing/2014/main" id="{D0EC4411-B73B-50C8-AB2E-3FD4E4B8D081}"/>
              </a:ext>
            </a:extLst>
          </p:cNvPr>
          <p:cNvSpPr>
            <a:spLocks noGrp="1"/>
          </p:cNvSpPr>
          <p:nvPr>
            <p:ph type="sldNum" sz="quarter" idx="12"/>
          </p:nvPr>
        </p:nvSpPr>
        <p:spPr>
          <a:xfrm>
            <a:off x="10988168" y="6356356"/>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5" name="Content Placeholder 2">
            <a:extLst>
              <a:ext uri="{FF2B5EF4-FFF2-40B4-BE49-F238E27FC236}">
                <a16:creationId xmlns:a16="http://schemas.microsoft.com/office/drawing/2014/main" id="{56917698-E0FE-E4BB-FEC8-6767CAAFCE18}"/>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3152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Cyan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7AE5E9-25E6-3EC5-ABD7-32A40645565C}"/>
              </a:ext>
            </a:extLst>
          </p:cNvPr>
          <p:cNvSpPr/>
          <p:nvPr userDrawn="1"/>
        </p:nvSpPr>
        <p:spPr>
          <a:xfrm>
            <a:off x="10988168" y="6356350"/>
            <a:ext cx="365632" cy="365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365129"/>
            <a:ext cx="10515600" cy="1325563"/>
          </a:xfrm>
          <a:prstGeom prst="rect">
            <a:avLst/>
          </a:prstGeo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38200" y="6356356"/>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8719DB82-5C90-16EB-7425-A2161E81896F}"/>
              </a:ext>
            </a:extLst>
          </p:cNvPr>
          <p:cNvSpPr/>
          <p:nvPr userDrawn="1"/>
        </p:nvSpPr>
        <p:spPr>
          <a:xfrm>
            <a:off x="-8825" y="-15166"/>
            <a:ext cx="12200825" cy="2754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lide Number Placeholder 8">
            <a:extLst>
              <a:ext uri="{FF2B5EF4-FFF2-40B4-BE49-F238E27FC236}">
                <a16:creationId xmlns:a16="http://schemas.microsoft.com/office/drawing/2014/main" id="{A799C093-CF53-329C-EEEC-B85890D829D0}"/>
              </a:ext>
            </a:extLst>
          </p:cNvPr>
          <p:cNvSpPr>
            <a:spLocks noGrp="1"/>
          </p:cNvSpPr>
          <p:nvPr>
            <p:ph type="sldNum" sz="quarter" idx="12"/>
          </p:nvPr>
        </p:nvSpPr>
        <p:spPr>
          <a:xfrm>
            <a:off x="10988168" y="6356356"/>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162487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yan -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18C8D-C9B7-FB9A-D8D7-43C32182FF7C}"/>
              </a:ext>
            </a:extLst>
          </p:cNvPr>
          <p:cNvSpPr/>
          <p:nvPr userDrawn="1"/>
        </p:nvSpPr>
        <p:spPr>
          <a:xfrm>
            <a:off x="10988168" y="6356350"/>
            <a:ext cx="365632" cy="365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9788" y="365129"/>
            <a:ext cx="10515600" cy="1325563"/>
          </a:xfrm>
          <a:prstGeom prst="rect">
            <a:avLst/>
          </a:prstGeom>
        </p:spPr>
        <p:txBody>
          <a:bodyPr/>
          <a:lstStyle>
            <a:lvl1pPr>
              <a:defRPr>
                <a:solidFill>
                  <a:schemeClr val="accent1"/>
                </a:solidFill>
              </a:defRPr>
            </a:lvl1pPr>
          </a:lstStyle>
          <a:p>
            <a:r>
              <a:rPr lang="en-US" dirty="0"/>
              <a:t>Click to edit Master title style</a:t>
            </a:r>
          </a:p>
        </p:txBody>
      </p:sp>
      <p:sp>
        <p:nvSpPr>
          <p:cNvPr id="3" name="Text Placeholder 2"/>
          <p:cNvSpPr>
            <a:spLocks noGrp="1"/>
          </p:cNvSpPr>
          <p:nvPr>
            <p:ph type="body" idx="1" hasCustomPrompt="1"/>
          </p:nvPr>
        </p:nvSpPr>
        <p:spPr>
          <a:xfrm>
            <a:off x="839789" y="1681163"/>
            <a:ext cx="5157787" cy="823912"/>
          </a:xfrm>
        </p:spPr>
        <p:txBody>
          <a:bodyPr anchor="ctr">
            <a:normAutofit/>
          </a:bodyPr>
          <a:lstStyle>
            <a:lvl1pPr marL="0" indent="0">
              <a:buNone/>
              <a:defRPr sz="2000" b="1">
                <a:solidFill>
                  <a:schemeClr val="accent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3" y="1681163"/>
            <a:ext cx="5183188" cy="823912"/>
          </a:xfrm>
        </p:spPr>
        <p:txBody>
          <a:bodyPr anchor="ctr">
            <a:normAutofit/>
          </a:bodyPr>
          <a:lstStyle>
            <a:lvl1pPr marL="0" indent="0">
              <a:buNone/>
              <a:defRPr sz="2000" b="1">
                <a:solidFill>
                  <a:schemeClr val="accent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3"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838200" y="6356356"/>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7" name="Rectangle 6">
            <a:extLst>
              <a:ext uri="{FF2B5EF4-FFF2-40B4-BE49-F238E27FC236}">
                <a16:creationId xmlns:a16="http://schemas.microsoft.com/office/drawing/2014/main" id="{3D3AA860-63BE-1B85-3C86-68D05037D8CD}"/>
              </a:ext>
            </a:extLst>
          </p:cNvPr>
          <p:cNvSpPr/>
          <p:nvPr userDrawn="1"/>
        </p:nvSpPr>
        <p:spPr>
          <a:xfrm>
            <a:off x="-8825" y="-15166"/>
            <a:ext cx="12200825" cy="2754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Slide Number Placeholder 8">
            <a:extLst>
              <a:ext uri="{FF2B5EF4-FFF2-40B4-BE49-F238E27FC236}">
                <a16:creationId xmlns:a16="http://schemas.microsoft.com/office/drawing/2014/main" id="{C9134EAE-34E7-4B66-A66F-0AE203BCED11}"/>
              </a:ext>
            </a:extLst>
          </p:cNvPr>
          <p:cNvSpPr>
            <a:spLocks noGrp="1"/>
          </p:cNvSpPr>
          <p:nvPr>
            <p:ph type="sldNum" sz="quarter" idx="12"/>
          </p:nvPr>
        </p:nvSpPr>
        <p:spPr>
          <a:xfrm>
            <a:off x="10988168" y="6356356"/>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2097674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Main -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lvl1pPr>
              <a:defRPr>
                <a:solidFill>
                  <a:schemeClr val="accent2"/>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838200" y="6356356"/>
            <a:ext cx="7315200" cy="365125"/>
          </a:xfrm>
          <a:prstGeom prst="rect">
            <a:avLst/>
          </a:prstGeom>
        </p:spPr>
        <p:txBody>
          <a:bodyPr/>
          <a:lstStyle>
            <a:lvl1pPr>
              <a:defRPr spc="51" baseline="0">
                <a:solidFill>
                  <a:schemeClr val="bg1">
                    <a:lumMod val="50000"/>
                  </a:schemeClr>
                </a:solidFill>
              </a:defRPr>
            </a:lvl1pPr>
          </a:lstStyle>
          <a:p>
            <a:r>
              <a:rPr lang="en-US" dirty="0"/>
              <a:t>Global Out-of-school Children Initiative</a:t>
            </a:r>
          </a:p>
        </p:txBody>
      </p:sp>
      <p:sp>
        <p:nvSpPr>
          <p:cNvPr id="6" name="Slide Number Placeholder 5"/>
          <p:cNvSpPr>
            <a:spLocks noGrp="1"/>
          </p:cNvSpPr>
          <p:nvPr>
            <p:ph type="sldNum" sz="quarter" idx="12"/>
          </p:nvPr>
        </p:nvSpPr>
        <p:spPr>
          <a:xfrm>
            <a:off x="10980487" y="6356356"/>
            <a:ext cx="373316" cy="365125"/>
          </a:xfrm>
          <a:solidFill>
            <a:schemeClr val="bg1">
              <a:lumMod val="50000"/>
            </a:schemeClr>
          </a:solidFill>
        </p:spPr>
        <p:txBody>
          <a:bodyPr/>
          <a:lstStyle>
            <a:lvl1pPr algn="ctr">
              <a:defRPr>
                <a:solidFill>
                  <a:schemeClr val="bg1"/>
                </a:solidFill>
              </a:defRPr>
            </a:lvl1pPr>
          </a:lstStyle>
          <a:p>
            <a:fld id="{D429F7A4-7C4A-6148-A6AA-ED73C8AE3448}" type="slidenum">
              <a:rPr lang="en-US" altLang="en-US" smtClean="0"/>
              <a:pPr/>
              <a:t>‹#›</a:t>
            </a:fld>
            <a:endParaRPr lang="en-US" altLang="en-US" dirty="0"/>
          </a:p>
        </p:txBody>
      </p:sp>
      <p:grpSp>
        <p:nvGrpSpPr>
          <p:cNvPr id="4" name="Group 3">
            <a:extLst>
              <a:ext uri="{FF2B5EF4-FFF2-40B4-BE49-F238E27FC236}">
                <a16:creationId xmlns:a16="http://schemas.microsoft.com/office/drawing/2014/main" id="{941ECE51-0822-CCF0-5B2B-E22F42CC53CF}"/>
              </a:ext>
            </a:extLst>
          </p:cNvPr>
          <p:cNvGrpSpPr/>
          <p:nvPr userDrawn="1"/>
        </p:nvGrpSpPr>
        <p:grpSpPr>
          <a:xfrm>
            <a:off x="0" y="6"/>
            <a:ext cx="12192000" cy="275493"/>
            <a:chOff x="0" y="4369869"/>
            <a:chExt cx="9586251" cy="275493"/>
          </a:xfrm>
        </p:grpSpPr>
        <p:sp>
          <p:nvSpPr>
            <p:cNvPr id="7" name="Rectangle 6">
              <a:extLst>
                <a:ext uri="{FF2B5EF4-FFF2-40B4-BE49-F238E27FC236}">
                  <a16:creationId xmlns:a16="http://schemas.microsoft.com/office/drawing/2014/main" id="{E56D5CBC-950E-DE2A-F1BC-DE4A58D6DC65}"/>
                </a:ext>
              </a:extLst>
            </p:cNvPr>
            <p:cNvSpPr/>
            <p:nvPr userDrawn="1"/>
          </p:nvSpPr>
          <p:spPr>
            <a:xfrm>
              <a:off x="0" y="4369869"/>
              <a:ext cx="1065139" cy="2754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95EBB847-7014-A47A-9592-761E3D5917F6}"/>
                </a:ext>
              </a:extLst>
            </p:cNvPr>
            <p:cNvSpPr/>
            <p:nvPr userDrawn="1"/>
          </p:nvSpPr>
          <p:spPr>
            <a:xfrm>
              <a:off x="1065139" y="4369869"/>
              <a:ext cx="1065139" cy="2754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B1B30529-68F5-BD2C-A47D-BE451ED0C479}"/>
                </a:ext>
              </a:extLst>
            </p:cNvPr>
            <p:cNvSpPr/>
            <p:nvPr userDrawn="1"/>
          </p:nvSpPr>
          <p:spPr>
            <a:xfrm>
              <a:off x="2130278" y="4369869"/>
              <a:ext cx="1065139" cy="2754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3DC23294-72DC-C44D-4B83-7CD516AB8321}"/>
                </a:ext>
              </a:extLst>
            </p:cNvPr>
            <p:cNvSpPr/>
            <p:nvPr userDrawn="1"/>
          </p:nvSpPr>
          <p:spPr>
            <a:xfrm>
              <a:off x="3195417" y="4369869"/>
              <a:ext cx="1065139" cy="2754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FE4FF844-25A7-FC6F-0045-359DBA10EE48}"/>
                </a:ext>
              </a:extLst>
            </p:cNvPr>
            <p:cNvSpPr/>
            <p:nvPr userDrawn="1"/>
          </p:nvSpPr>
          <p:spPr>
            <a:xfrm>
              <a:off x="4260556" y="4369869"/>
              <a:ext cx="1065139" cy="2754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1840D271-42C7-5C79-7F61-6360FAE5EA92}"/>
                </a:ext>
              </a:extLst>
            </p:cNvPr>
            <p:cNvSpPr/>
            <p:nvPr userDrawn="1"/>
          </p:nvSpPr>
          <p:spPr>
            <a:xfrm>
              <a:off x="5325695" y="4369869"/>
              <a:ext cx="1065139" cy="275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B477A57E-6969-D2C2-03C7-22BFA3548306}"/>
                </a:ext>
              </a:extLst>
            </p:cNvPr>
            <p:cNvSpPr/>
            <p:nvPr userDrawn="1"/>
          </p:nvSpPr>
          <p:spPr>
            <a:xfrm>
              <a:off x="6390834" y="4369869"/>
              <a:ext cx="1065139" cy="275493"/>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2ECE0F07-E1C5-AAA4-A16B-A17D9067B339}"/>
                </a:ext>
              </a:extLst>
            </p:cNvPr>
            <p:cNvSpPr/>
            <p:nvPr userDrawn="1"/>
          </p:nvSpPr>
          <p:spPr>
            <a:xfrm>
              <a:off x="7455973" y="4369869"/>
              <a:ext cx="1065139" cy="275493"/>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58E17D4C-0CA5-26C8-96DD-6FDC2606FCA8}"/>
                </a:ext>
              </a:extLst>
            </p:cNvPr>
            <p:cNvSpPr/>
            <p:nvPr userDrawn="1"/>
          </p:nvSpPr>
          <p:spPr>
            <a:xfrm>
              <a:off x="8521112" y="4369869"/>
              <a:ext cx="1065139" cy="275493"/>
            </a:xfrm>
            <a:prstGeom prst="rect">
              <a:avLst/>
            </a:prstGeom>
            <a:solidFill>
              <a:srgbClr val="77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888877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yan - 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87EEF-FED5-038A-B3D8-161D93032F3A}"/>
              </a:ext>
            </a:extLst>
          </p:cNvPr>
          <p:cNvSpPr/>
          <p:nvPr userDrawn="1"/>
        </p:nvSpPr>
        <p:spPr>
          <a:xfrm>
            <a:off x="10988168" y="6356350"/>
            <a:ext cx="365632" cy="365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b="0" i="0">
                <a:solidFill>
                  <a:schemeClr val="accent1"/>
                </a:solidFill>
                <a:latin typeface="Aleo" panose="020F0502020204030203" pitchFamily="34" charset="77"/>
              </a:defRPr>
            </a:lvl1pPr>
          </a:lstStyle>
          <a:p>
            <a:r>
              <a:rPr lang="en-US" dirty="0"/>
              <a:t>Click to edit Master title style</a:t>
            </a:r>
          </a:p>
        </p:txBody>
      </p:sp>
      <p:sp>
        <p:nvSpPr>
          <p:cNvPr id="3" name="Content Placeholder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159217"/>
            <a:ext cx="3932237" cy="3709775"/>
          </a:xfrm>
        </p:spPr>
        <p:txBody>
          <a:bodyPr>
            <a:normAutofit/>
          </a:bodyPr>
          <a:lstStyle>
            <a:lvl1pPr marL="0" indent="0">
              <a:buNone/>
              <a:defRPr sz="1400" b="0" i="1">
                <a:solidFill>
                  <a:schemeClr val="accent1"/>
                </a:solidFill>
                <a:latin typeface="Arial" panose="020B0604020202020204" pitchFamily="34" charset="0"/>
                <a:cs typeface="Arial" panose="020B0604020202020204" pitchFamily="34"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838200" y="6356356"/>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6CC1F6BC-0CA4-7C6F-EDBA-92C48B4FB4EB}"/>
              </a:ext>
            </a:extLst>
          </p:cNvPr>
          <p:cNvSpPr/>
          <p:nvPr userDrawn="1"/>
        </p:nvSpPr>
        <p:spPr>
          <a:xfrm>
            <a:off x="-8825" y="-15166"/>
            <a:ext cx="12200825" cy="2754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lide Number Placeholder 8">
            <a:extLst>
              <a:ext uri="{FF2B5EF4-FFF2-40B4-BE49-F238E27FC236}">
                <a16:creationId xmlns:a16="http://schemas.microsoft.com/office/drawing/2014/main" id="{A671385E-6FED-41E2-50F3-EBDDAD6546E1}"/>
              </a:ext>
            </a:extLst>
          </p:cNvPr>
          <p:cNvSpPr>
            <a:spLocks noGrp="1"/>
          </p:cNvSpPr>
          <p:nvPr>
            <p:ph type="sldNum" sz="quarter" idx="12"/>
          </p:nvPr>
        </p:nvSpPr>
        <p:spPr>
          <a:xfrm>
            <a:off x="10988168" y="6356356"/>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1581208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een - Section Header">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2779F140-C7A4-2D85-4DEF-0C8D01436DD3}"/>
              </a:ext>
            </a:extLst>
          </p:cNvPr>
          <p:cNvSpPr>
            <a:spLocks noGrp="1"/>
          </p:cNvSpPr>
          <p:nvPr>
            <p:ph type="pic" sz="quarter" idx="10"/>
          </p:nvPr>
        </p:nvSpPr>
        <p:spPr>
          <a:xfrm>
            <a:off x="0" y="1"/>
            <a:ext cx="12192000" cy="4659650"/>
          </a:xfrm>
        </p:spPr>
        <p:txBody>
          <a:bodyPr/>
          <a:lstStyle/>
          <a:p>
            <a:endParaRPr lang="en-US" dirty="0"/>
          </a:p>
        </p:txBody>
      </p:sp>
      <p:sp>
        <p:nvSpPr>
          <p:cNvPr id="2" name="Title 1"/>
          <p:cNvSpPr>
            <a:spLocks noGrp="1"/>
          </p:cNvSpPr>
          <p:nvPr>
            <p:ph type="title"/>
          </p:nvPr>
        </p:nvSpPr>
        <p:spPr>
          <a:xfrm>
            <a:off x="2113111" y="5125250"/>
            <a:ext cx="7422776" cy="1732750"/>
          </a:xfrm>
          <a:prstGeom prst="rect">
            <a:avLst/>
          </a:prstGeom>
        </p:spPr>
        <p:txBody>
          <a:bodyPr anchor="t"/>
          <a:lstStyle>
            <a:lvl1pPr>
              <a:defRPr sz="6000">
                <a:solidFill>
                  <a:schemeClr val="accent5"/>
                </a:solidFill>
              </a:defRPr>
            </a:lvl1pPr>
          </a:lstStyle>
          <a:p>
            <a:r>
              <a:rPr lang="en-US" dirty="0"/>
              <a:t>Click to edit Master title style</a:t>
            </a:r>
          </a:p>
        </p:txBody>
      </p:sp>
      <p:sp>
        <p:nvSpPr>
          <p:cNvPr id="3" name="Text Placeholder 2"/>
          <p:cNvSpPr>
            <a:spLocks noGrp="1"/>
          </p:cNvSpPr>
          <p:nvPr>
            <p:ph type="body" idx="1" hasCustomPrompt="1"/>
          </p:nvPr>
        </p:nvSpPr>
        <p:spPr>
          <a:xfrm>
            <a:off x="2113111" y="4790285"/>
            <a:ext cx="7422776" cy="427179"/>
          </a:xfrm>
        </p:spPr>
        <p:txBody>
          <a:bodyPr anchor="b"/>
          <a:lstStyle>
            <a:lvl1pPr marL="0" indent="0">
              <a:buNone/>
              <a:defRPr sz="2400" b="0" i="0">
                <a:solidFill>
                  <a:schemeClr val="accent5"/>
                </a:solidFill>
                <a:latin typeface="Aleo Light" panose="020F0302020204030203" pitchFamily="34" charset="77"/>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C2C38461-CB98-6733-155E-50C91DF9FC01}"/>
              </a:ext>
            </a:extLst>
          </p:cNvPr>
          <p:cNvSpPr/>
          <p:nvPr userDrawn="1"/>
        </p:nvSpPr>
        <p:spPr>
          <a:xfrm>
            <a:off x="9757441" y="4790279"/>
            <a:ext cx="2213003" cy="1940934"/>
          </a:xfrm>
          <a:prstGeom prst="rect">
            <a:avLst/>
          </a:prstGeom>
          <a:solidFill>
            <a:schemeClr val="bg1">
              <a:alpha val="8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0" name="Straight Connector 9">
            <a:extLst>
              <a:ext uri="{FF2B5EF4-FFF2-40B4-BE49-F238E27FC236}">
                <a16:creationId xmlns:a16="http://schemas.microsoft.com/office/drawing/2014/main" id="{38EA5C9A-CA98-799F-E849-6DAA3225B2CB}"/>
              </a:ext>
            </a:extLst>
          </p:cNvPr>
          <p:cNvCxnSpPr/>
          <p:nvPr userDrawn="1"/>
        </p:nvCxnSpPr>
        <p:spPr>
          <a:xfrm>
            <a:off x="9818917" y="5143745"/>
            <a:ext cx="2051639"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F7EB2D8-B440-EF07-E87F-117D6050D0F1}"/>
              </a:ext>
            </a:extLst>
          </p:cNvPr>
          <p:cNvSpPr txBox="1"/>
          <p:nvPr userDrawn="1"/>
        </p:nvSpPr>
        <p:spPr>
          <a:xfrm>
            <a:off x="9757441" y="4836449"/>
            <a:ext cx="2213003" cy="276999"/>
          </a:xfrm>
          <a:prstGeom prst="rect">
            <a:avLst/>
          </a:prstGeom>
          <a:noFill/>
        </p:spPr>
        <p:txBody>
          <a:bodyPr wrap="square" rtlCol="0" anchor="ctr">
            <a:spAutoFit/>
          </a:bodyPr>
          <a:lstStyle/>
          <a:p>
            <a:pPr algn="ctr"/>
            <a:r>
              <a:rPr lang="en-US" sz="1200" b="0" i="0" spc="80" baseline="0" dirty="0">
                <a:solidFill>
                  <a:schemeClr val="accent5"/>
                </a:solidFill>
                <a:latin typeface="Aleo" panose="020F0502020204030203" pitchFamily="34" charset="77"/>
              </a:rPr>
              <a:t>SECTION CONTENTS</a:t>
            </a:r>
          </a:p>
        </p:txBody>
      </p:sp>
      <p:sp>
        <p:nvSpPr>
          <p:cNvPr id="12" name="Text Placeholder 28">
            <a:extLst>
              <a:ext uri="{FF2B5EF4-FFF2-40B4-BE49-F238E27FC236}">
                <a16:creationId xmlns:a16="http://schemas.microsoft.com/office/drawing/2014/main" id="{9D40F90C-63CD-1E8C-92BF-43DEDDB5B827}"/>
              </a:ext>
            </a:extLst>
          </p:cNvPr>
          <p:cNvSpPr>
            <a:spLocks noGrp="1"/>
          </p:cNvSpPr>
          <p:nvPr>
            <p:ph type="body" sz="quarter" idx="12"/>
          </p:nvPr>
        </p:nvSpPr>
        <p:spPr>
          <a:xfrm>
            <a:off x="9818917" y="5174053"/>
            <a:ext cx="2051639" cy="1557161"/>
          </a:xfrm>
        </p:spPr>
        <p:txBody>
          <a:bodyPr>
            <a:noAutofit/>
          </a:bodyPr>
          <a:lstStyle>
            <a:lvl1pPr>
              <a:defRPr sz="1000">
                <a:solidFill>
                  <a:schemeClr val="tx1">
                    <a:lumMod val="75000"/>
                    <a:lumOff val="25000"/>
                  </a:schemeClr>
                </a:solidFill>
              </a:defRPr>
            </a:lvl1pPr>
            <a:lvl2pPr>
              <a:defRPr sz="1000">
                <a:solidFill>
                  <a:schemeClr val="tx1">
                    <a:lumMod val="75000"/>
                    <a:lumOff val="25000"/>
                  </a:schemeClr>
                </a:solidFill>
              </a:defRPr>
            </a:lvl2pPr>
            <a:lvl3pPr>
              <a:defRPr sz="1000">
                <a:solidFill>
                  <a:schemeClr val="tx1">
                    <a:lumMod val="75000"/>
                    <a:lumOff val="25000"/>
                  </a:schemeClr>
                </a:solidFill>
              </a:defRPr>
            </a:lvl3pPr>
            <a:lvl4pPr>
              <a:defRPr sz="1000">
                <a:solidFill>
                  <a:schemeClr val="tx1">
                    <a:lumMod val="75000"/>
                    <a:lumOff val="25000"/>
                  </a:schemeClr>
                </a:solidFill>
              </a:defRPr>
            </a:lvl4pPr>
            <a:lvl5pPr>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5">
            <a:extLst>
              <a:ext uri="{FF2B5EF4-FFF2-40B4-BE49-F238E27FC236}">
                <a16:creationId xmlns:a16="http://schemas.microsoft.com/office/drawing/2014/main" id="{7C8444C1-1CEF-202B-9614-56FC6CAB83A1}"/>
              </a:ext>
            </a:extLst>
          </p:cNvPr>
          <p:cNvSpPr>
            <a:spLocks noGrp="1"/>
          </p:cNvSpPr>
          <p:nvPr>
            <p:ph type="body" sz="quarter" idx="13" hasCustomPrompt="1"/>
          </p:nvPr>
        </p:nvSpPr>
        <p:spPr>
          <a:xfrm>
            <a:off x="7599367" y="4171950"/>
            <a:ext cx="4600575" cy="198438"/>
          </a:xfrm>
        </p:spPr>
        <p:txBody>
          <a:bodyPr>
            <a:noAutofit/>
          </a:bodyPr>
          <a:lstStyle>
            <a:lvl1pPr marL="0" indent="0" algn="r">
              <a:buNone/>
              <a:defRPr sz="700">
                <a:solidFill>
                  <a:schemeClr val="bg1">
                    <a:lumMod val="50000"/>
                  </a:schemeClr>
                </a:solidFill>
              </a:defRPr>
            </a:lvl1pPr>
            <a:lvl2pPr marL="457178" indent="0" algn="r">
              <a:buNone/>
              <a:defRPr sz="700">
                <a:solidFill>
                  <a:schemeClr val="bg1">
                    <a:lumMod val="50000"/>
                  </a:schemeClr>
                </a:solidFill>
              </a:defRPr>
            </a:lvl2pPr>
            <a:lvl3pPr marL="914354" indent="0" algn="r">
              <a:buNone/>
              <a:defRPr sz="700">
                <a:solidFill>
                  <a:schemeClr val="bg1">
                    <a:lumMod val="50000"/>
                  </a:schemeClr>
                </a:solidFill>
              </a:defRPr>
            </a:lvl3pPr>
            <a:lvl4pPr marL="1371532" indent="0" algn="r">
              <a:buNone/>
              <a:defRPr sz="700">
                <a:solidFill>
                  <a:schemeClr val="bg1">
                    <a:lumMod val="50000"/>
                  </a:schemeClr>
                </a:solidFill>
              </a:defRPr>
            </a:lvl4pPr>
            <a:lvl5pPr marL="1828709"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6">
            <a:extLst>
              <a:ext uri="{FF2B5EF4-FFF2-40B4-BE49-F238E27FC236}">
                <a16:creationId xmlns:a16="http://schemas.microsoft.com/office/drawing/2014/main" id="{AB5493B4-5744-E878-D04A-4DA68197E204}"/>
              </a:ext>
            </a:extLst>
          </p:cNvPr>
          <p:cNvSpPr>
            <a:spLocks noGrp="1"/>
          </p:cNvSpPr>
          <p:nvPr>
            <p:ph type="body" sz="quarter" idx="14"/>
          </p:nvPr>
        </p:nvSpPr>
        <p:spPr>
          <a:xfrm>
            <a:off x="0" y="4790279"/>
            <a:ext cx="2113109" cy="2067720"/>
          </a:xfrm>
        </p:spPr>
        <p:txBody>
          <a:bodyPr anchor="ctr">
            <a:noAutofit/>
          </a:bodyPr>
          <a:lstStyle>
            <a:lvl1pPr marL="0" indent="0" algn="ctr">
              <a:buNone/>
              <a:defRPr sz="20000" b="1">
                <a:solidFill>
                  <a:srgbClr val="81BD41">
                    <a:alpha val="10000"/>
                  </a:srgbClr>
                </a:solidFill>
              </a:defRPr>
            </a:lvl1pPr>
            <a:lvl2pPr marL="457178" indent="0" algn="ctr">
              <a:buNone/>
              <a:defRPr sz="20000" b="1">
                <a:solidFill>
                  <a:srgbClr val="81BD41">
                    <a:alpha val="10000"/>
                  </a:srgbClr>
                </a:solidFill>
              </a:defRPr>
            </a:lvl2pPr>
            <a:lvl3pPr marL="914354" indent="0" algn="ctr">
              <a:buNone/>
              <a:defRPr sz="20000" b="1">
                <a:solidFill>
                  <a:srgbClr val="81BD41">
                    <a:alpha val="10000"/>
                  </a:srgbClr>
                </a:solidFill>
              </a:defRPr>
            </a:lvl3pPr>
            <a:lvl4pPr marL="1371532" indent="0" algn="ctr">
              <a:buNone/>
              <a:defRPr sz="20000" b="1">
                <a:solidFill>
                  <a:srgbClr val="81BD41">
                    <a:alpha val="10000"/>
                  </a:srgbClr>
                </a:solidFill>
              </a:defRPr>
            </a:lvl4pPr>
            <a:lvl5pPr marL="1828709" indent="0" algn="ctr">
              <a:buNone/>
              <a:defRPr sz="20000" b="1">
                <a:solidFill>
                  <a:srgbClr val="81BD41">
                    <a:alpha val="10000"/>
                  </a:srgb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81531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een - 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86A99D-60CC-00A6-4F83-E5A7CCEEE31A}"/>
              </a:ext>
            </a:extLst>
          </p:cNvPr>
          <p:cNvSpPr/>
          <p:nvPr userDrawn="1"/>
        </p:nvSpPr>
        <p:spPr>
          <a:xfrm>
            <a:off x="10988168" y="6356350"/>
            <a:ext cx="365632" cy="365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365129"/>
            <a:ext cx="10515600" cy="1325563"/>
          </a:xfrm>
          <a:prstGeom prst="rect">
            <a:avLst/>
          </a:prstGeom>
        </p:spPr>
        <p:txBody>
          <a:bodyPr/>
          <a:lstStyle>
            <a:lvl1pPr>
              <a:defRPr>
                <a:solidFill>
                  <a:schemeClr val="accent5"/>
                </a:solidFill>
              </a:defRPr>
            </a:lvl1pPr>
          </a:lstStyle>
          <a:p>
            <a:r>
              <a:rPr lang="en-US" dirty="0"/>
              <a:t>Click to edit Master title style</a:t>
            </a:r>
          </a:p>
        </p:txBody>
      </p:sp>
      <p:sp>
        <p:nvSpPr>
          <p:cNvPr id="4" name="Footer Placeholder 3"/>
          <p:cNvSpPr>
            <a:spLocks noGrp="1"/>
          </p:cNvSpPr>
          <p:nvPr>
            <p:ph type="ftr" sz="quarter" idx="11"/>
          </p:nvPr>
        </p:nvSpPr>
        <p:spPr>
          <a:xfrm>
            <a:off x="838200" y="6356356"/>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6" name="Rectangle 5">
            <a:extLst>
              <a:ext uri="{FF2B5EF4-FFF2-40B4-BE49-F238E27FC236}">
                <a16:creationId xmlns:a16="http://schemas.microsoft.com/office/drawing/2014/main" id="{3C779F57-E71C-5BAB-FFD0-C31D00547B4F}"/>
              </a:ext>
            </a:extLst>
          </p:cNvPr>
          <p:cNvSpPr/>
          <p:nvPr userDrawn="1"/>
        </p:nvSpPr>
        <p:spPr>
          <a:xfrm>
            <a:off x="-8825" y="-15166"/>
            <a:ext cx="12200825" cy="2754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8">
            <a:extLst>
              <a:ext uri="{FF2B5EF4-FFF2-40B4-BE49-F238E27FC236}">
                <a16:creationId xmlns:a16="http://schemas.microsoft.com/office/drawing/2014/main" id="{4BAD6EA8-BAA9-7C83-C708-2359CB7AD513}"/>
              </a:ext>
            </a:extLst>
          </p:cNvPr>
          <p:cNvSpPr>
            <a:spLocks noGrp="1"/>
          </p:cNvSpPr>
          <p:nvPr>
            <p:ph type="sldNum" sz="quarter" idx="12"/>
          </p:nvPr>
        </p:nvSpPr>
        <p:spPr>
          <a:xfrm>
            <a:off x="10988168" y="6356356"/>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5" name="Content Placeholder 2">
            <a:extLst>
              <a:ext uri="{FF2B5EF4-FFF2-40B4-BE49-F238E27FC236}">
                <a16:creationId xmlns:a16="http://schemas.microsoft.com/office/drawing/2014/main" id="{D5C41B3C-E5B5-B090-5983-D50B51718FC9}"/>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2576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Green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7AE5E9-25E6-3EC5-ABD7-32A40645565C}"/>
              </a:ext>
            </a:extLst>
          </p:cNvPr>
          <p:cNvSpPr/>
          <p:nvPr userDrawn="1"/>
        </p:nvSpPr>
        <p:spPr>
          <a:xfrm>
            <a:off x="10988168" y="6356350"/>
            <a:ext cx="365632" cy="365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365129"/>
            <a:ext cx="10515600" cy="1325563"/>
          </a:xfrm>
          <a:prstGeom prst="rect">
            <a:avLst/>
          </a:prstGeom>
        </p:spPr>
        <p:txBody>
          <a:bodyPr/>
          <a:lstStyle>
            <a:lvl1pPr>
              <a:defRPr>
                <a:solidFill>
                  <a:schemeClr val="accent5"/>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38200" y="6356356"/>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6221DD96-A4E8-B8EC-7374-07555573EEDA}"/>
              </a:ext>
            </a:extLst>
          </p:cNvPr>
          <p:cNvSpPr/>
          <p:nvPr userDrawn="1"/>
        </p:nvSpPr>
        <p:spPr>
          <a:xfrm>
            <a:off x="-8825" y="-15166"/>
            <a:ext cx="12200825" cy="2754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lide Number Placeholder 8">
            <a:extLst>
              <a:ext uri="{FF2B5EF4-FFF2-40B4-BE49-F238E27FC236}">
                <a16:creationId xmlns:a16="http://schemas.microsoft.com/office/drawing/2014/main" id="{0201169B-9DCB-1C48-8C6F-3E4B835312E4}"/>
              </a:ext>
            </a:extLst>
          </p:cNvPr>
          <p:cNvSpPr>
            <a:spLocks noGrp="1"/>
          </p:cNvSpPr>
          <p:nvPr>
            <p:ph type="sldNum" sz="quarter" idx="12"/>
          </p:nvPr>
        </p:nvSpPr>
        <p:spPr>
          <a:xfrm>
            <a:off x="10988168" y="6356356"/>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1961107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Green -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18C8D-C9B7-FB9A-D8D7-43C32182FF7C}"/>
              </a:ext>
            </a:extLst>
          </p:cNvPr>
          <p:cNvSpPr/>
          <p:nvPr userDrawn="1"/>
        </p:nvSpPr>
        <p:spPr>
          <a:xfrm>
            <a:off x="10988168" y="6356350"/>
            <a:ext cx="365632" cy="365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9788" y="365129"/>
            <a:ext cx="10515600" cy="1325563"/>
          </a:xfrm>
          <a:prstGeom prst="rect">
            <a:avLst/>
          </a:prstGeom>
        </p:spPr>
        <p:txBody>
          <a:bodyPr/>
          <a:lstStyle>
            <a:lvl1pPr>
              <a:defRPr>
                <a:solidFill>
                  <a:schemeClr val="accent5"/>
                </a:solidFill>
              </a:defRPr>
            </a:lvl1pPr>
          </a:lstStyle>
          <a:p>
            <a:r>
              <a:rPr lang="en-US" dirty="0"/>
              <a:t>Click to edit Master title style</a:t>
            </a:r>
          </a:p>
        </p:txBody>
      </p:sp>
      <p:sp>
        <p:nvSpPr>
          <p:cNvPr id="3" name="Text Placeholder 2"/>
          <p:cNvSpPr>
            <a:spLocks noGrp="1"/>
          </p:cNvSpPr>
          <p:nvPr>
            <p:ph type="body" idx="1" hasCustomPrompt="1"/>
          </p:nvPr>
        </p:nvSpPr>
        <p:spPr>
          <a:xfrm>
            <a:off x="839789" y="1681163"/>
            <a:ext cx="5157787" cy="823912"/>
          </a:xfrm>
        </p:spPr>
        <p:txBody>
          <a:bodyPr anchor="ctr">
            <a:normAutofit/>
          </a:bodyPr>
          <a:lstStyle>
            <a:lvl1pPr marL="0" indent="0">
              <a:buNone/>
              <a:defRPr sz="2000" b="1">
                <a:solidFill>
                  <a:schemeClr val="accent5"/>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3" y="1681163"/>
            <a:ext cx="5183188" cy="823912"/>
          </a:xfrm>
        </p:spPr>
        <p:txBody>
          <a:bodyPr anchor="ctr">
            <a:normAutofit/>
          </a:bodyPr>
          <a:lstStyle>
            <a:lvl1pPr marL="0" indent="0">
              <a:buNone/>
              <a:defRPr sz="2000" b="1">
                <a:solidFill>
                  <a:schemeClr val="accent5"/>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3"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838200" y="6356356"/>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7" name="Rectangle 6">
            <a:extLst>
              <a:ext uri="{FF2B5EF4-FFF2-40B4-BE49-F238E27FC236}">
                <a16:creationId xmlns:a16="http://schemas.microsoft.com/office/drawing/2014/main" id="{EA4B8F17-724A-9CB8-56CF-F11A1267B188}"/>
              </a:ext>
            </a:extLst>
          </p:cNvPr>
          <p:cNvSpPr/>
          <p:nvPr userDrawn="1"/>
        </p:nvSpPr>
        <p:spPr>
          <a:xfrm>
            <a:off x="-8825" y="-15166"/>
            <a:ext cx="12200825" cy="2754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Slide Number Placeholder 8">
            <a:extLst>
              <a:ext uri="{FF2B5EF4-FFF2-40B4-BE49-F238E27FC236}">
                <a16:creationId xmlns:a16="http://schemas.microsoft.com/office/drawing/2014/main" id="{C738D548-8BE7-E53B-C56E-65B851FAB2C1}"/>
              </a:ext>
            </a:extLst>
          </p:cNvPr>
          <p:cNvSpPr>
            <a:spLocks noGrp="1"/>
          </p:cNvSpPr>
          <p:nvPr>
            <p:ph type="sldNum" sz="quarter" idx="12"/>
          </p:nvPr>
        </p:nvSpPr>
        <p:spPr>
          <a:xfrm>
            <a:off x="10988168" y="6356356"/>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3137189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Green - 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87EEF-FED5-038A-B3D8-161D93032F3A}"/>
              </a:ext>
            </a:extLst>
          </p:cNvPr>
          <p:cNvSpPr/>
          <p:nvPr userDrawn="1"/>
        </p:nvSpPr>
        <p:spPr>
          <a:xfrm>
            <a:off x="10988168" y="6356350"/>
            <a:ext cx="365632" cy="365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b="0" i="0">
                <a:solidFill>
                  <a:schemeClr val="accent5"/>
                </a:solidFill>
                <a:latin typeface="Aleo" panose="020F0502020204030203" pitchFamily="34" charset="77"/>
              </a:defRPr>
            </a:lvl1pPr>
          </a:lstStyle>
          <a:p>
            <a:r>
              <a:rPr lang="en-US" dirty="0"/>
              <a:t>Click to edit Master title style</a:t>
            </a:r>
          </a:p>
        </p:txBody>
      </p:sp>
      <p:sp>
        <p:nvSpPr>
          <p:cNvPr id="3" name="Content Placeholder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159217"/>
            <a:ext cx="3932237" cy="3709775"/>
          </a:xfrm>
        </p:spPr>
        <p:txBody>
          <a:bodyPr>
            <a:normAutofit/>
          </a:bodyPr>
          <a:lstStyle>
            <a:lvl1pPr marL="0" indent="0">
              <a:buNone/>
              <a:defRPr sz="1400" b="0" i="1">
                <a:solidFill>
                  <a:schemeClr val="accent5"/>
                </a:solidFill>
                <a:latin typeface="Arial" panose="020B0604020202020204" pitchFamily="34" charset="0"/>
                <a:cs typeface="Arial" panose="020B0604020202020204" pitchFamily="34"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838200" y="6356356"/>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E5FB3143-3590-424B-5EC2-DEA58C4D40F0}"/>
              </a:ext>
            </a:extLst>
          </p:cNvPr>
          <p:cNvSpPr/>
          <p:nvPr userDrawn="1"/>
        </p:nvSpPr>
        <p:spPr>
          <a:xfrm>
            <a:off x="-8825" y="-15166"/>
            <a:ext cx="12200825" cy="2754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lide Number Placeholder 8">
            <a:extLst>
              <a:ext uri="{FF2B5EF4-FFF2-40B4-BE49-F238E27FC236}">
                <a16:creationId xmlns:a16="http://schemas.microsoft.com/office/drawing/2014/main" id="{13FF3182-B185-D87F-8AEB-E09DF2EFA217}"/>
              </a:ext>
            </a:extLst>
          </p:cNvPr>
          <p:cNvSpPr>
            <a:spLocks noGrp="1"/>
          </p:cNvSpPr>
          <p:nvPr>
            <p:ph type="sldNum" sz="quarter" idx="12"/>
          </p:nvPr>
        </p:nvSpPr>
        <p:spPr>
          <a:xfrm>
            <a:off x="10988168" y="6356356"/>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16941504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d - Section Header">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2779F140-C7A4-2D85-4DEF-0C8D01436DD3}"/>
              </a:ext>
            </a:extLst>
          </p:cNvPr>
          <p:cNvSpPr>
            <a:spLocks noGrp="1"/>
          </p:cNvSpPr>
          <p:nvPr>
            <p:ph type="pic" sz="quarter" idx="10"/>
          </p:nvPr>
        </p:nvSpPr>
        <p:spPr>
          <a:xfrm>
            <a:off x="0" y="1"/>
            <a:ext cx="12192000" cy="4659650"/>
          </a:xfrm>
        </p:spPr>
        <p:txBody>
          <a:bodyPr/>
          <a:lstStyle/>
          <a:p>
            <a:endParaRPr lang="en-US" dirty="0"/>
          </a:p>
        </p:txBody>
      </p:sp>
      <p:sp>
        <p:nvSpPr>
          <p:cNvPr id="2" name="Title 1"/>
          <p:cNvSpPr>
            <a:spLocks noGrp="1"/>
          </p:cNvSpPr>
          <p:nvPr>
            <p:ph type="title"/>
          </p:nvPr>
        </p:nvSpPr>
        <p:spPr>
          <a:xfrm>
            <a:off x="2113111" y="5125250"/>
            <a:ext cx="7422776" cy="1732750"/>
          </a:xfrm>
          <a:prstGeom prst="rect">
            <a:avLst/>
          </a:prstGeom>
        </p:spPr>
        <p:txBody>
          <a:bodyPr anchor="t"/>
          <a:lstStyle>
            <a:lvl1pPr>
              <a:defRPr sz="6000">
                <a:solidFill>
                  <a:schemeClr val="accent6"/>
                </a:solidFill>
              </a:defRPr>
            </a:lvl1pPr>
          </a:lstStyle>
          <a:p>
            <a:r>
              <a:rPr lang="en-US" dirty="0"/>
              <a:t>Click to edit Master title style</a:t>
            </a:r>
          </a:p>
        </p:txBody>
      </p:sp>
      <p:sp>
        <p:nvSpPr>
          <p:cNvPr id="3" name="Text Placeholder 2"/>
          <p:cNvSpPr>
            <a:spLocks noGrp="1"/>
          </p:cNvSpPr>
          <p:nvPr>
            <p:ph type="body" idx="1" hasCustomPrompt="1"/>
          </p:nvPr>
        </p:nvSpPr>
        <p:spPr>
          <a:xfrm>
            <a:off x="2113111" y="4790285"/>
            <a:ext cx="7422776" cy="427179"/>
          </a:xfrm>
        </p:spPr>
        <p:txBody>
          <a:bodyPr anchor="b"/>
          <a:lstStyle>
            <a:lvl1pPr marL="0" indent="0">
              <a:buNone/>
              <a:defRPr sz="2400" b="0" i="0">
                <a:solidFill>
                  <a:schemeClr val="accent6"/>
                </a:solidFill>
                <a:latin typeface="Aleo Light" panose="020F0302020204030203" pitchFamily="34" charset="77"/>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91BFA14E-5B57-F8E8-44E6-CCF6242F3450}"/>
              </a:ext>
            </a:extLst>
          </p:cNvPr>
          <p:cNvSpPr/>
          <p:nvPr userDrawn="1"/>
        </p:nvSpPr>
        <p:spPr>
          <a:xfrm>
            <a:off x="9757441" y="4790279"/>
            <a:ext cx="2213003" cy="1940934"/>
          </a:xfrm>
          <a:prstGeom prst="rect">
            <a:avLst/>
          </a:prstGeom>
          <a:solidFill>
            <a:schemeClr val="bg1">
              <a:alpha val="8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0" name="Straight Connector 9">
            <a:extLst>
              <a:ext uri="{FF2B5EF4-FFF2-40B4-BE49-F238E27FC236}">
                <a16:creationId xmlns:a16="http://schemas.microsoft.com/office/drawing/2014/main" id="{022C2C37-636E-57F7-E646-CC6730A7134D}"/>
              </a:ext>
            </a:extLst>
          </p:cNvPr>
          <p:cNvCxnSpPr/>
          <p:nvPr userDrawn="1"/>
        </p:nvCxnSpPr>
        <p:spPr>
          <a:xfrm>
            <a:off x="9818917" y="5143745"/>
            <a:ext cx="205163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9D9AEA8-D3C8-FA45-46E6-6782A4CA8A9A}"/>
              </a:ext>
            </a:extLst>
          </p:cNvPr>
          <p:cNvSpPr txBox="1"/>
          <p:nvPr userDrawn="1"/>
        </p:nvSpPr>
        <p:spPr>
          <a:xfrm>
            <a:off x="9757441" y="4836449"/>
            <a:ext cx="2213003" cy="276999"/>
          </a:xfrm>
          <a:prstGeom prst="rect">
            <a:avLst/>
          </a:prstGeom>
          <a:noFill/>
        </p:spPr>
        <p:txBody>
          <a:bodyPr wrap="square" rtlCol="0" anchor="ctr">
            <a:spAutoFit/>
          </a:bodyPr>
          <a:lstStyle/>
          <a:p>
            <a:pPr algn="ctr"/>
            <a:r>
              <a:rPr lang="en-US" sz="1200" b="0" i="0" spc="80" baseline="0" dirty="0">
                <a:solidFill>
                  <a:schemeClr val="accent6"/>
                </a:solidFill>
                <a:latin typeface="Aleo" panose="020F0502020204030203" pitchFamily="34" charset="77"/>
              </a:rPr>
              <a:t>SECTION CONTENTS</a:t>
            </a:r>
          </a:p>
        </p:txBody>
      </p:sp>
      <p:sp>
        <p:nvSpPr>
          <p:cNvPr id="12" name="Text Placeholder 28">
            <a:extLst>
              <a:ext uri="{FF2B5EF4-FFF2-40B4-BE49-F238E27FC236}">
                <a16:creationId xmlns:a16="http://schemas.microsoft.com/office/drawing/2014/main" id="{5AD47DFD-CD99-3F47-265C-AB9EC8584D4E}"/>
              </a:ext>
            </a:extLst>
          </p:cNvPr>
          <p:cNvSpPr>
            <a:spLocks noGrp="1"/>
          </p:cNvSpPr>
          <p:nvPr>
            <p:ph type="body" sz="quarter" idx="12"/>
          </p:nvPr>
        </p:nvSpPr>
        <p:spPr>
          <a:xfrm>
            <a:off x="9818917" y="5174053"/>
            <a:ext cx="2051639" cy="1557161"/>
          </a:xfrm>
        </p:spPr>
        <p:txBody>
          <a:bodyPr>
            <a:noAutofit/>
          </a:bodyPr>
          <a:lstStyle>
            <a:lvl1pPr>
              <a:defRPr sz="1000">
                <a:solidFill>
                  <a:schemeClr val="tx1">
                    <a:lumMod val="75000"/>
                    <a:lumOff val="25000"/>
                  </a:schemeClr>
                </a:solidFill>
              </a:defRPr>
            </a:lvl1pPr>
            <a:lvl2pPr>
              <a:defRPr sz="1000">
                <a:solidFill>
                  <a:schemeClr val="tx1">
                    <a:lumMod val="75000"/>
                    <a:lumOff val="25000"/>
                  </a:schemeClr>
                </a:solidFill>
              </a:defRPr>
            </a:lvl2pPr>
            <a:lvl3pPr>
              <a:defRPr sz="1000">
                <a:solidFill>
                  <a:schemeClr val="tx1">
                    <a:lumMod val="75000"/>
                    <a:lumOff val="25000"/>
                  </a:schemeClr>
                </a:solidFill>
              </a:defRPr>
            </a:lvl3pPr>
            <a:lvl4pPr>
              <a:defRPr sz="1000">
                <a:solidFill>
                  <a:schemeClr val="tx1">
                    <a:lumMod val="75000"/>
                    <a:lumOff val="25000"/>
                  </a:schemeClr>
                </a:solidFill>
              </a:defRPr>
            </a:lvl4pPr>
            <a:lvl5pPr>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5">
            <a:extLst>
              <a:ext uri="{FF2B5EF4-FFF2-40B4-BE49-F238E27FC236}">
                <a16:creationId xmlns:a16="http://schemas.microsoft.com/office/drawing/2014/main" id="{ADDE5505-5FA1-B571-8B98-571BC28E09E5}"/>
              </a:ext>
            </a:extLst>
          </p:cNvPr>
          <p:cNvSpPr>
            <a:spLocks noGrp="1"/>
          </p:cNvSpPr>
          <p:nvPr>
            <p:ph type="body" sz="quarter" idx="13" hasCustomPrompt="1"/>
          </p:nvPr>
        </p:nvSpPr>
        <p:spPr>
          <a:xfrm>
            <a:off x="7599367" y="4171950"/>
            <a:ext cx="4600575" cy="198438"/>
          </a:xfrm>
        </p:spPr>
        <p:txBody>
          <a:bodyPr>
            <a:noAutofit/>
          </a:bodyPr>
          <a:lstStyle>
            <a:lvl1pPr marL="0" indent="0" algn="r">
              <a:buNone/>
              <a:defRPr sz="700">
                <a:solidFill>
                  <a:schemeClr val="bg1">
                    <a:lumMod val="50000"/>
                  </a:schemeClr>
                </a:solidFill>
              </a:defRPr>
            </a:lvl1pPr>
            <a:lvl2pPr marL="457178" indent="0" algn="r">
              <a:buNone/>
              <a:defRPr sz="700">
                <a:solidFill>
                  <a:schemeClr val="bg1">
                    <a:lumMod val="50000"/>
                  </a:schemeClr>
                </a:solidFill>
              </a:defRPr>
            </a:lvl2pPr>
            <a:lvl3pPr marL="914354" indent="0" algn="r">
              <a:buNone/>
              <a:defRPr sz="700">
                <a:solidFill>
                  <a:schemeClr val="bg1">
                    <a:lumMod val="50000"/>
                  </a:schemeClr>
                </a:solidFill>
              </a:defRPr>
            </a:lvl3pPr>
            <a:lvl4pPr marL="1371532" indent="0" algn="r">
              <a:buNone/>
              <a:defRPr sz="700">
                <a:solidFill>
                  <a:schemeClr val="bg1">
                    <a:lumMod val="50000"/>
                  </a:schemeClr>
                </a:solidFill>
              </a:defRPr>
            </a:lvl4pPr>
            <a:lvl5pPr marL="1828709"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6">
            <a:extLst>
              <a:ext uri="{FF2B5EF4-FFF2-40B4-BE49-F238E27FC236}">
                <a16:creationId xmlns:a16="http://schemas.microsoft.com/office/drawing/2014/main" id="{183DC1B8-E355-319D-662C-D28C2817A9F0}"/>
              </a:ext>
            </a:extLst>
          </p:cNvPr>
          <p:cNvSpPr>
            <a:spLocks noGrp="1"/>
          </p:cNvSpPr>
          <p:nvPr>
            <p:ph type="body" sz="quarter" idx="14"/>
          </p:nvPr>
        </p:nvSpPr>
        <p:spPr>
          <a:xfrm>
            <a:off x="0" y="4790279"/>
            <a:ext cx="2113109" cy="2067720"/>
          </a:xfrm>
        </p:spPr>
        <p:txBody>
          <a:bodyPr anchor="ctr">
            <a:noAutofit/>
          </a:bodyPr>
          <a:lstStyle>
            <a:lvl1pPr marL="0" indent="0" algn="ctr">
              <a:buNone/>
              <a:defRPr sz="20000" b="1">
                <a:solidFill>
                  <a:srgbClr val="FF4D37">
                    <a:alpha val="10000"/>
                  </a:srgbClr>
                </a:solidFill>
              </a:defRPr>
            </a:lvl1pPr>
            <a:lvl2pPr marL="457178" indent="0" algn="ctr">
              <a:buNone/>
              <a:defRPr sz="20000" b="1">
                <a:solidFill>
                  <a:srgbClr val="FF4D37">
                    <a:alpha val="10000"/>
                  </a:srgbClr>
                </a:solidFill>
              </a:defRPr>
            </a:lvl2pPr>
            <a:lvl3pPr marL="914354" indent="0" algn="ctr">
              <a:buNone/>
              <a:defRPr sz="20000" b="1">
                <a:solidFill>
                  <a:srgbClr val="FF4D37">
                    <a:alpha val="10000"/>
                  </a:srgbClr>
                </a:solidFill>
              </a:defRPr>
            </a:lvl3pPr>
            <a:lvl4pPr marL="1371532" indent="0" algn="ctr">
              <a:buNone/>
              <a:defRPr sz="20000" b="1">
                <a:solidFill>
                  <a:srgbClr val="FF4D37">
                    <a:alpha val="10000"/>
                  </a:srgbClr>
                </a:solidFill>
              </a:defRPr>
            </a:lvl4pPr>
            <a:lvl5pPr marL="1828709" indent="0" algn="ctr">
              <a:buNone/>
              <a:defRPr sz="20000" b="1">
                <a:solidFill>
                  <a:srgbClr val="FF4D37">
                    <a:alpha val="10000"/>
                  </a:srgb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2792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ed - 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86A99D-60CC-00A6-4F83-E5A7CCEEE31A}"/>
              </a:ext>
            </a:extLst>
          </p:cNvPr>
          <p:cNvSpPr/>
          <p:nvPr userDrawn="1"/>
        </p:nvSpPr>
        <p:spPr>
          <a:xfrm>
            <a:off x="10988168" y="6356350"/>
            <a:ext cx="365632" cy="3656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365129"/>
            <a:ext cx="10515600" cy="1325563"/>
          </a:xfrm>
          <a:prstGeom prst="rect">
            <a:avLst/>
          </a:prstGeom>
        </p:spPr>
        <p:txBody>
          <a:bodyPr/>
          <a:lstStyle>
            <a:lvl1pPr>
              <a:defRPr>
                <a:solidFill>
                  <a:schemeClr val="accent6"/>
                </a:solidFill>
              </a:defRPr>
            </a:lvl1pPr>
          </a:lstStyle>
          <a:p>
            <a:r>
              <a:rPr lang="en-US" dirty="0"/>
              <a:t>Click to edit Master title style</a:t>
            </a:r>
          </a:p>
        </p:txBody>
      </p:sp>
      <p:sp>
        <p:nvSpPr>
          <p:cNvPr id="4" name="Footer Placeholder 3"/>
          <p:cNvSpPr>
            <a:spLocks noGrp="1"/>
          </p:cNvSpPr>
          <p:nvPr>
            <p:ph type="ftr" sz="quarter" idx="11"/>
          </p:nvPr>
        </p:nvSpPr>
        <p:spPr>
          <a:xfrm>
            <a:off x="838200" y="6356356"/>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6" name="Rectangle 5">
            <a:extLst>
              <a:ext uri="{FF2B5EF4-FFF2-40B4-BE49-F238E27FC236}">
                <a16:creationId xmlns:a16="http://schemas.microsoft.com/office/drawing/2014/main" id="{8B01A8B5-BDC2-ED79-A4A4-91B2D4A16E99}"/>
              </a:ext>
            </a:extLst>
          </p:cNvPr>
          <p:cNvSpPr/>
          <p:nvPr userDrawn="1"/>
        </p:nvSpPr>
        <p:spPr>
          <a:xfrm>
            <a:off x="-8825" y="-15166"/>
            <a:ext cx="12200825" cy="2754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8">
            <a:extLst>
              <a:ext uri="{FF2B5EF4-FFF2-40B4-BE49-F238E27FC236}">
                <a16:creationId xmlns:a16="http://schemas.microsoft.com/office/drawing/2014/main" id="{EA62F980-346E-9291-269B-AA100927A370}"/>
              </a:ext>
            </a:extLst>
          </p:cNvPr>
          <p:cNvSpPr>
            <a:spLocks noGrp="1"/>
          </p:cNvSpPr>
          <p:nvPr>
            <p:ph type="sldNum" sz="quarter" idx="12"/>
          </p:nvPr>
        </p:nvSpPr>
        <p:spPr>
          <a:xfrm>
            <a:off x="10988168" y="6356356"/>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5" name="Content Placeholder 2">
            <a:extLst>
              <a:ext uri="{FF2B5EF4-FFF2-40B4-BE49-F238E27FC236}">
                <a16:creationId xmlns:a16="http://schemas.microsoft.com/office/drawing/2014/main" id="{D3A1967D-F1CF-E5D7-12FE-F6D3492A4070}"/>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5277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Red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7AE5E9-25E6-3EC5-ABD7-32A40645565C}"/>
              </a:ext>
            </a:extLst>
          </p:cNvPr>
          <p:cNvSpPr/>
          <p:nvPr userDrawn="1"/>
        </p:nvSpPr>
        <p:spPr>
          <a:xfrm>
            <a:off x="10988168" y="6356350"/>
            <a:ext cx="365632" cy="3656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365129"/>
            <a:ext cx="10515600" cy="1325563"/>
          </a:xfrm>
          <a:prstGeom prst="rect">
            <a:avLst/>
          </a:prstGeom>
        </p:spPr>
        <p:txBody>
          <a:bodyPr/>
          <a:lstStyle>
            <a:lvl1pPr>
              <a:defRPr>
                <a:solidFill>
                  <a:schemeClr val="accent6"/>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38200" y="6356356"/>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627B31F2-B06B-21AB-79F1-2EB28F145AAF}"/>
              </a:ext>
            </a:extLst>
          </p:cNvPr>
          <p:cNvSpPr/>
          <p:nvPr userDrawn="1"/>
        </p:nvSpPr>
        <p:spPr>
          <a:xfrm>
            <a:off x="-8825" y="-15166"/>
            <a:ext cx="12200825" cy="2754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lide Number Placeholder 8">
            <a:extLst>
              <a:ext uri="{FF2B5EF4-FFF2-40B4-BE49-F238E27FC236}">
                <a16:creationId xmlns:a16="http://schemas.microsoft.com/office/drawing/2014/main" id="{6110738C-F686-7D76-7AC3-AA3A995A029C}"/>
              </a:ext>
            </a:extLst>
          </p:cNvPr>
          <p:cNvSpPr>
            <a:spLocks noGrp="1"/>
          </p:cNvSpPr>
          <p:nvPr>
            <p:ph type="sldNum" sz="quarter" idx="12"/>
          </p:nvPr>
        </p:nvSpPr>
        <p:spPr>
          <a:xfrm>
            <a:off x="10988168" y="6356356"/>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2512745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Red -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18C8D-C9B7-FB9A-D8D7-43C32182FF7C}"/>
              </a:ext>
            </a:extLst>
          </p:cNvPr>
          <p:cNvSpPr/>
          <p:nvPr userDrawn="1"/>
        </p:nvSpPr>
        <p:spPr>
          <a:xfrm>
            <a:off x="10988168" y="6356350"/>
            <a:ext cx="365632" cy="3656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9788" y="365129"/>
            <a:ext cx="10515600" cy="1325563"/>
          </a:xfrm>
          <a:prstGeom prst="rect">
            <a:avLst/>
          </a:prstGeom>
        </p:spPr>
        <p:txBody>
          <a:bodyPr/>
          <a:lstStyle>
            <a:lvl1pPr>
              <a:defRPr>
                <a:solidFill>
                  <a:schemeClr val="accent6"/>
                </a:solidFill>
              </a:defRPr>
            </a:lvl1pPr>
          </a:lstStyle>
          <a:p>
            <a:r>
              <a:rPr lang="en-US" dirty="0"/>
              <a:t>Click to edit Master title style</a:t>
            </a:r>
          </a:p>
        </p:txBody>
      </p:sp>
      <p:sp>
        <p:nvSpPr>
          <p:cNvPr id="3" name="Text Placeholder 2"/>
          <p:cNvSpPr>
            <a:spLocks noGrp="1"/>
          </p:cNvSpPr>
          <p:nvPr>
            <p:ph type="body" idx="1" hasCustomPrompt="1"/>
          </p:nvPr>
        </p:nvSpPr>
        <p:spPr>
          <a:xfrm>
            <a:off x="839789" y="1681163"/>
            <a:ext cx="5157787" cy="823912"/>
          </a:xfrm>
        </p:spPr>
        <p:txBody>
          <a:bodyPr anchor="ctr">
            <a:normAutofit/>
          </a:bodyPr>
          <a:lstStyle>
            <a:lvl1pPr marL="0" indent="0">
              <a:buNone/>
              <a:defRPr sz="2000" b="1">
                <a:solidFill>
                  <a:schemeClr val="accent6"/>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3" y="1681163"/>
            <a:ext cx="5183188" cy="823912"/>
          </a:xfrm>
        </p:spPr>
        <p:txBody>
          <a:bodyPr anchor="ctr">
            <a:normAutofit/>
          </a:bodyPr>
          <a:lstStyle>
            <a:lvl1pPr marL="0" indent="0">
              <a:buNone/>
              <a:defRPr sz="2000" b="1">
                <a:solidFill>
                  <a:schemeClr val="accent6"/>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3"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838200" y="6356356"/>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7" name="Rectangle 6">
            <a:extLst>
              <a:ext uri="{FF2B5EF4-FFF2-40B4-BE49-F238E27FC236}">
                <a16:creationId xmlns:a16="http://schemas.microsoft.com/office/drawing/2014/main" id="{34B80192-2274-3C78-19EE-1BD0276E4E88}"/>
              </a:ext>
            </a:extLst>
          </p:cNvPr>
          <p:cNvSpPr/>
          <p:nvPr userDrawn="1"/>
        </p:nvSpPr>
        <p:spPr>
          <a:xfrm>
            <a:off x="-8825" y="-15166"/>
            <a:ext cx="12200825" cy="2754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Slide Number Placeholder 8">
            <a:extLst>
              <a:ext uri="{FF2B5EF4-FFF2-40B4-BE49-F238E27FC236}">
                <a16:creationId xmlns:a16="http://schemas.microsoft.com/office/drawing/2014/main" id="{B428E19C-3A13-0C52-0A08-715DBF08CFD8}"/>
              </a:ext>
            </a:extLst>
          </p:cNvPr>
          <p:cNvSpPr>
            <a:spLocks noGrp="1"/>
          </p:cNvSpPr>
          <p:nvPr>
            <p:ph type="sldNum" sz="quarter" idx="12"/>
          </p:nvPr>
        </p:nvSpPr>
        <p:spPr>
          <a:xfrm>
            <a:off x="10988168" y="6356356"/>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2121718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lvl1pPr>
              <a:defRPr>
                <a:solidFill>
                  <a:schemeClr val="accent2"/>
                </a:solidFill>
              </a:defRPr>
            </a:lvl1pPr>
          </a:lstStyle>
          <a:p>
            <a:r>
              <a:rPr lang="en-US" dirty="0"/>
              <a:t>Click to edit Master title style</a:t>
            </a:r>
          </a:p>
        </p:txBody>
      </p:sp>
      <p:sp>
        <p:nvSpPr>
          <p:cNvPr id="5" name="Footer Placeholder 4"/>
          <p:cNvSpPr>
            <a:spLocks noGrp="1"/>
          </p:cNvSpPr>
          <p:nvPr>
            <p:ph type="ftr" sz="quarter" idx="11"/>
          </p:nvPr>
        </p:nvSpPr>
        <p:spPr>
          <a:xfrm>
            <a:off x="838200" y="6356356"/>
            <a:ext cx="7315200" cy="365125"/>
          </a:xfrm>
          <a:prstGeom prst="rect">
            <a:avLst/>
          </a:prstGeom>
        </p:spPr>
        <p:txBody>
          <a:bodyPr/>
          <a:lstStyle>
            <a:lvl1pPr>
              <a:defRPr spc="51" baseline="0">
                <a:solidFill>
                  <a:schemeClr val="bg1">
                    <a:lumMod val="50000"/>
                  </a:schemeClr>
                </a:solidFill>
              </a:defRPr>
            </a:lvl1pPr>
          </a:lstStyle>
          <a:p>
            <a:r>
              <a:rPr lang="en-US" dirty="0"/>
              <a:t>Global Out-of-school Children Initiative</a:t>
            </a:r>
          </a:p>
        </p:txBody>
      </p:sp>
      <p:sp>
        <p:nvSpPr>
          <p:cNvPr id="6" name="Slide Number Placeholder 5"/>
          <p:cNvSpPr>
            <a:spLocks noGrp="1"/>
          </p:cNvSpPr>
          <p:nvPr>
            <p:ph type="sldNum" sz="quarter" idx="12"/>
          </p:nvPr>
        </p:nvSpPr>
        <p:spPr>
          <a:xfrm>
            <a:off x="10980487" y="6356356"/>
            <a:ext cx="373316" cy="365125"/>
          </a:xfrm>
          <a:solidFill>
            <a:schemeClr val="bg1">
              <a:lumMod val="50000"/>
            </a:schemeClr>
          </a:solidFill>
        </p:spPr>
        <p:txBody>
          <a:bodyPr/>
          <a:lstStyle>
            <a:lvl1pPr algn="ctr">
              <a:defRPr>
                <a:solidFill>
                  <a:schemeClr val="bg1"/>
                </a:solidFill>
              </a:defRPr>
            </a:lvl1pPr>
          </a:lstStyle>
          <a:p>
            <a:fld id="{D429F7A4-7C4A-6148-A6AA-ED73C8AE3448}" type="slidenum">
              <a:rPr lang="en-US" altLang="en-US" smtClean="0"/>
              <a:pPr/>
              <a:t>‹#›</a:t>
            </a:fld>
            <a:endParaRPr lang="en-US" altLang="en-US" dirty="0"/>
          </a:p>
        </p:txBody>
      </p:sp>
      <p:grpSp>
        <p:nvGrpSpPr>
          <p:cNvPr id="4" name="Group 3">
            <a:extLst>
              <a:ext uri="{FF2B5EF4-FFF2-40B4-BE49-F238E27FC236}">
                <a16:creationId xmlns:a16="http://schemas.microsoft.com/office/drawing/2014/main" id="{941ECE51-0822-CCF0-5B2B-E22F42CC53CF}"/>
              </a:ext>
            </a:extLst>
          </p:cNvPr>
          <p:cNvGrpSpPr/>
          <p:nvPr userDrawn="1"/>
        </p:nvGrpSpPr>
        <p:grpSpPr>
          <a:xfrm>
            <a:off x="0" y="6"/>
            <a:ext cx="12192000" cy="275493"/>
            <a:chOff x="0" y="4369869"/>
            <a:chExt cx="9586251" cy="275493"/>
          </a:xfrm>
        </p:grpSpPr>
        <p:sp>
          <p:nvSpPr>
            <p:cNvPr id="7" name="Rectangle 6">
              <a:extLst>
                <a:ext uri="{FF2B5EF4-FFF2-40B4-BE49-F238E27FC236}">
                  <a16:creationId xmlns:a16="http://schemas.microsoft.com/office/drawing/2014/main" id="{E56D5CBC-950E-DE2A-F1BC-DE4A58D6DC65}"/>
                </a:ext>
              </a:extLst>
            </p:cNvPr>
            <p:cNvSpPr/>
            <p:nvPr userDrawn="1"/>
          </p:nvSpPr>
          <p:spPr>
            <a:xfrm>
              <a:off x="0" y="4369869"/>
              <a:ext cx="1065139" cy="2754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95EBB847-7014-A47A-9592-761E3D5917F6}"/>
                </a:ext>
              </a:extLst>
            </p:cNvPr>
            <p:cNvSpPr/>
            <p:nvPr userDrawn="1"/>
          </p:nvSpPr>
          <p:spPr>
            <a:xfrm>
              <a:off x="1065139" y="4369869"/>
              <a:ext cx="1065139" cy="2754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B1B30529-68F5-BD2C-A47D-BE451ED0C479}"/>
                </a:ext>
              </a:extLst>
            </p:cNvPr>
            <p:cNvSpPr/>
            <p:nvPr userDrawn="1"/>
          </p:nvSpPr>
          <p:spPr>
            <a:xfrm>
              <a:off x="2130278" y="4369869"/>
              <a:ext cx="1065139" cy="2754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3DC23294-72DC-C44D-4B83-7CD516AB8321}"/>
                </a:ext>
              </a:extLst>
            </p:cNvPr>
            <p:cNvSpPr/>
            <p:nvPr userDrawn="1"/>
          </p:nvSpPr>
          <p:spPr>
            <a:xfrm>
              <a:off x="3195417" y="4369869"/>
              <a:ext cx="1065139" cy="2754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FE4FF844-25A7-FC6F-0045-359DBA10EE48}"/>
                </a:ext>
              </a:extLst>
            </p:cNvPr>
            <p:cNvSpPr/>
            <p:nvPr userDrawn="1"/>
          </p:nvSpPr>
          <p:spPr>
            <a:xfrm>
              <a:off x="4260556" y="4369869"/>
              <a:ext cx="1065139" cy="2754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1840D271-42C7-5C79-7F61-6360FAE5EA92}"/>
                </a:ext>
              </a:extLst>
            </p:cNvPr>
            <p:cNvSpPr/>
            <p:nvPr userDrawn="1"/>
          </p:nvSpPr>
          <p:spPr>
            <a:xfrm>
              <a:off x="5325695" y="4369869"/>
              <a:ext cx="1065139" cy="275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B477A57E-6969-D2C2-03C7-22BFA3548306}"/>
                </a:ext>
              </a:extLst>
            </p:cNvPr>
            <p:cNvSpPr/>
            <p:nvPr userDrawn="1"/>
          </p:nvSpPr>
          <p:spPr>
            <a:xfrm>
              <a:off x="6390834" y="4369869"/>
              <a:ext cx="1065139" cy="275493"/>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2ECE0F07-E1C5-AAA4-A16B-A17D9067B339}"/>
                </a:ext>
              </a:extLst>
            </p:cNvPr>
            <p:cNvSpPr/>
            <p:nvPr userDrawn="1"/>
          </p:nvSpPr>
          <p:spPr>
            <a:xfrm>
              <a:off x="7455973" y="4369869"/>
              <a:ext cx="1065139" cy="275493"/>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58E17D4C-0CA5-26C8-96DD-6FDC2606FCA8}"/>
                </a:ext>
              </a:extLst>
            </p:cNvPr>
            <p:cNvSpPr/>
            <p:nvPr userDrawn="1"/>
          </p:nvSpPr>
          <p:spPr>
            <a:xfrm>
              <a:off x="8521112" y="4369869"/>
              <a:ext cx="1065139" cy="275493"/>
            </a:xfrm>
            <a:prstGeom prst="rect">
              <a:avLst/>
            </a:prstGeom>
            <a:solidFill>
              <a:srgbClr val="77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6" name="Content Placeholder 2">
            <a:extLst>
              <a:ext uri="{FF2B5EF4-FFF2-40B4-BE49-F238E27FC236}">
                <a16:creationId xmlns:a16="http://schemas.microsoft.com/office/drawing/2014/main" id="{9F0695D2-6B21-4EC2-6017-E8B84EB68371}"/>
              </a:ext>
            </a:extLst>
          </p:cNvPr>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3">
            <a:extLst>
              <a:ext uri="{FF2B5EF4-FFF2-40B4-BE49-F238E27FC236}">
                <a16:creationId xmlns:a16="http://schemas.microsoft.com/office/drawing/2014/main" id="{717E9719-EE46-4B76-BBCE-22291E650DEF}"/>
              </a:ext>
            </a:extLst>
          </p:cNvPr>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53267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Red - 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87EEF-FED5-038A-B3D8-161D93032F3A}"/>
              </a:ext>
            </a:extLst>
          </p:cNvPr>
          <p:cNvSpPr/>
          <p:nvPr userDrawn="1"/>
        </p:nvSpPr>
        <p:spPr>
          <a:xfrm>
            <a:off x="10988168" y="6356350"/>
            <a:ext cx="365632" cy="3656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b="0" i="0">
                <a:solidFill>
                  <a:schemeClr val="accent6"/>
                </a:solidFill>
                <a:latin typeface="Aleo" panose="020F0502020204030203" pitchFamily="34" charset="77"/>
              </a:defRPr>
            </a:lvl1pPr>
          </a:lstStyle>
          <a:p>
            <a:r>
              <a:rPr lang="en-US" dirty="0"/>
              <a:t>Click to edit Master title style</a:t>
            </a:r>
          </a:p>
        </p:txBody>
      </p:sp>
      <p:sp>
        <p:nvSpPr>
          <p:cNvPr id="3" name="Content Placeholder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159217"/>
            <a:ext cx="3932237" cy="3709775"/>
          </a:xfrm>
        </p:spPr>
        <p:txBody>
          <a:bodyPr>
            <a:normAutofit/>
          </a:bodyPr>
          <a:lstStyle>
            <a:lvl1pPr marL="0" indent="0">
              <a:buNone/>
              <a:defRPr sz="1400" b="0" i="1">
                <a:solidFill>
                  <a:schemeClr val="accent6"/>
                </a:solidFill>
                <a:latin typeface="Arial" panose="020B0604020202020204" pitchFamily="34" charset="0"/>
                <a:cs typeface="Arial" panose="020B0604020202020204" pitchFamily="34"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838200" y="6356356"/>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AAD22560-4272-5C59-FFCC-CF5497BB0044}"/>
              </a:ext>
            </a:extLst>
          </p:cNvPr>
          <p:cNvSpPr/>
          <p:nvPr userDrawn="1"/>
        </p:nvSpPr>
        <p:spPr>
          <a:xfrm>
            <a:off x="-8825" y="-15166"/>
            <a:ext cx="12200825" cy="2754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lide Number Placeholder 8">
            <a:extLst>
              <a:ext uri="{FF2B5EF4-FFF2-40B4-BE49-F238E27FC236}">
                <a16:creationId xmlns:a16="http://schemas.microsoft.com/office/drawing/2014/main" id="{E70E0BE4-A627-EB21-7C2B-2D5784A5644C}"/>
              </a:ext>
            </a:extLst>
          </p:cNvPr>
          <p:cNvSpPr>
            <a:spLocks noGrp="1"/>
          </p:cNvSpPr>
          <p:nvPr>
            <p:ph type="sldNum" sz="quarter" idx="12"/>
          </p:nvPr>
        </p:nvSpPr>
        <p:spPr>
          <a:xfrm>
            <a:off x="10988168" y="6356356"/>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10288528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ue - Section Header">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2779F140-C7A4-2D85-4DEF-0C8D01436DD3}"/>
              </a:ext>
            </a:extLst>
          </p:cNvPr>
          <p:cNvSpPr>
            <a:spLocks noGrp="1"/>
          </p:cNvSpPr>
          <p:nvPr>
            <p:ph type="pic" sz="quarter" idx="10"/>
          </p:nvPr>
        </p:nvSpPr>
        <p:spPr>
          <a:xfrm>
            <a:off x="0" y="1"/>
            <a:ext cx="12192000" cy="4659650"/>
          </a:xfrm>
        </p:spPr>
        <p:txBody>
          <a:bodyPr/>
          <a:lstStyle/>
          <a:p>
            <a:endParaRPr lang="en-US" dirty="0"/>
          </a:p>
        </p:txBody>
      </p:sp>
      <p:sp>
        <p:nvSpPr>
          <p:cNvPr id="2" name="Title 1"/>
          <p:cNvSpPr>
            <a:spLocks noGrp="1"/>
          </p:cNvSpPr>
          <p:nvPr>
            <p:ph type="title"/>
          </p:nvPr>
        </p:nvSpPr>
        <p:spPr>
          <a:xfrm>
            <a:off x="2113111" y="5125250"/>
            <a:ext cx="7422776" cy="1732750"/>
          </a:xfrm>
          <a:prstGeom prst="rect">
            <a:avLst/>
          </a:prstGeom>
        </p:spPr>
        <p:txBody>
          <a:bodyPr anchor="t"/>
          <a:lstStyle>
            <a:lvl1pPr>
              <a:defRPr sz="6000">
                <a:solidFill>
                  <a:schemeClr val="accent2"/>
                </a:solidFill>
              </a:defRPr>
            </a:lvl1pPr>
          </a:lstStyle>
          <a:p>
            <a:r>
              <a:rPr lang="en-US" dirty="0"/>
              <a:t>Click to edit Master title style</a:t>
            </a:r>
          </a:p>
        </p:txBody>
      </p:sp>
      <p:sp>
        <p:nvSpPr>
          <p:cNvPr id="3" name="Text Placeholder 2"/>
          <p:cNvSpPr>
            <a:spLocks noGrp="1"/>
          </p:cNvSpPr>
          <p:nvPr>
            <p:ph type="body" idx="1" hasCustomPrompt="1"/>
          </p:nvPr>
        </p:nvSpPr>
        <p:spPr>
          <a:xfrm>
            <a:off x="2113111" y="4790285"/>
            <a:ext cx="7422776" cy="427179"/>
          </a:xfrm>
        </p:spPr>
        <p:txBody>
          <a:bodyPr anchor="b"/>
          <a:lstStyle>
            <a:lvl1pPr marL="0" indent="0">
              <a:buNone/>
              <a:defRPr sz="2400" b="0" i="0">
                <a:solidFill>
                  <a:schemeClr val="accent2"/>
                </a:solidFill>
                <a:latin typeface="Aleo Light" panose="020F0302020204030203" pitchFamily="34" charset="77"/>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BD6B7CA8-E81E-3210-FB83-941A75DE5A44}"/>
              </a:ext>
            </a:extLst>
          </p:cNvPr>
          <p:cNvSpPr/>
          <p:nvPr userDrawn="1"/>
        </p:nvSpPr>
        <p:spPr>
          <a:xfrm>
            <a:off x="9757441" y="4790279"/>
            <a:ext cx="2213003" cy="1940934"/>
          </a:xfrm>
          <a:prstGeom prst="rect">
            <a:avLst/>
          </a:prstGeom>
          <a:solidFill>
            <a:schemeClr val="bg1">
              <a:alpha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0" name="Straight Connector 9">
            <a:extLst>
              <a:ext uri="{FF2B5EF4-FFF2-40B4-BE49-F238E27FC236}">
                <a16:creationId xmlns:a16="http://schemas.microsoft.com/office/drawing/2014/main" id="{65B2458B-31EA-0F66-223B-ED6360122648}"/>
              </a:ext>
            </a:extLst>
          </p:cNvPr>
          <p:cNvCxnSpPr/>
          <p:nvPr userDrawn="1"/>
        </p:nvCxnSpPr>
        <p:spPr>
          <a:xfrm>
            <a:off x="9818917" y="5143745"/>
            <a:ext cx="2051639"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AEBB78A-BCA3-7CB3-2E67-6C9B3FCF900C}"/>
              </a:ext>
            </a:extLst>
          </p:cNvPr>
          <p:cNvSpPr txBox="1"/>
          <p:nvPr userDrawn="1"/>
        </p:nvSpPr>
        <p:spPr>
          <a:xfrm>
            <a:off x="9757441" y="4836449"/>
            <a:ext cx="2213003" cy="276999"/>
          </a:xfrm>
          <a:prstGeom prst="rect">
            <a:avLst/>
          </a:prstGeom>
          <a:noFill/>
        </p:spPr>
        <p:txBody>
          <a:bodyPr wrap="square" rtlCol="0" anchor="ctr">
            <a:spAutoFit/>
          </a:bodyPr>
          <a:lstStyle/>
          <a:p>
            <a:pPr algn="ctr"/>
            <a:r>
              <a:rPr lang="en-US" sz="1200" b="0" i="0" spc="80" baseline="0" dirty="0">
                <a:solidFill>
                  <a:schemeClr val="accent2"/>
                </a:solidFill>
                <a:latin typeface="Aleo" panose="020F0502020204030203" pitchFamily="34" charset="77"/>
              </a:rPr>
              <a:t>SECTION CONTENTS</a:t>
            </a:r>
          </a:p>
        </p:txBody>
      </p:sp>
      <p:sp>
        <p:nvSpPr>
          <p:cNvPr id="12" name="Text Placeholder 28">
            <a:extLst>
              <a:ext uri="{FF2B5EF4-FFF2-40B4-BE49-F238E27FC236}">
                <a16:creationId xmlns:a16="http://schemas.microsoft.com/office/drawing/2014/main" id="{FA656175-2E9B-520B-6C43-0961827515EE}"/>
              </a:ext>
            </a:extLst>
          </p:cNvPr>
          <p:cNvSpPr>
            <a:spLocks noGrp="1"/>
          </p:cNvSpPr>
          <p:nvPr>
            <p:ph type="body" sz="quarter" idx="12"/>
          </p:nvPr>
        </p:nvSpPr>
        <p:spPr>
          <a:xfrm>
            <a:off x="9818917" y="5174053"/>
            <a:ext cx="2051639" cy="1557161"/>
          </a:xfrm>
        </p:spPr>
        <p:txBody>
          <a:bodyPr>
            <a:noAutofit/>
          </a:bodyPr>
          <a:lstStyle>
            <a:lvl1pPr>
              <a:defRPr sz="1000">
                <a:solidFill>
                  <a:schemeClr val="tx1">
                    <a:lumMod val="75000"/>
                    <a:lumOff val="25000"/>
                  </a:schemeClr>
                </a:solidFill>
              </a:defRPr>
            </a:lvl1pPr>
            <a:lvl2pPr>
              <a:defRPr sz="1000">
                <a:solidFill>
                  <a:schemeClr val="tx1">
                    <a:lumMod val="75000"/>
                    <a:lumOff val="25000"/>
                  </a:schemeClr>
                </a:solidFill>
              </a:defRPr>
            </a:lvl2pPr>
            <a:lvl3pPr>
              <a:defRPr sz="1000">
                <a:solidFill>
                  <a:schemeClr val="tx1">
                    <a:lumMod val="75000"/>
                    <a:lumOff val="25000"/>
                  </a:schemeClr>
                </a:solidFill>
              </a:defRPr>
            </a:lvl3pPr>
            <a:lvl4pPr>
              <a:defRPr sz="1000">
                <a:solidFill>
                  <a:schemeClr val="tx1">
                    <a:lumMod val="75000"/>
                    <a:lumOff val="25000"/>
                  </a:schemeClr>
                </a:solidFill>
              </a:defRPr>
            </a:lvl4pPr>
            <a:lvl5pPr>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5">
            <a:extLst>
              <a:ext uri="{FF2B5EF4-FFF2-40B4-BE49-F238E27FC236}">
                <a16:creationId xmlns:a16="http://schemas.microsoft.com/office/drawing/2014/main" id="{7254FFF0-B549-E0F4-70CE-1DD8080FD62B}"/>
              </a:ext>
            </a:extLst>
          </p:cNvPr>
          <p:cNvSpPr>
            <a:spLocks noGrp="1"/>
          </p:cNvSpPr>
          <p:nvPr>
            <p:ph type="body" sz="quarter" idx="13" hasCustomPrompt="1"/>
          </p:nvPr>
        </p:nvSpPr>
        <p:spPr>
          <a:xfrm>
            <a:off x="7599367" y="4171950"/>
            <a:ext cx="4600575" cy="198438"/>
          </a:xfrm>
        </p:spPr>
        <p:txBody>
          <a:bodyPr>
            <a:noAutofit/>
          </a:bodyPr>
          <a:lstStyle>
            <a:lvl1pPr marL="0" indent="0" algn="r">
              <a:buNone/>
              <a:defRPr sz="700">
                <a:solidFill>
                  <a:schemeClr val="bg1">
                    <a:lumMod val="50000"/>
                  </a:schemeClr>
                </a:solidFill>
              </a:defRPr>
            </a:lvl1pPr>
            <a:lvl2pPr marL="457178" indent="0" algn="r">
              <a:buNone/>
              <a:defRPr sz="700">
                <a:solidFill>
                  <a:schemeClr val="bg1">
                    <a:lumMod val="50000"/>
                  </a:schemeClr>
                </a:solidFill>
              </a:defRPr>
            </a:lvl2pPr>
            <a:lvl3pPr marL="914354" indent="0" algn="r">
              <a:buNone/>
              <a:defRPr sz="700">
                <a:solidFill>
                  <a:schemeClr val="bg1">
                    <a:lumMod val="50000"/>
                  </a:schemeClr>
                </a:solidFill>
              </a:defRPr>
            </a:lvl3pPr>
            <a:lvl4pPr marL="1371532" indent="0" algn="r">
              <a:buNone/>
              <a:defRPr sz="700">
                <a:solidFill>
                  <a:schemeClr val="bg1">
                    <a:lumMod val="50000"/>
                  </a:schemeClr>
                </a:solidFill>
              </a:defRPr>
            </a:lvl4pPr>
            <a:lvl5pPr marL="1828709"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6">
            <a:extLst>
              <a:ext uri="{FF2B5EF4-FFF2-40B4-BE49-F238E27FC236}">
                <a16:creationId xmlns:a16="http://schemas.microsoft.com/office/drawing/2014/main" id="{EDAB0D2C-9878-8480-D684-CF59377E2151}"/>
              </a:ext>
            </a:extLst>
          </p:cNvPr>
          <p:cNvSpPr>
            <a:spLocks noGrp="1"/>
          </p:cNvSpPr>
          <p:nvPr>
            <p:ph type="body" sz="quarter" idx="14"/>
          </p:nvPr>
        </p:nvSpPr>
        <p:spPr>
          <a:xfrm>
            <a:off x="0" y="4790279"/>
            <a:ext cx="2113109" cy="2067720"/>
          </a:xfrm>
        </p:spPr>
        <p:txBody>
          <a:bodyPr anchor="ctr">
            <a:noAutofit/>
          </a:bodyPr>
          <a:lstStyle>
            <a:lvl1pPr marL="0" indent="0" algn="ctr">
              <a:buNone/>
              <a:defRPr sz="20000" b="1">
                <a:solidFill>
                  <a:srgbClr val="374EA2">
                    <a:alpha val="10000"/>
                  </a:srgbClr>
                </a:solidFill>
              </a:defRPr>
            </a:lvl1pPr>
            <a:lvl2pPr marL="457178" indent="0" algn="ctr">
              <a:buNone/>
              <a:defRPr sz="20000" b="1">
                <a:solidFill>
                  <a:srgbClr val="374EA2">
                    <a:alpha val="10000"/>
                  </a:srgbClr>
                </a:solidFill>
              </a:defRPr>
            </a:lvl2pPr>
            <a:lvl3pPr marL="914354" indent="0" algn="ctr">
              <a:buNone/>
              <a:defRPr sz="20000" b="1">
                <a:solidFill>
                  <a:srgbClr val="374EA2">
                    <a:alpha val="10000"/>
                  </a:srgbClr>
                </a:solidFill>
              </a:defRPr>
            </a:lvl3pPr>
            <a:lvl4pPr marL="1371532" indent="0" algn="ctr">
              <a:buNone/>
              <a:defRPr sz="20000" b="1">
                <a:solidFill>
                  <a:srgbClr val="374EA2">
                    <a:alpha val="10000"/>
                  </a:srgbClr>
                </a:solidFill>
              </a:defRPr>
            </a:lvl4pPr>
            <a:lvl5pPr marL="1828709" indent="0" algn="ctr">
              <a:buNone/>
              <a:defRPr sz="20000" b="1">
                <a:solidFill>
                  <a:srgbClr val="374EA2">
                    <a:alpha val="10000"/>
                  </a:srgb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22357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ue - 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86A99D-60CC-00A6-4F83-E5A7CCEEE31A}"/>
              </a:ext>
            </a:extLst>
          </p:cNvPr>
          <p:cNvSpPr/>
          <p:nvPr userDrawn="1"/>
        </p:nvSpPr>
        <p:spPr>
          <a:xfrm>
            <a:off x="10988168" y="6356350"/>
            <a:ext cx="365632" cy="3656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365129"/>
            <a:ext cx="10515600" cy="1325563"/>
          </a:xfrm>
          <a:prstGeom prst="rect">
            <a:avLst/>
          </a:prstGeom>
        </p:spPr>
        <p:txBody>
          <a:bodyPr/>
          <a:lstStyle>
            <a:lvl1pPr>
              <a:defRPr>
                <a:solidFill>
                  <a:schemeClr val="accent2"/>
                </a:solidFill>
              </a:defRPr>
            </a:lvl1pPr>
          </a:lstStyle>
          <a:p>
            <a:r>
              <a:rPr lang="en-US" dirty="0"/>
              <a:t>Click to edit Master title style</a:t>
            </a:r>
          </a:p>
        </p:txBody>
      </p:sp>
      <p:sp>
        <p:nvSpPr>
          <p:cNvPr id="4" name="Footer Placeholder 3"/>
          <p:cNvSpPr>
            <a:spLocks noGrp="1"/>
          </p:cNvSpPr>
          <p:nvPr>
            <p:ph type="ftr" sz="quarter" idx="11"/>
          </p:nvPr>
        </p:nvSpPr>
        <p:spPr>
          <a:xfrm>
            <a:off x="838200" y="6356356"/>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6" name="Rectangle 5">
            <a:extLst>
              <a:ext uri="{FF2B5EF4-FFF2-40B4-BE49-F238E27FC236}">
                <a16:creationId xmlns:a16="http://schemas.microsoft.com/office/drawing/2014/main" id="{6C97980E-6070-AC72-7E96-12A88245A7FD}"/>
              </a:ext>
            </a:extLst>
          </p:cNvPr>
          <p:cNvSpPr/>
          <p:nvPr userDrawn="1"/>
        </p:nvSpPr>
        <p:spPr>
          <a:xfrm>
            <a:off x="-8825" y="-15166"/>
            <a:ext cx="12200825" cy="275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8">
            <a:extLst>
              <a:ext uri="{FF2B5EF4-FFF2-40B4-BE49-F238E27FC236}">
                <a16:creationId xmlns:a16="http://schemas.microsoft.com/office/drawing/2014/main" id="{9C769961-7EF0-46BA-6D16-0DB76869315C}"/>
              </a:ext>
            </a:extLst>
          </p:cNvPr>
          <p:cNvSpPr>
            <a:spLocks noGrp="1"/>
          </p:cNvSpPr>
          <p:nvPr>
            <p:ph type="sldNum" sz="quarter" idx="12"/>
          </p:nvPr>
        </p:nvSpPr>
        <p:spPr>
          <a:xfrm>
            <a:off x="10988168" y="6356356"/>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5" name="Content Placeholder 2">
            <a:extLst>
              <a:ext uri="{FF2B5EF4-FFF2-40B4-BE49-F238E27FC236}">
                <a16:creationId xmlns:a16="http://schemas.microsoft.com/office/drawing/2014/main" id="{D029BEEB-F3FF-F131-D7B2-B849FF533163}"/>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88015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Blue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7AE5E9-25E6-3EC5-ABD7-32A40645565C}"/>
              </a:ext>
            </a:extLst>
          </p:cNvPr>
          <p:cNvSpPr/>
          <p:nvPr userDrawn="1"/>
        </p:nvSpPr>
        <p:spPr>
          <a:xfrm>
            <a:off x="10988168" y="6356350"/>
            <a:ext cx="365632" cy="3656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365129"/>
            <a:ext cx="10515600" cy="1325563"/>
          </a:xfrm>
          <a:prstGeom prst="rect">
            <a:avLst/>
          </a:prstGeom>
        </p:spPr>
        <p:txBody>
          <a:bodyPr/>
          <a:lstStyle>
            <a:lvl1pPr>
              <a:defRPr>
                <a:solidFill>
                  <a:schemeClr val="accent2"/>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38200" y="6356356"/>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34E2315A-4D3B-1432-B96E-2FA594A9CC49}"/>
              </a:ext>
            </a:extLst>
          </p:cNvPr>
          <p:cNvSpPr/>
          <p:nvPr userDrawn="1"/>
        </p:nvSpPr>
        <p:spPr>
          <a:xfrm>
            <a:off x="-8825" y="-15166"/>
            <a:ext cx="12200825" cy="275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lide Number Placeholder 8">
            <a:extLst>
              <a:ext uri="{FF2B5EF4-FFF2-40B4-BE49-F238E27FC236}">
                <a16:creationId xmlns:a16="http://schemas.microsoft.com/office/drawing/2014/main" id="{1B7DAAC5-4D29-9AC3-7D0D-C1CDFF30E5B8}"/>
              </a:ext>
            </a:extLst>
          </p:cNvPr>
          <p:cNvSpPr>
            <a:spLocks noGrp="1"/>
          </p:cNvSpPr>
          <p:nvPr>
            <p:ph type="sldNum" sz="quarter" idx="12"/>
          </p:nvPr>
        </p:nvSpPr>
        <p:spPr>
          <a:xfrm>
            <a:off x="10988168" y="6356356"/>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27880827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Blue -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18C8D-C9B7-FB9A-D8D7-43C32182FF7C}"/>
              </a:ext>
            </a:extLst>
          </p:cNvPr>
          <p:cNvSpPr/>
          <p:nvPr userDrawn="1"/>
        </p:nvSpPr>
        <p:spPr>
          <a:xfrm>
            <a:off x="10988168" y="6356350"/>
            <a:ext cx="365632" cy="3656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9788" y="365129"/>
            <a:ext cx="10515600" cy="1325563"/>
          </a:xfrm>
          <a:prstGeom prst="rect">
            <a:avLst/>
          </a:prstGeom>
        </p:spPr>
        <p:txBody>
          <a:bodyPr/>
          <a:lstStyle>
            <a:lvl1pPr>
              <a:defRPr>
                <a:solidFill>
                  <a:schemeClr val="accent2"/>
                </a:solidFill>
              </a:defRPr>
            </a:lvl1pPr>
          </a:lstStyle>
          <a:p>
            <a:r>
              <a:rPr lang="en-US" dirty="0"/>
              <a:t>Click to edit Master title style</a:t>
            </a:r>
          </a:p>
        </p:txBody>
      </p:sp>
      <p:sp>
        <p:nvSpPr>
          <p:cNvPr id="3" name="Text Placeholder 2"/>
          <p:cNvSpPr>
            <a:spLocks noGrp="1"/>
          </p:cNvSpPr>
          <p:nvPr>
            <p:ph type="body" idx="1" hasCustomPrompt="1"/>
          </p:nvPr>
        </p:nvSpPr>
        <p:spPr>
          <a:xfrm>
            <a:off x="839789" y="1681163"/>
            <a:ext cx="5157787" cy="823912"/>
          </a:xfrm>
        </p:spPr>
        <p:txBody>
          <a:bodyPr anchor="ctr">
            <a:normAutofit/>
          </a:bodyPr>
          <a:lstStyle>
            <a:lvl1pPr marL="0" indent="0">
              <a:buNone/>
              <a:defRPr sz="2000" b="1">
                <a:solidFill>
                  <a:schemeClr val="accent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3" y="1681163"/>
            <a:ext cx="5183188" cy="823912"/>
          </a:xfrm>
        </p:spPr>
        <p:txBody>
          <a:bodyPr anchor="ctr">
            <a:normAutofit/>
          </a:bodyPr>
          <a:lstStyle>
            <a:lvl1pPr marL="0" indent="0">
              <a:buNone/>
              <a:defRPr sz="2000" b="1">
                <a:solidFill>
                  <a:schemeClr val="accent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3"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838200" y="6356356"/>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7" name="Rectangle 6">
            <a:extLst>
              <a:ext uri="{FF2B5EF4-FFF2-40B4-BE49-F238E27FC236}">
                <a16:creationId xmlns:a16="http://schemas.microsoft.com/office/drawing/2014/main" id="{36CA13B9-A8A0-6640-D4B9-4C282CE576AA}"/>
              </a:ext>
            </a:extLst>
          </p:cNvPr>
          <p:cNvSpPr/>
          <p:nvPr userDrawn="1"/>
        </p:nvSpPr>
        <p:spPr>
          <a:xfrm>
            <a:off x="-8825" y="-15166"/>
            <a:ext cx="12200825" cy="275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Slide Number Placeholder 8">
            <a:extLst>
              <a:ext uri="{FF2B5EF4-FFF2-40B4-BE49-F238E27FC236}">
                <a16:creationId xmlns:a16="http://schemas.microsoft.com/office/drawing/2014/main" id="{9345996D-0FE2-ED9E-FA6B-43B2FE3F6A54}"/>
              </a:ext>
            </a:extLst>
          </p:cNvPr>
          <p:cNvSpPr>
            <a:spLocks noGrp="1"/>
          </p:cNvSpPr>
          <p:nvPr>
            <p:ph type="sldNum" sz="quarter" idx="12"/>
          </p:nvPr>
        </p:nvSpPr>
        <p:spPr>
          <a:xfrm>
            <a:off x="10988168" y="6356356"/>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20620701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Blue - 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87EEF-FED5-038A-B3D8-161D93032F3A}"/>
              </a:ext>
            </a:extLst>
          </p:cNvPr>
          <p:cNvSpPr/>
          <p:nvPr userDrawn="1"/>
        </p:nvSpPr>
        <p:spPr>
          <a:xfrm>
            <a:off x="10988168" y="6356350"/>
            <a:ext cx="365632" cy="3656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b="0" i="0">
                <a:solidFill>
                  <a:schemeClr val="accent2"/>
                </a:solidFill>
                <a:latin typeface="Aleo" panose="020F0502020204030203" pitchFamily="34" charset="77"/>
              </a:defRPr>
            </a:lvl1pPr>
          </a:lstStyle>
          <a:p>
            <a:r>
              <a:rPr lang="en-US" dirty="0"/>
              <a:t>Click to edit Master title style</a:t>
            </a:r>
          </a:p>
        </p:txBody>
      </p:sp>
      <p:sp>
        <p:nvSpPr>
          <p:cNvPr id="3" name="Content Placeholder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159217"/>
            <a:ext cx="3932237" cy="3709775"/>
          </a:xfrm>
        </p:spPr>
        <p:txBody>
          <a:bodyPr>
            <a:normAutofit/>
          </a:bodyPr>
          <a:lstStyle>
            <a:lvl1pPr marL="0" indent="0">
              <a:buNone/>
              <a:defRPr sz="1400" b="0" i="1">
                <a:solidFill>
                  <a:schemeClr val="accent2"/>
                </a:solidFill>
                <a:latin typeface="Arial" panose="020B0604020202020204" pitchFamily="34" charset="0"/>
                <a:cs typeface="Arial" panose="020B0604020202020204" pitchFamily="34"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838200" y="6356356"/>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992626F5-D1B5-9A01-F6E9-49F8F5321000}"/>
              </a:ext>
            </a:extLst>
          </p:cNvPr>
          <p:cNvSpPr/>
          <p:nvPr userDrawn="1"/>
        </p:nvSpPr>
        <p:spPr>
          <a:xfrm>
            <a:off x="-8825" y="-15166"/>
            <a:ext cx="12200825" cy="275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lide Number Placeholder 8">
            <a:extLst>
              <a:ext uri="{FF2B5EF4-FFF2-40B4-BE49-F238E27FC236}">
                <a16:creationId xmlns:a16="http://schemas.microsoft.com/office/drawing/2014/main" id="{FCE5BF91-A8B0-DDE2-0F04-36E7A9CD59CF}"/>
              </a:ext>
            </a:extLst>
          </p:cNvPr>
          <p:cNvSpPr>
            <a:spLocks noGrp="1"/>
          </p:cNvSpPr>
          <p:nvPr>
            <p:ph type="sldNum" sz="quarter" idx="12"/>
          </p:nvPr>
        </p:nvSpPr>
        <p:spPr>
          <a:xfrm>
            <a:off x="10988168" y="6356356"/>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23549659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Yellow - Section Header">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2779F140-C7A4-2D85-4DEF-0C8D01436DD3}"/>
              </a:ext>
            </a:extLst>
          </p:cNvPr>
          <p:cNvSpPr>
            <a:spLocks noGrp="1"/>
          </p:cNvSpPr>
          <p:nvPr>
            <p:ph type="pic" sz="quarter" idx="10"/>
          </p:nvPr>
        </p:nvSpPr>
        <p:spPr>
          <a:xfrm>
            <a:off x="0" y="1"/>
            <a:ext cx="12192000" cy="4659650"/>
          </a:xfrm>
        </p:spPr>
        <p:txBody>
          <a:bodyPr/>
          <a:lstStyle/>
          <a:p>
            <a:endParaRPr lang="en-US" dirty="0"/>
          </a:p>
        </p:txBody>
      </p:sp>
      <p:sp>
        <p:nvSpPr>
          <p:cNvPr id="2" name="Title 1"/>
          <p:cNvSpPr>
            <a:spLocks noGrp="1"/>
          </p:cNvSpPr>
          <p:nvPr>
            <p:ph type="title"/>
          </p:nvPr>
        </p:nvSpPr>
        <p:spPr>
          <a:xfrm>
            <a:off x="2113111" y="5125250"/>
            <a:ext cx="7422776" cy="1732750"/>
          </a:xfrm>
          <a:prstGeom prst="rect">
            <a:avLst/>
          </a:prstGeom>
        </p:spPr>
        <p:txBody>
          <a:bodyPr anchor="t"/>
          <a:lstStyle>
            <a:lvl1pPr>
              <a:defRPr sz="6000">
                <a:solidFill>
                  <a:srgbClr val="F7931D"/>
                </a:solidFill>
              </a:defRPr>
            </a:lvl1pPr>
          </a:lstStyle>
          <a:p>
            <a:r>
              <a:rPr lang="en-US" dirty="0"/>
              <a:t>Click to edit Master title style</a:t>
            </a:r>
          </a:p>
        </p:txBody>
      </p:sp>
      <p:sp>
        <p:nvSpPr>
          <p:cNvPr id="3" name="Text Placeholder 2"/>
          <p:cNvSpPr>
            <a:spLocks noGrp="1"/>
          </p:cNvSpPr>
          <p:nvPr>
            <p:ph type="body" idx="1" hasCustomPrompt="1"/>
          </p:nvPr>
        </p:nvSpPr>
        <p:spPr>
          <a:xfrm>
            <a:off x="2113111" y="4790285"/>
            <a:ext cx="7422776" cy="427179"/>
          </a:xfrm>
        </p:spPr>
        <p:txBody>
          <a:bodyPr anchor="b"/>
          <a:lstStyle>
            <a:lvl1pPr marL="0" indent="0">
              <a:buNone/>
              <a:defRPr sz="2400" b="0" i="0">
                <a:solidFill>
                  <a:srgbClr val="F7931D"/>
                </a:solidFill>
                <a:latin typeface="Aleo Light" panose="020F0302020204030203" pitchFamily="34" charset="77"/>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BD6B7CA8-E81E-3210-FB83-941A75DE5A44}"/>
              </a:ext>
            </a:extLst>
          </p:cNvPr>
          <p:cNvSpPr/>
          <p:nvPr userDrawn="1"/>
        </p:nvSpPr>
        <p:spPr>
          <a:xfrm>
            <a:off x="9757441" y="4790279"/>
            <a:ext cx="2213003" cy="1940934"/>
          </a:xfrm>
          <a:prstGeom prst="rect">
            <a:avLst/>
          </a:prstGeom>
          <a:solidFill>
            <a:schemeClr val="bg1">
              <a:alpha val="85000"/>
            </a:schemeClr>
          </a:solidFill>
          <a:ln>
            <a:solidFill>
              <a:srgbClr val="F793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0" name="Straight Connector 9">
            <a:extLst>
              <a:ext uri="{FF2B5EF4-FFF2-40B4-BE49-F238E27FC236}">
                <a16:creationId xmlns:a16="http://schemas.microsoft.com/office/drawing/2014/main" id="{65B2458B-31EA-0F66-223B-ED6360122648}"/>
              </a:ext>
            </a:extLst>
          </p:cNvPr>
          <p:cNvCxnSpPr/>
          <p:nvPr userDrawn="1"/>
        </p:nvCxnSpPr>
        <p:spPr>
          <a:xfrm>
            <a:off x="9818917" y="5143745"/>
            <a:ext cx="2051639" cy="0"/>
          </a:xfrm>
          <a:prstGeom prst="line">
            <a:avLst/>
          </a:prstGeom>
          <a:ln w="9525">
            <a:solidFill>
              <a:srgbClr val="F7931D"/>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AEBB78A-BCA3-7CB3-2E67-6C9B3FCF900C}"/>
              </a:ext>
            </a:extLst>
          </p:cNvPr>
          <p:cNvSpPr txBox="1"/>
          <p:nvPr userDrawn="1"/>
        </p:nvSpPr>
        <p:spPr>
          <a:xfrm>
            <a:off x="9757441" y="4836449"/>
            <a:ext cx="2213003" cy="276999"/>
          </a:xfrm>
          <a:prstGeom prst="rect">
            <a:avLst/>
          </a:prstGeom>
          <a:noFill/>
        </p:spPr>
        <p:txBody>
          <a:bodyPr wrap="square" rtlCol="0" anchor="ctr">
            <a:spAutoFit/>
          </a:bodyPr>
          <a:lstStyle/>
          <a:p>
            <a:pPr algn="ctr"/>
            <a:r>
              <a:rPr lang="en-US" sz="1200" b="0" i="0" spc="80" baseline="0" dirty="0">
                <a:solidFill>
                  <a:srgbClr val="F7931D"/>
                </a:solidFill>
                <a:latin typeface="Aleo" panose="020F0502020204030203" pitchFamily="34" charset="77"/>
              </a:rPr>
              <a:t>SECTION CONTENTS</a:t>
            </a:r>
          </a:p>
        </p:txBody>
      </p:sp>
      <p:sp>
        <p:nvSpPr>
          <p:cNvPr id="12" name="Text Placeholder 28">
            <a:extLst>
              <a:ext uri="{FF2B5EF4-FFF2-40B4-BE49-F238E27FC236}">
                <a16:creationId xmlns:a16="http://schemas.microsoft.com/office/drawing/2014/main" id="{FA656175-2E9B-520B-6C43-0961827515EE}"/>
              </a:ext>
            </a:extLst>
          </p:cNvPr>
          <p:cNvSpPr>
            <a:spLocks noGrp="1"/>
          </p:cNvSpPr>
          <p:nvPr>
            <p:ph type="body" sz="quarter" idx="12"/>
          </p:nvPr>
        </p:nvSpPr>
        <p:spPr>
          <a:xfrm>
            <a:off x="9818917" y="5174053"/>
            <a:ext cx="2051639" cy="1557161"/>
          </a:xfrm>
        </p:spPr>
        <p:txBody>
          <a:bodyPr>
            <a:noAutofit/>
          </a:bodyPr>
          <a:lstStyle>
            <a:lvl1pPr>
              <a:defRPr sz="1000">
                <a:solidFill>
                  <a:schemeClr val="tx1">
                    <a:lumMod val="75000"/>
                    <a:lumOff val="25000"/>
                  </a:schemeClr>
                </a:solidFill>
              </a:defRPr>
            </a:lvl1pPr>
            <a:lvl2pPr>
              <a:defRPr sz="1000">
                <a:solidFill>
                  <a:schemeClr val="tx1">
                    <a:lumMod val="75000"/>
                    <a:lumOff val="25000"/>
                  </a:schemeClr>
                </a:solidFill>
              </a:defRPr>
            </a:lvl2pPr>
            <a:lvl3pPr>
              <a:defRPr sz="1000">
                <a:solidFill>
                  <a:schemeClr val="tx1">
                    <a:lumMod val="75000"/>
                    <a:lumOff val="25000"/>
                  </a:schemeClr>
                </a:solidFill>
              </a:defRPr>
            </a:lvl3pPr>
            <a:lvl4pPr>
              <a:defRPr sz="1000">
                <a:solidFill>
                  <a:schemeClr val="tx1">
                    <a:lumMod val="75000"/>
                    <a:lumOff val="25000"/>
                  </a:schemeClr>
                </a:solidFill>
              </a:defRPr>
            </a:lvl4pPr>
            <a:lvl5pPr>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5">
            <a:extLst>
              <a:ext uri="{FF2B5EF4-FFF2-40B4-BE49-F238E27FC236}">
                <a16:creationId xmlns:a16="http://schemas.microsoft.com/office/drawing/2014/main" id="{5F757ED9-B616-C870-EA14-460C275FE701}"/>
              </a:ext>
            </a:extLst>
          </p:cNvPr>
          <p:cNvSpPr>
            <a:spLocks noGrp="1"/>
          </p:cNvSpPr>
          <p:nvPr>
            <p:ph type="body" sz="quarter" idx="13" hasCustomPrompt="1"/>
          </p:nvPr>
        </p:nvSpPr>
        <p:spPr>
          <a:xfrm>
            <a:off x="7599367" y="4171950"/>
            <a:ext cx="4600575" cy="198438"/>
          </a:xfrm>
        </p:spPr>
        <p:txBody>
          <a:bodyPr>
            <a:noAutofit/>
          </a:bodyPr>
          <a:lstStyle>
            <a:lvl1pPr marL="0" indent="0" algn="r">
              <a:buNone/>
              <a:defRPr sz="700">
                <a:solidFill>
                  <a:schemeClr val="bg1">
                    <a:lumMod val="50000"/>
                  </a:schemeClr>
                </a:solidFill>
              </a:defRPr>
            </a:lvl1pPr>
            <a:lvl2pPr marL="457178" indent="0" algn="r">
              <a:buNone/>
              <a:defRPr sz="700">
                <a:solidFill>
                  <a:schemeClr val="bg1">
                    <a:lumMod val="50000"/>
                  </a:schemeClr>
                </a:solidFill>
              </a:defRPr>
            </a:lvl2pPr>
            <a:lvl3pPr marL="914354" indent="0" algn="r">
              <a:buNone/>
              <a:defRPr sz="700">
                <a:solidFill>
                  <a:schemeClr val="bg1">
                    <a:lumMod val="50000"/>
                  </a:schemeClr>
                </a:solidFill>
              </a:defRPr>
            </a:lvl3pPr>
            <a:lvl4pPr marL="1371532" indent="0" algn="r">
              <a:buNone/>
              <a:defRPr sz="700">
                <a:solidFill>
                  <a:schemeClr val="bg1">
                    <a:lumMod val="50000"/>
                  </a:schemeClr>
                </a:solidFill>
              </a:defRPr>
            </a:lvl4pPr>
            <a:lvl5pPr marL="1828709"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6">
            <a:extLst>
              <a:ext uri="{FF2B5EF4-FFF2-40B4-BE49-F238E27FC236}">
                <a16:creationId xmlns:a16="http://schemas.microsoft.com/office/drawing/2014/main" id="{D183A482-6621-7EF7-357C-BBABC48D98C7}"/>
              </a:ext>
            </a:extLst>
          </p:cNvPr>
          <p:cNvSpPr>
            <a:spLocks noGrp="1"/>
          </p:cNvSpPr>
          <p:nvPr>
            <p:ph type="body" sz="quarter" idx="14"/>
          </p:nvPr>
        </p:nvSpPr>
        <p:spPr>
          <a:xfrm>
            <a:off x="0" y="4790279"/>
            <a:ext cx="2113109" cy="2067720"/>
          </a:xfrm>
        </p:spPr>
        <p:txBody>
          <a:bodyPr anchor="ctr">
            <a:noAutofit/>
          </a:bodyPr>
          <a:lstStyle>
            <a:lvl1pPr marL="0" indent="0" algn="ctr">
              <a:buNone/>
              <a:defRPr sz="20000" b="1">
                <a:solidFill>
                  <a:srgbClr val="FFC000">
                    <a:alpha val="10000"/>
                  </a:srgbClr>
                </a:solidFill>
              </a:defRPr>
            </a:lvl1pPr>
            <a:lvl2pPr marL="457178" indent="0" algn="ctr">
              <a:buNone/>
              <a:defRPr sz="20000" b="1">
                <a:solidFill>
                  <a:srgbClr val="FFC000">
                    <a:alpha val="10000"/>
                  </a:srgbClr>
                </a:solidFill>
              </a:defRPr>
            </a:lvl2pPr>
            <a:lvl3pPr marL="914354" indent="0" algn="ctr">
              <a:buNone/>
              <a:defRPr sz="20000" b="1">
                <a:solidFill>
                  <a:srgbClr val="FFC000">
                    <a:alpha val="10000"/>
                  </a:srgbClr>
                </a:solidFill>
              </a:defRPr>
            </a:lvl3pPr>
            <a:lvl4pPr marL="1371532" indent="0" algn="ctr">
              <a:buNone/>
              <a:defRPr sz="20000" b="1">
                <a:solidFill>
                  <a:srgbClr val="FFC000">
                    <a:alpha val="10000"/>
                  </a:srgbClr>
                </a:solidFill>
              </a:defRPr>
            </a:lvl4pPr>
            <a:lvl5pPr marL="1828709" indent="0" algn="ctr">
              <a:buNone/>
              <a:defRPr sz="20000" b="1">
                <a:solidFill>
                  <a:srgbClr val="FFC000">
                    <a:alpha val="10000"/>
                  </a:srgb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08829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Yellow - 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86A99D-60CC-00A6-4F83-E5A7CCEEE31A}"/>
              </a:ext>
            </a:extLst>
          </p:cNvPr>
          <p:cNvSpPr/>
          <p:nvPr userDrawn="1"/>
        </p:nvSpPr>
        <p:spPr>
          <a:xfrm>
            <a:off x="10988168" y="6356350"/>
            <a:ext cx="365632" cy="365632"/>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365129"/>
            <a:ext cx="10515600" cy="1325563"/>
          </a:xfrm>
          <a:prstGeom prst="rect">
            <a:avLst/>
          </a:prstGeom>
        </p:spPr>
        <p:txBody>
          <a:bodyPr/>
          <a:lstStyle>
            <a:lvl1pPr>
              <a:defRPr>
                <a:solidFill>
                  <a:srgbClr val="F7931D"/>
                </a:solidFill>
              </a:defRPr>
            </a:lvl1pPr>
          </a:lstStyle>
          <a:p>
            <a:r>
              <a:rPr lang="en-US" dirty="0"/>
              <a:t>Click to edit Master title style</a:t>
            </a:r>
          </a:p>
        </p:txBody>
      </p:sp>
      <p:sp>
        <p:nvSpPr>
          <p:cNvPr id="4" name="Footer Placeholder 3"/>
          <p:cNvSpPr>
            <a:spLocks noGrp="1"/>
          </p:cNvSpPr>
          <p:nvPr>
            <p:ph type="ftr" sz="quarter" idx="11"/>
          </p:nvPr>
        </p:nvSpPr>
        <p:spPr>
          <a:xfrm>
            <a:off x="838200" y="6356356"/>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6" name="Rectangle 5">
            <a:extLst>
              <a:ext uri="{FF2B5EF4-FFF2-40B4-BE49-F238E27FC236}">
                <a16:creationId xmlns:a16="http://schemas.microsoft.com/office/drawing/2014/main" id="{46168086-6763-9632-AA38-FEF032709D5F}"/>
              </a:ext>
            </a:extLst>
          </p:cNvPr>
          <p:cNvSpPr/>
          <p:nvPr userDrawn="1"/>
        </p:nvSpPr>
        <p:spPr>
          <a:xfrm>
            <a:off x="-8825" y="-15166"/>
            <a:ext cx="12200825" cy="275493"/>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8">
            <a:extLst>
              <a:ext uri="{FF2B5EF4-FFF2-40B4-BE49-F238E27FC236}">
                <a16:creationId xmlns:a16="http://schemas.microsoft.com/office/drawing/2014/main" id="{3B9C7659-A9AB-F99E-A322-30BB288FFCDE}"/>
              </a:ext>
            </a:extLst>
          </p:cNvPr>
          <p:cNvSpPr>
            <a:spLocks noGrp="1"/>
          </p:cNvSpPr>
          <p:nvPr>
            <p:ph type="sldNum" sz="quarter" idx="12"/>
          </p:nvPr>
        </p:nvSpPr>
        <p:spPr>
          <a:xfrm>
            <a:off x="10988168" y="6356356"/>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5" name="Content Placeholder 2">
            <a:extLst>
              <a:ext uri="{FF2B5EF4-FFF2-40B4-BE49-F238E27FC236}">
                <a16:creationId xmlns:a16="http://schemas.microsoft.com/office/drawing/2014/main" id="{6D93BC06-7F28-5F3E-D12F-76968A959FF3}"/>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05886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Yellow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7AE5E9-25E6-3EC5-ABD7-32A40645565C}"/>
              </a:ext>
            </a:extLst>
          </p:cNvPr>
          <p:cNvSpPr/>
          <p:nvPr userDrawn="1"/>
        </p:nvSpPr>
        <p:spPr>
          <a:xfrm>
            <a:off x="10988168" y="6356350"/>
            <a:ext cx="365632" cy="365632"/>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365129"/>
            <a:ext cx="10515600" cy="1325563"/>
          </a:xfrm>
          <a:prstGeom prst="rect">
            <a:avLst/>
          </a:prstGeom>
        </p:spPr>
        <p:txBody>
          <a:bodyPr/>
          <a:lstStyle>
            <a:lvl1pPr>
              <a:defRPr>
                <a:solidFill>
                  <a:srgbClr val="F7931D"/>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38200" y="6356356"/>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0F56E80E-4C2E-19B0-4AE2-225911B91B58}"/>
              </a:ext>
            </a:extLst>
          </p:cNvPr>
          <p:cNvSpPr/>
          <p:nvPr userDrawn="1"/>
        </p:nvSpPr>
        <p:spPr>
          <a:xfrm>
            <a:off x="-8825" y="-15166"/>
            <a:ext cx="12200825" cy="275493"/>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lide Number Placeholder 8">
            <a:extLst>
              <a:ext uri="{FF2B5EF4-FFF2-40B4-BE49-F238E27FC236}">
                <a16:creationId xmlns:a16="http://schemas.microsoft.com/office/drawing/2014/main" id="{479D8208-99F2-F514-B07D-C044E55982F0}"/>
              </a:ext>
            </a:extLst>
          </p:cNvPr>
          <p:cNvSpPr>
            <a:spLocks noGrp="1"/>
          </p:cNvSpPr>
          <p:nvPr>
            <p:ph type="sldNum" sz="quarter" idx="12"/>
          </p:nvPr>
        </p:nvSpPr>
        <p:spPr>
          <a:xfrm>
            <a:off x="10988168" y="6356356"/>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19834933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Yellow -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18C8D-C9B7-FB9A-D8D7-43C32182FF7C}"/>
              </a:ext>
            </a:extLst>
          </p:cNvPr>
          <p:cNvSpPr/>
          <p:nvPr userDrawn="1"/>
        </p:nvSpPr>
        <p:spPr>
          <a:xfrm>
            <a:off x="10988168" y="6356350"/>
            <a:ext cx="365632" cy="365632"/>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9788" y="365129"/>
            <a:ext cx="10515600" cy="1325563"/>
          </a:xfrm>
          <a:prstGeom prst="rect">
            <a:avLst/>
          </a:prstGeom>
        </p:spPr>
        <p:txBody>
          <a:bodyPr/>
          <a:lstStyle>
            <a:lvl1pPr>
              <a:defRPr>
                <a:solidFill>
                  <a:srgbClr val="F7931D"/>
                </a:solidFill>
              </a:defRPr>
            </a:lvl1pPr>
          </a:lstStyle>
          <a:p>
            <a:r>
              <a:rPr lang="en-US" dirty="0"/>
              <a:t>Click to edit Master title style</a:t>
            </a:r>
          </a:p>
        </p:txBody>
      </p:sp>
      <p:sp>
        <p:nvSpPr>
          <p:cNvPr id="3" name="Text Placeholder 2"/>
          <p:cNvSpPr>
            <a:spLocks noGrp="1"/>
          </p:cNvSpPr>
          <p:nvPr>
            <p:ph type="body" idx="1" hasCustomPrompt="1"/>
          </p:nvPr>
        </p:nvSpPr>
        <p:spPr>
          <a:xfrm>
            <a:off x="839789" y="1681163"/>
            <a:ext cx="5157787" cy="823912"/>
          </a:xfrm>
        </p:spPr>
        <p:txBody>
          <a:bodyPr anchor="ctr">
            <a:normAutofit/>
          </a:bodyPr>
          <a:lstStyle>
            <a:lvl1pPr marL="0" indent="0">
              <a:buNone/>
              <a:defRPr sz="2000" b="1">
                <a:solidFill>
                  <a:srgbClr val="F7931D"/>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3" y="1681163"/>
            <a:ext cx="5183188" cy="823912"/>
          </a:xfrm>
        </p:spPr>
        <p:txBody>
          <a:bodyPr anchor="ctr">
            <a:normAutofit/>
          </a:bodyPr>
          <a:lstStyle>
            <a:lvl1pPr marL="0" indent="0">
              <a:buNone/>
              <a:defRPr sz="2000" b="1">
                <a:solidFill>
                  <a:srgbClr val="F7931D"/>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3"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838200" y="6356356"/>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7" name="Rectangle 6">
            <a:extLst>
              <a:ext uri="{FF2B5EF4-FFF2-40B4-BE49-F238E27FC236}">
                <a16:creationId xmlns:a16="http://schemas.microsoft.com/office/drawing/2014/main" id="{48FAED8D-F55D-18DF-78DA-6B9305DD4E1C}"/>
              </a:ext>
            </a:extLst>
          </p:cNvPr>
          <p:cNvSpPr/>
          <p:nvPr userDrawn="1"/>
        </p:nvSpPr>
        <p:spPr>
          <a:xfrm>
            <a:off x="-8825" y="-15166"/>
            <a:ext cx="12200825" cy="275493"/>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Slide Number Placeholder 8">
            <a:extLst>
              <a:ext uri="{FF2B5EF4-FFF2-40B4-BE49-F238E27FC236}">
                <a16:creationId xmlns:a16="http://schemas.microsoft.com/office/drawing/2014/main" id="{DFA2455E-12FF-501A-F219-78357031AF8F}"/>
              </a:ext>
            </a:extLst>
          </p:cNvPr>
          <p:cNvSpPr>
            <a:spLocks noGrp="1"/>
          </p:cNvSpPr>
          <p:nvPr>
            <p:ph type="sldNum" sz="quarter" idx="12"/>
          </p:nvPr>
        </p:nvSpPr>
        <p:spPr>
          <a:xfrm>
            <a:off x="10988168" y="6356356"/>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3084515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 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lvl1pPr>
              <a:defRPr>
                <a:solidFill>
                  <a:schemeClr val="accent2"/>
                </a:solidFill>
              </a:defRPr>
            </a:lvl1pPr>
          </a:lstStyle>
          <a:p>
            <a:r>
              <a:rPr lang="en-US" dirty="0"/>
              <a:t>Click to edit Master title style</a:t>
            </a:r>
          </a:p>
        </p:txBody>
      </p:sp>
      <p:sp>
        <p:nvSpPr>
          <p:cNvPr id="5" name="Footer Placeholder 4"/>
          <p:cNvSpPr>
            <a:spLocks noGrp="1"/>
          </p:cNvSpPr>
          <p:nvPr>
            <p:ph type="ftr" sz="quarter" idx="11"/>
          </p:nvPr>
        </p:nvSpPr>
        <p:spPr>
          <a:xfrm>
            <a:off x="838200" y="6356356"/>
            <a:ext cx="7315200" cy="365125"/>
          </a:xfrm>
          <a:prstGeom prst="rect">
            <a:avLst/>
          </a:prstGeom>
        </p:spPr>
        <p:txBody>
          <a:bodyPr/>
          <a:lstStyle>
            <a:lvl1pPr>
              <a:defRPr spc="51" baseline="0">
                <a:solidFill>
                  <a:schemeClr val="bg1">
                    <a:lumMod val="50000"/>
                  </a:schemeClr>
                </a:solidFill>
              </a:defRPr>
            </a:lvl1pPr>
          </a:lstStyle>
          <a:p>
            <a:r>
              <a:rPr lang="en-US" dirty="0"/>
              <a:t>Global Out-of-school Children Initiative</a:t>
            </a:r>
          </a:p>
        </p:txBody>
      </p:sp>
      <p:sp>
        <p:nvSpPr>
          <p:cNvPr id="6" name="Slide Number Placeholder 5"/>
          <p:cNvSpPr>
            <a:spLocks noGrp="1"/>
          </p:cNvSpPr>
          <p:nvPr>
            <p:ph type="sldNum" sz="quarter" idx="12"/>
          </p:nvPr>
        </p:nvSpPr>
        <p:spPr>
          <a:xfrm>
            <a:off x="10980487" y="6356356"/>
            <a:ext cx="373316" cy="365125"/>
          </a:xfrm>
          <a:solidFill>
            <a:schemeClr val="bg1">
              <a:lumMod val="50000"/>
            </a:schemeClr>
          </a:solidFill>
        </p:spPr>
        <p:txBody>
          <a:bodyPr/>
          <a:lstStyle>
            <a:lvl1pPr algn="ctr">
              <a:defRPr>
                <a:solidFill>
                  <a:schemeClr val="bg1"/>
                </a:solidFill>
              </a:defRPr>
            </a:lvl1pPr>
          </a:lstStyle>
          <a:p>
            <a:fld id="{D429F7A4-7C4A-6148-A6AA-ED73C8AE3448}" type="slidenum">
              <a:rPr lang="en-US" altLang="en-US" smtClean="0"/>
              <a:pPr/>
              <a:t>‹#›</a:t>
            </a:fld>
            <a:endParaRPr lang="en-US" altLang="en-US" dirty="0"/>
          </a:p>
        </p:txBody>
      </p:sp>
      <p:grpSp>
        <p:nvGrpSpPr>
          <p:cNvPr id="4" name="Group 3">
            <a:extLst>
              <a:ext uri="{FF2B5EF4-FFF2-40B4-BE49-F238E27FC236}">
                <a16:creationId xmlns:a16="http://schemas.microsoft.com/office/drawing/2014/main" id="{941ECE51-0822-CCF0-5B2B-E22F42CC53CF}"/>
              </a:ext>
            </a:extLst>
          </p:cNvPr>
          <p:cNvGrpSpPr/>
          <p:nvPr userDrawn="1"/>
        </p:nvGrpSpPr>
        <p:grpSpPr>
          <a:xfrm>
            <a:off x="0" y="6"/>
            <a:ext cx="12192000" cy="275493"/>
            <a:chOff x="0" y="4369869"/>
            <a:chExt cx="9586251" cy="275493"/>
          </a:xfrm>
        </p:grpSpPr>
        <p:sp>
          <p:nvSpPr>
            <p:cNvPr id="7" name="Rectangle 6">
              <a:extLst>
                <a:ext uri="{FF2B5EF4-FFF2-40B4-BE49-F238E27FC236}">
                  <a16:creationId xmlns:a16="http://schemas.microsoft.com/office/drawing/2014/main" id="{E56D5CBC-950E-DE2A-F1BC-DE4A58D6DC65}"/>
                </a:ext>
              </a:extLst>
            </p:cNvPr>
            <p:cNvSpPr/>
            <p:nvPr userDrawn="1"/>
          </p:nvSpPr>
          <p:spPr>
            <a:xfrm>
              <a:off x="0" y="4369869"/>
              <a:ext cx="1065139" cy="2754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95EBB847-7014-A47A-9592-761E3D5917F6}"/>
                </a:ext>
              </a:extLst>
            </p:cNvPr>
            <p:cNvSpPr/>
            <p:nvPr userDrawn="1"/>
          </p:nvSpPr>
          <p:spPr>
            <a:xfrm>
              <a:off x="1065139" y="4369869"/>
              <a:ext cx="1065139" cy="2754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B1B30529-68F5-BD2C-A47D-BE451ED0C479}"/>
                </a:ext>
              </a:extLst>
            </p:cNvPr>
            <p:cNvSpPr/>
            <p:nvPr userDrawn="1"/>
          </p:nvSpPr>
          <p:spPr>
            <a:xfrm>
              <a:off x="2130278" y="4369869"/>
              <a:ext cx="1065139" cy="2754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3DC23294-72DC-C44D-4B83-7CD516AB8321}"/>
                </a:ext>
              </a:extLst>
            </p:cNvPr>
            <p:cNvSpPr/>
            <p:nvPr userDrawn="1"/>
          </p:nvSpPr>
          <p:spPr>
            <a:xfrm>
              <a:off x="3195417" y="4369869"/>
              <a:ext cx="1065139" cy="2754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FE4FF844-25A7-FC6F-0045-359DBA10EE48}"/>
                </a:ext>
              </a:extLst>
            </p:cNvPr>
            <p:cNvSpPr/>
            <p:nvPr userDrawn="1"/>
          </p:nvSpPr>
          <p:spPr>
            <a:xfrm>
              <a:off x="4260556" y="4369869"/>
              <a:ext cx="1065139" cy="2754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1840D271-42C7-5C79-7F61-6360FAE5EA92}"/>
                </a:ext>
              </a:extLst>
            </p:cNvPr>
            <p:cNvSpPr/>
            <p:nvPr userDrawn="1"/>
          </p:nvSpPr>
          <p:spPr>
            <a:xfrm>
              <a:off x="5325695" y="4369869"/>
              <a:ext cx="1065139" cy="275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B477A57E-6969-D2C2-03C7-22BFA3548306}"/>
                </a:ext>
              </a:extLst>
            </p:cNvPr>
            <p:cNvSpPr/>
            <p:nvPr userDrawn="1"/>
          </p:nvSpPr>
          <p:spPr>
            <a:xfrm>
              <a:off x="6390834" y="4369869"/>
              <a:ext cx="1065139" cy="275493"/>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2ECE0F07-E1C5-AAA4-A16B-A17D9067B339}"/>
                </a:ext>
              </a:extLst>
            </p:cNvPr>
            <p:cNvSpPr/>
            <p:nvPr userDrawn="1"/>
          </p:nvSpPr>
          <p:spPr>
            <a:xfrm>
              <a:off x="7455973" y="4369869"/>
              <a:ext cx="1065139" cy="275493"/>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58E17D4C-0CA5-26C8-96DD-6FDC2606FCA8}"/>
                </a:ext>
              </a:extLst>
            </p:cNvPr>
            <p:cNvSpPr/>
            <p:nvPr userDrawn="1"/>
          </p:nvSpPr>
          <p:spPr>
            <a:xfrm>
              <a:off x="8521112" y="4369869"/>
              <a:ext cx="1065139" cy="275493"/>
            </a:xfrm>
            <a:prstGeom prst="rect">
              <a:avLst/>
            </a:prstGeom>
            <a:solidFill>
              <a:srgbClr val="77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 name="Text Placeholder 2">
            <a:extLst>
              <a:ext uri="{FF2B5EF4-FFF2-40B4-BE49-F238E27FC236}">
                <a16:creationId xmlns:a16="http://schemas.microsoft.com/office/drawing/2014/main" id="{9EBEE577-9A47-212D-7887-644DD7E84FC7}"/>
              </a:ext>
            </a:extLst>
          </p:cNvPr>
          <p:cNvSpPr>
            <a:spLocks noGrp="1"/>
          </p:cNvSpPr>
          <p:nvPr>
            <p:ph type="body" idx="1" hasCustomPrompt="1"/>
          </p:nvPr>
        </p:nvSpPr>
        <p:spPr>
          <a:xfrm>
            <a:off x="839789" y="1681163"/>
            <a:ext cx="5157787" cy="823912"/>
          </a:xfrm>
        </p:spPr>
        <p:txBody>
          <a:bodyPr anchor="ctr">
            <a:normAutofit/>
          </a:bodyPr>
          <a:lstStyle>
            <a:lvl1pPr marL="0" indent="0">
              <a:buNone/>
              <a:defRPr sz="2000" b="1">
                <a:solidFill>
                  <a:schemeClr val="accent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18" name="Content Placeholder 3">
            <a:extLst>
              <a:ext uri="{FF2B5EF4-FFF2-40B4-BE49-F238E27FC236}">
                <a16:creationId xmlns:a16="http://schemas.microsoft.com/office/drawing/2014/main" id="{2DA03070-6600-EE2C-6018-A3D4F8D9D706}"/>
              </a:ext>
            </a:extLst>
          </p:cNvPr>
          <p:cNvSpPr>
            <a:spLocks noGrp="1"/>
          </p:cNvSpPr>
          <p:nvPr>
            <p:ph sz="half" idx="2"/>
          </p:nvPr>
        </p:nvSpPr>
        <p:spPr>
          <a:xfrm>
            <a:off x="839789"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4">
            <a:extLst>
              <a:ext uri="{FF2B5EF4-FFF2-40B4-BE49-F238E27FC236}">
                <a16:creationId xmlns:a16="http://schemas.microsoft.com/office/drawing/2014/main" id="{5650BCE0-28A7-DFD6-935D-656662A6FCD4}"/>
              </a:ext>
            </a:extLst>
          </p:cNvPr>
          <p:cNvSpPr>
            <a:spLocks noGrp="1"/>
          </p:cNvSpPr>
          <p:nvPr>
            <p:ph type="body" sz="quarter" idx="3" hasCustomPrompt="1"/>
          </p:nvPr>
        </p:nvSpPr>
        <p:spPr>
          <a:xfrm>
            <a:off x="6172203" y="1681163"/>
            <a:ext cx="5183188" cy="823912"/>
          </a:xfrm>
        </p:spPr>
        <p:txBody>
          <a:bodyPr anchor="ctr">
            <a:normAutofit/>
          </a:bodyPr>
          <a:lstStyle>
            <a:lvl1pPr marL="0" indent="0">
              <a:buNone/>
              <a:defRPr sz="2000" b="1">
                <a:solidFill>
                  <a:schemeClr val="accent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20" name="Content Placeholder 5">
            <a:extLst>
              <a:ext uri="{FF2B5EF4-FFF2-40B4-BE49-F238E27FC236}">
                <a16:creationId xmlns:a16="http://schemas.microsoft.com/office/drawing/2014/main" id="{4F723E93-88AC-3BD0-54CC-AD4A78001C00}"/>
              </a:ext>
            </a:extLst>
          </p:cNvPr>
          <p:cNvSpPr>
            <a:spLocks noGrp="1"/>
          </p:cNvSpPr>
          <p:nvPr>
            <p:ph sz="quarter" idx="4"/>
          </p:nvPr>
        </p:nvSpPr>
        <p:spPr>
          <a:xfrm>
            <a:off x="6172203"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03114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Yellow - 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87EEF-FED5-038A-B3D8-161D93032F3A}"/>
              </a:ext>
            </a:extLst>
          </p:cNvPr>
          <p:cNvSpPr/>
          <p:nvPr userDrawn="1"/>
        </p:nvSpPr>
        <p:spPr>
          <a:xfrm>
            <a:off x="10988168" y="6356350"/>
            <a:ext cx="365632" cy="365632"/>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b="0" i="0">
                <a:solidFill>
                  <a:srgbClr val="F7931D"/>
                </a:solidFill>
                <a:latin typeface="Aleo" panose="020F0502020204030203" pitchFamily="34" charset="77"/>
              </a:defRPr>
            </a:lvl1pPr>
          </a:lstStyle>
          <a:p>
            <a:r>
              <a:rPr lang="en-US" dirty="0"/>
              <a:t>Click to edit Master title style</a:t>
            </a:r>
          </a:p>
        </p:txBody>
      </p:sp>
      <p:sp>
        <p:nvSpPr>
          <p:cNvPr id="3" name="Content Placeholder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159217"/>
            <a:ext cx="3932237" cy="3709775"/>
          </a:xfrm>
        </p:spPr>
        <p:txBody>
          <a:bodyPr>
            <a:normAutofit/>
          </a:bodyPr>
          <a:lstStyle>
            <a:lvl1pPr marL="0" indent="0">
              <a:buNone/>
              <a:defRPr sz="1400" b="0" i="1">
                <a:solidFill>
                  <a:srgbClr val="F7931D"/>
                </a:solidFill>
                <a:latin typeface="Arial" panose="020B0604020202020204" pitchFamily="34" charset="0"/>
                <a:cs typeface="Arial" panose="020B0604020202020204" pitchFamily="34"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838200" y="6356356"/>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A19504B8-6184-EDEF-7684-BB957E434B92}"/>
              </a:ext>
            </a:extLst>
          </p:cNvPr>
          <p:cNvSpPr/>
          <p:nvPr userDrawn="1"/>
        </p:nvSpPr>
        <p:spPr>
          <a:xfrm>
            <a:off x="-8825" y="-15166"/>
            <a:ext cx="12200825" cy="275493"/>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lide Number Placeholder 8">
            <a:extLst>
              <a:ext uri="{FF2B5EF4-FFF2-40B4-BE49-F238E27FC236}">
                <a16:creationId xmlns:a16="http://schemas.microsoft.com/office/drawing/2014/main" id="{2BE2AA39-55EB-295F-FEE4-529222B70A42}"/>
              </a:ext>
            </a:extLst>
          </p:cNvPr>
          <p:cNvSpPr>
            <a:spLocks noGrp="1"/>
          </p:cNvSpPr>
          <p:nvPr>
            <p:ph type="sldNum" sz="quarter" idx="12"/>
          </p:nvPr>
        </p:nvSpPr>
        <p:spPr>
          <a:xfrm>
            <a:off x="10988168" y="6356356"/>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22346528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rgundy - Section Header">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2779F140-C7A4-2D85-4DEF-0C8D01436DD3}"/>
              </a:ext>
            </a:extLst>
          </p:cNvPr>
          <p:cNvSpPr>
            <a:spLocks noGrp="1"/>
          </p:cNvSpPr>
          <p:nvPr>
            <p:ph type="pic" sz="quarter" idx="10"/>
          </p:nvPr>
        </p:nvSpPr>
        <p:spPr>
          <a:xfrm>
            <a:off x="0" y="1"/>
            <a:ext cx="12192000" cy="4659650"/>
          </a:xfrm>
        </p:spPr>
        <p:txBody>
          <a:bodyPr/>
          <a:lstStyle/>
          <a:p>
            <a:endParaRPr lang="en-US" dirty="0"/>
          </a:p>
        </p:txBody>
      </p:sp>
      <p:sp>
        <p:nvSpPr>
          <p:cNvPr id="2" name="Title 1"/>
          <p:cNvSpPr>
            <a:spLocks noGrp="1"/>
          </p:cNvSpPr>
          <p:nvPr>
            <p:ph type="title"/>
          </p:nvPr>
        </p:nvSpPr>
        <p:spPr>
          <a:xfrm>
            <a:off x="2113111" y="5125250"/>
            <a:ext cx="7422776" cy="1732750"/>
          </a:xfrm>
          <a:prstGeom prst="rect">
            <a:avLst/>
          </a:prstGeom>
        </p:spPr>
        <p:txBody>
          <a:bodyPr anchor="t"/>
          <a:lstStyle>
            <a:lvl1pPr>
              <a:defRPr sz="6000">
                <a:solidFill>
                  <a:srgbClr val="961A4B"/>
                </a:solidFill>
              </a:defRPr>
            </a:lvl1pPr>
          </a:lstStyle>
          <a:p>
            <a:r>
              <a:rPr lang="en-US" dirty="0"/>
              <a:t>Click to edit Master title style</a:t>
            </a:r>
          </a:p>
        </p:txBody>
      </p:sp>
      <p:sp>
        <p:nvSpPr>
          <p:cNvPr id="3" name="Text Placeholder 2"/>
          <p:cNvSpPr>
            <a:spLocks noGrp="1"/>
          </p:cNvSpPr>
          <p:nvPr>
            <p:ph type="body" idx="1" hasCustomPrompt="1"/>
          </p:nvPr>
        </p:nvSpPr>
        <p:spPr>
          <a:xfrm>
            <a:off x="2113111" y="4790285"/>
            <a:ext cx="7422776" cy="427179"/>
          </a:xfrm>
        </p:spPr>
        <p:txBody>
          <a:bodyPr anchor="b"/>
          <a:lstStyle>
            <a:lvl1pPr marL="0" indent="0">
              <a:buNone/>
              <a:defRPr sz="2400" b="0" i="0">
                <a:solidFill>
                  <a:srgbClr val="961A4B"/>
                </a:solidFill>
                <a:latin typeface="Aleo Light" panose="020F0302020204030203" pitchFamily="34" charset="77"/>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BD6B7CA8-E81E-3210-FB83-941A75DE5A44}"/>
              </a:ext>
            </a:extLst>
          </p:cNvPr>
          <p:cNvSpPr/>
          <p:nvPr userDrawn="1"/>
        </p:nvSpPr>
        <p:spPr>
          <a:xfrm>
            <a:off x="9757441" y="4790279"/>
            <a:ext cx="2213003" cy="1940934"/>
          </a:xfrm>
          <a:prstGeom prst="rect">
            <a:avLst/>
          </a:prstGeom>
          <a:solidFill>
            <a:schemeClr val="bg1">
              <a:alpha val="85000"/>
            </a:schemeClr>
          </a:solidFill>
          <a:ln>
            <a:solidFill>
              <a:srgbClr val="961A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0" name="Straight Connector 9">
            <a:extLst>
              <a:ext uri="{FF2B5EF4-FFF2-40B4-BE49-F238E27FC236}">
                <a16:creationId xmlns:a16="http://schemas.microsoft.com/office/drawing/2014/main" id="{65B2458B-31EA-0F66-223B-ED6360122648}"/>
              </a:ext>
            </a:extLst>
          </p:cNvPr>
          <p:cNvCxnSpPr/>
          <p:nvPr userDrawn="1"/>
        </p:nvCxnSpPr>
        <p:spPr>
          <a:xfrm>
            <a:off x="9818917" y="5143745"/>
            <a:ext cx="2051639" cy="0"/>
          </a:xfrm>
          <a:prstGeom prst="line">
            <a:avLst/>
          </a:prstGeom>
          <a:ln w="9525">
            <a:solidFill>
              <a:srgbClr val="961A4B"/>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AEBB78A-BCA3-7CB3-2E67-6C9B3FCF900C}"/>
              </a:ext>
            </a:extLst>
          </p:cNvPr>
          <p:cNvSpPr txBox="1"/>
          <p:nvPr userDrawn="1"/>
        </p:nvSpPr>
        <p:spPr>
          <a:xfrm>
            <a:off x="9757441" y="4836449"/>
            <a:ext cx="2213003" cy="276999"/>
          </a:xfrm>
          <a:prstGeom prst="rect">
            <a:avLst/>
          </a:prstGeom>
          <a:noFill/>
        </p:spPr>
        <p:txBody>
          <a:bodyPr wrap="square" rtlCol="0" anchor="ctr">
            <a:spAutoFit/>
          </a:bodyPr>
          <a:lstStyle/>
          <a:p>
            <a:pPr algn="ctr"/>
            <a:r>
              <a:rPr lang="en-US" sz="1200" b="0" i="0" spc="80" baseline="0" dirty="0">
                <a:solidFill>
                  <a:srgbClr val="961A4B"/>
                </a:solidFill>
                <a:latin typeface="Aleo" panose="020F0502020204030203" pitchFamily="34" charset="77"/>
              </a:rPr>
              <a:t>SECTION CONTENTS</a:t>
            </a:r>
          </a:p>
        </p:txBody>
      </p:sp>
      <p:sp>
        <p:nvSpPr>
          <p:cNvPr id="12" name="Text Placeholder 28">
            <a:extLst>
              <a:ext uri="{FF2B5EF4-FFF2-40B4-BE49-F238E27FC236}">
                <a16:creationId xmlns:a16="http://schemas.microsoft.com/office/drawing/2014/main" id="{FA656175-2E9B-520B-6C43-0961827515EE}"/>
              </a:ext>
            </a:extLst>
          </p:cNvPr>
          <p:cNvSpPr>
            <a:spLocks noGrp="1"/>
          </p:cNvSpPr>
          <p:nvPr>
            <p:ph type="body" sz="quarter" idx="12"/>
          </p:nvPr>
        </p:nvSpPr>
        <p:spPr>
          <a:xfrm>
            <a:off x="9818917" y="5174053"/>
            <a:ext cx="2051639" cy="1557161"/>
          </a:xfrm>
        </p:spPr>
        <p:txBody>
          <a:bodyPr>
            <a:noAutofit/>
          </a:bodyPr>
          <a:lstStyle>
            <a:lvl1pPr>
              <a:defRPr sz="1000">
                <a:solidFill>
                  <a:schemeClr val="tx1">
                    <a:lumMod val="75000"/>
                    <a:lumOff val="25000"/>
                  </a:schemeClr>
                </a:solidFill>
              </a:defRPr>
            </a:lvl1pPr>
            <a:lvl2pPr>
              <a:defRPr sz="1000">
                <a:solidFill>
                  <a:schemeClr val="tx1">
                    <a:lumMod val="75000"/>
                    <a:lumOff val="25000"/>
                  </a:schemeClr>
                </a:solidFill>
              </a:defRPr>
            </a:lvl2pPr>
            <a:lvl3pPr>
              <a:defRPr sz="1000">
                <a:solidFill>
                  <a:schemeClr val="tx1">
                    <a:lumMod val="75000"/>
                    <a:lumOff val="25000"/>
                  </a:schemeClr>
                </a:solidFill>
              </a:defRPr>
            </a:lvl3pPr>
            <a:lvl4pPr>
              <a:defRPr sz="1000">
                <a:solidFill>
                  <a:schemeClr val="tx1">
                    <a:lumMod val="75000"/>
                    <a:lumOff val="25000"/>
                  </a:schemeClr>
                </a:solidFill>
              </a:defRPr>
            </a:lvl4pPr>
            <a:lvl5pPr>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5">
            <a:extLst>
              <a:ext uri="{FF2B5EF4-FFF2-40B4-BE49-F238E27FC236}">
                <a16:creationId xmlns:a16="http://schemas.microsoft.com/office/drawing/2014/main" id="{716639DB-FF3E-85F1-890F-AFDEEA7EE937}"/>
              </a:ext>
            </a:extLst>
          </p:cNvPr>
          <p:cNvSpPr>
            <a:spLocks noGrp="1"/>
          </p:cNvSpPr>
          <p:nvPr>
            <p:ph type="body" sz="quarter" idx="13" hasCustomPrompt="1"/>
          </p:nvPr>
        </p:nvSpPr>
        <p:spPr>
          <a:xfrm>
            <a:off x="7599367" y="4171950"/>
            <a:ext cx="4600575" cy="198438"/>
          </a:xfrm>
        </p:spPr>
        <p:txBody>
          <a:bodyPr>
            <a:noAutofit/>
          </a:bodyPr>
          <a:lstStyle>
            <a:lvl1pPr marL="0" indent="0" algn="r">
              <a:buNone/>
              <a:defRPr sz="700">
                <a:solidFill>
                  <a:schemeClr val="bg1">
                    <a:lumMod val="50000"/>
                  </a:schemeClr>
                </a:solidFill>
              </a:defRPr>
            </a:lvl1pPr>
            <a:lvl2pPr marL="457178" indent="0" algn="r">
              <a:buNone/>
              <a:defRPr sz="700">
                <a:solidFill>
                  <a:schemeClr val="bg1">
                    <a:lumMod val="50000"/>
                  </a:schemeClr>
                </a:solidFill>
              </a:defRPr>
            </a:lvl2pPr>
            <a:lvl3pPr marL="914354" indent="0" algn="r">
              <a:buNone/>
              <a:defRPr sz="700">
                <a:solidFill>
                  <a:schemeClr val="bg1">
                    <a:lumMod val="50000"/>
                  </a:schemeClr>
                </a:solidFill>
              </a:defRPr>
            </a:lvl3pPr>
            <a:lvl4pPr marL="1371532" indent="0" algn="r">
              <a:buNone/>
              <a:defRPr sz="700">
                <a:solidFill>
                  <a:schemeClr val="bg1">
                    <a:lumMod val="50000"/>
                  </a:schemeClr>
                </a:solidFill>
              </a:defRPr>
            </a:lvl4pPr>
            <a:lvl5pPr marL="1828709"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6">
            <a:extLst>
              <a:ext uri="{FF2B5EF4-FFF2-40B4-BE49-F238E27FC236}">
                <a16:creationId xmlns:a16="http://schemas.microsoft.com/office/drawing/2014/main" id="{5EA0CE55-D19B-980E-FF5F-DFA36007F160}"/>
              </a:ext>
            </a:extLst>
          </p:cNvPr>
          <p:cNvSpPr>
            <a:spLocks noGrp="1"/>
          </p:cNvSpPr>
          <p:nvPr>
            <p:ph type="body" sz="quarter" idx="14"/>
          </p:nvPr>
        </p:nvSpPr>
        <p:spPr>
          <a:xfrm>
            <a:off x="0" y="4790279"/>
            <a:ext cx="2113109" cy="2067720"/>
          </a:xfrm>
        </p:spPr>
        <p:txBody>
          <a:bodyPr anchor="ctr">
            <a:noAutofit/>
          </a:bodyPr>
          <a:lstStyle>
            <a:lvl1pPr marL="0" indent="0" algn="ctr">
              <a:buNone/>
              <a:defRPr sz="20000" b="1">
                <a:solidFill>
                  <a:srgbClr val="961A4B">
                    <a:alpha val="10000"/>
                  </a:srgbClr>
                </a:solidFill>
              </a:defRPr>
            </a:lvl1pPr>
            <a:lvl2pPr marL="457178" indent="0" algn="ctr">
              <a:buNone/>
              <a:defRPr sz="20000" b="1">
                <a:solidFill>
                  <a:srgbClr val="961A4B">
                    <a:alpha val="10000"/>
                  </a:srgbClr>
                </a:solidFill>
              </a:defRPr>
            </a:lvl2pPr>
            <a:lvl3pPr marL="914354" indent="0" algn="ctr">
              <a:buNone/>
              <a:defRPr sz="20000" b="1">
                <a:solidFill>
                  <a:srgbClr val="961A4B">
                    <a:alpha val="10000"/>
                  </a:srgbClr>
                </a:solidFill>
              </a:defRPr>
            </a:lvl3pPr>
            <a:lvl4pPr marL="1371532" indent="0" algn="ctr">
              <a:buNone/>
              <a:defRPr sz="20000" b="1">
                <a:solidFill>
                  <a:srgbClr val="961A4B">
                    <a:alpha val="10000"/>
                  </a:srgbClr>
                </a:solidFill>
              </a:defRPr>
            </a:lvl4pPr>
            <a:lvl5pPr marL="1828709" indent="0" algn="ctr">
              <a:buNone/>
              <a:defRPr sz="20000" b="1">
                <a:solidFill>
                  <a:srgbClr val="961A4B">
                    <a:alpha val="10000"/>
                  </a:srgb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03713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urgundy - 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86A99D-60CC-00A6-4F83-E5A7CCEEE31A}"/>
              </a:ext>
            </a:extLst>
          </p:cNvPr>
          <p:cNvSpPr/>
          <p:nvPr userDrawn="1"/>
        </p:nvSpPr>
        <p:spPr>
          <a:xfrm>
            <a:off x="10988168" y="6356350"/>
            <a:ext cx="365632" cy="365632"/>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365129"/>
            <a:ext cx="10515600" cy="1325563"/>
          </a:xfrm>
          <a:prstGeom prst="rect">
            <a:avLst/>
          </a:prstGeom>
        </p:spPr>
        <p:txBody>
          <a:bodyPr/>
          <a:lstStyle>
            <a:lvl1pPr>
              <a:defRPr>
                <a:solidFill>
                  <a:srgbClr val="961A4B"/>
                </a:solidFill>
              </a:defRPr>
            </a:lvl1pPr>
          </a:lstStyle>
          <a:p>
            <a:r>
              <a:rPr lang="en-US" dirty="0"/>
              <a:t>Click to edit Master title style</a:t>
            </a:r>
          </a:p>
        </p:txBody>
      </p:sp>
      <p:sp>
        <p:nvSpPr>
          <p:cNvPr id="4" name="Footer Placeholder 3"/>
          <p:cNvSpPr>
            <a:spLocks noGrp="1"/>
          </p:cNvSpPr>
          <p:nvPr>
            <p:ph type="ftr" sz="quarter" idx="11"/>
          </p:nvPr>
        </p:nvSpPr>
        <p:spPr>
          <a:xfrm>
            <a:off x="838200" y="6356356"/>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6" name="Rectangle 5">
            <a:extLst>
              <a:ext uri="{FF2B5EF4-FFF2-40B4-BE49-F238E27FC236}">
                <a16:creationId xmlns:a16="http://schemas.microsoft.com/office/drawing/2014/main" id="{0F7E87F2-EC5D-860E-DD8C-9437465C17ED}"/>
              </a:ext>
            </a:extLst>
          </p:cNvPr>
          <p:cNvSpPr/>
          <p:nvPr userDrawn="1"/>
        </p:nvSpPr>
        <p:spPr>
          <a:xfrm>
            <a:off x="-8825" y="-15166"/>
            <a:ext cx="12200825" cy="275493"/>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8">
            <a:extLst>
              <a:ext uri="{FF2B5EF4-FFF2-40B4-BE49-F238E27FC236}">
                <a16:creationId xmlns:a16="http://schemas.microsoft.com/office/drawing/2014/main" id="{06EB78FF-43C9-EB30-D750-C5C995D02BA8}"/>
              </a:ext>
            </a:extLst>
          </p:cNvPr>
          <p:cNvSpPr>
            <a:spLocks noGrp="1"/>
          </p:cNvSpPr>
          <p:nvPr>
            <p:ph type="sldNum" sz="quarter" idx="12"/>
          </p:nvPr>
        </p:nvSpPr>
        <p:spPr>
          <a:xfrm>
            <a:off x="10988168" y="6356356"/>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5" name="Content Placeholder 2">
            <a:extLst>
              <a:ext uri="{FF2B5EF4-FFF2-40B4-BE49-F238E27FC236}">
                <a16:creationId xmlns:a16="http://schemas.microsoft.com/office/drawing/2014/main" id="{CEEA8463-72F1-E281-5F20-860512CE0AEE}"/>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42625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Burgundy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7AE5E9-25E6-3EC5-ABD7-32A40645565C}"/>
              </a:ext>
            </a:extLst>
          </p:cNvPr>
          <p:cNvSpPr/>
          <p:nvPr userDrawn="1"/>
        </p:nvSpPr>
        <p:spPr>
          <a:xfrm>
            <a:off x="10988168" y="6356350"/>
            <a:ext cx="365632" cy="365632"/>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365129"/>
            <a:ext cx="10515600" cy="1325563"/>
          </a:xfrm>
          <a:prstGeom prst="rect">
            <a:avLst/>
          </a:prstGeom>
        </p:spPr>
        <p:txBody>
          <a:bodyPr/>
          <a:lstStyle>
            <a:lvl1pPr>
              <a:defRPr>
                <a:solidFill>
                  <a:srgbClr val="961A4B"/>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38200" y="6356356"/>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7A828614-4796-B8D0-93F1-78160173BD78}"/>
              </a:ext>
            </a:extLst>
          </p:cNvPr>
          <p:cNvSpPr/>
          <p:nvPr userDrawn="1"/>
        </p:nvSpPr>
        <p:spPr>
          <a:xfrm>
            <a:off x="-8825" y="-15166"/>
            <a:ext cx="12200825" cy="275493"/>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lide Number Placeholder 8">
            <a:extLst>
              <a:ext uri="{FF2B5EF4-FFF2-40B4-BE49-F238E27FC236}">
                <a16:creationId xmlns:a16="http://schemas.microsoft.com/office/drawing/2014/main" id="{8A33D0CD-311F-80CF-64AC-8CBF83FFF694}"/>
              </a:ext>
            </a:extLst>
          </p:cNvPr>
          <p:cNvSpPr>
            <a:spLocks noGrp="1"/>
          </p:cNvSpPr>
          <p:nvPr>
            <p:ph type="sldNum" sz="quarter" idx="12"/>
          </p:nvPr>
        </p:nvSpPr>
        <p:spPr>
          <a:xfrm>
            <a:off x="10988168" y="6356356"/>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2408825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Burgundy -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18C8D-C9B7-FB9A-D8D7-43C32182FF7C}"/>
              </a:ext>
            </a:extLst>
          </p:cNvPr>
          <p:cNvSpPr/>
          <p:nvPr userDrawn="1"/>
        </p:nvSpPr>
        <p:spPr>
          <a:xfrm>
            <a:off x="10988168" y="6356350"/>
            <a:ext cx="365632" cy="365632"/>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9788" y="365129"/>
            <a:ext cx="10515600" cy="1325563"/>
          </a:xfrm>
          <a:prstGeom prst="rect">
            <a:avLst/>
          </a:prstGeom>
        </p:spPr>
        <p:txBody>
          <a:bodyPr/>
          <a:lstStyle>
            <a:lvl1pPr>
              <a:defRPr>
                <a:solidFill>
                  <a:srgbClr val="961A4B"/>
                </a:solidFill>
              </a:defRPr>
            </a:lvl1pPr>
          </a:lstStyle>
          <a:p>
            <a:r>
              <a:rPr lang="en-US" dirty="0"/>
              <a:t>Click to edit Master title style</a:t>
            </a:r>
          </a:p>
        </p:txBody>
      </p:sp>
      <p:sp>
        <p:nvSpPr>
          <p:cNvPr id="3" name="Text Placeholder 2"/>
          <p:cNvSpPr>
            <a:spLocks noGrp="1"/>
          </p:cNvSpPr>
          <p:nvPr>
            <p:ph type="body" idx="1" hasCustomPrompt="1"/>
          </p:nvPr>
        </p:nvSpPr>
        <p:spPr>
          <a:xfrm>
            <a:off x="839789" y="1681163"/>
            <a:ext cx="5157787" cy="823912"/>
          </a:xfrm>
        </p:spPr>
        <p:txBody>
          <a:bodyPr anchor="ctr">
            <a:normAutofit/>
          </a:bodyPr>
          <a:lstStyle>
            <a:lvl1pPr marL="0" indent="0">
              <a:buNone/>
              <a:defRPr sz="2000" b="1">
                <a:solidFill>
                  <a:srgbClr val="961A4B"/>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3" y="1681163"/>
            <a:ext cx="5183188" cy="823912"/>
          </a:xfrm>
        </p:spPr>
        <p:txBody>
          <a:bodyPr anchor="ctr">
            <a:normAutofit/>
          </a:bodyPr>
          <a:lstStyle>
            <a:lvl1pPr marL="0" indent="0">
              <a:buNone/>
              <a:defRPr sz="2000" b="1">
                <a:solidFill>
                  <a:srgbClr val="961A4B"/>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3"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838200" y="6356356"/>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7" name="Rectangle 6">
            <a:extLst>
              <a:ext uri="{FF2B5EF4-FFF2-40B4-BE49-F238E27FC236}">
                <a16:creationId xmlns:a16="http://schemas.microsoft.com/office/drawing/2014/main" id="{CFBD3C63-35CC-C28F-1835-25D4F579748C}"/>
              </a:ext>
            </a:extLst>
          </p:cNvPr>
          <p:cNvSpPr/>
          <p:nvPr userDrawn="1"/>
        </p:nvSpPr>
        <p:spPr>
          <a:xfrm>
            <a:off x="-8825" y="-15166"/>
            <a:ext cx="12200825" cy="275493"/>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Slide Number Placeholder 8">
            <a:extLst>
              <a:ext uri="{FF2B5EF4-FFF2-40B4-BE49-F238E27FC236}">
                <a16:creationId xmlns:a16="http://schemas.microsoft.com/office/drawing/2014/main" id="{4376D11C-5D92-824E-5AD7-639D8F1FA10C}"/>
              </a:ext>
            </a:extLst>
          </p:cNvPr>
          <p:cNvSpPr>
            <a:spLocks noGrp="1"/>
          </p:cNvSpPr>
          <p:nvPr>
            <p:ph type="sldNum" sz="quarter" idx="12"/>
          </p:nvPr>
        </p:nvSpPr>
        <p:spPr>
          <a:xfrm>
            <a:off x="10988168" y="6356356"/>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5409539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Burgundy - 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87EEF-FED5-038A-B3D8-161D93032F3A}"/>
              </a:ext>
            </a:extLst>
          </p:cNvPr>
          <p:cNvSpPr/>
          <p:nvPr userDrawn="1"/>
        </p:nvSpPr>
        <p:spPr>
          <a:xfrm>
            <a:off x="10988168" y="6356350"/>
            <a:ext cx="365632" cy="365632"/>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b="0" i="0">
                <a:solidFill>
                  <a:srgbClr val="961A4B"/>
                </a:solidFill>
                <a:latin typeface="Aleo" panose="020F0502020204030203" pitchFamily="34" charset="77"/>
              </a:defRPr>
            </a:lvl1pPr>
          </a:lstStyle>
          <a:p>
            <a:r>
              <a:rPr lang="en-US" dirty="0"/>
              <a:t>Click to edit Master title style</a:t>
            </a:r>
          </a:p>
        </p:txBody>
      </p:sp>
      <p:sp>
        <p:nvSpPr>
          <p:cNvPr id="3" name="Content Placeholder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159217"/>
            <a:ext cx="3932237" cy="3709775"/>
          </a:xfrm>
        </p:spPr>
        <p:txBody>
          <a:bodyPr>
            <a:normAutofit/>
          </a:bodyPr>
          <a:lstStyle>
            <a:lvl1pPr marL="0" indent="0">
              <a:buNone/>
              <a:defRPr sz="1400" b="0" i="1">
                <a:solidFill>
                  <a:srgbClr val="961A4B"/>
                </a:solidFill>
                <a:latin typeface="Arial" panose="020B0604020202020204" pitchFamily="34" charset="0"/>
                <a:cs typeface="Arial" panose="020B0604020202020204" pitchFamily="34"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838200" y="6356356"/>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B8AAFB1F-8F80-75AB-E90C-7D8A782B5A01}"/>
              </a:ext>
            </a:extLst>
          </p:cNvPr>
          <p:cNvSpPr/>
          <p:nvPr userDrawn="1"/>
        </p:nvSpPr>
        <p:spPr>
          <a:xfrm>
            <a:off x="-8825" y="-15166"/>
            <a:ext cx="12200825" cy="275493"/>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lide Number Placeholder 8">
            <a:extLst>
              <a:ext uri="{FF2B5EF4-FFF2-40B4-BE49-F238E27FC236}">
                <a16:creationId xmlns:a16="http://schemas.microsoft.com/office/drawing/2014/main" id="{EE4A5201-1ED3-BC57-7692-D40D91525526}"/>
              </a:ext>
            </a:extLst>
          </p:cNvPr>
          <p:cNvSpPr>
            <a:spLocks noGrp="1"/>
          </p:cNvSpPr>
          <p:nvPr>
            <p:ph type="sldNum" sz="quarter" idx="12"/>
          </p:nvPr>
        </p:nvSpPr>
        <p:spPr>
          <a:xfrm>
            <a:off x="10988168" y="6356356"/>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42841808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ey - Section Header">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2779F140-C7A4-2D85-4DEF-0C8D01436DD3}"/>
              </a:ext>
            </a:extLst>
          </p:cNvPr>
          <p:cNvSpPr>
            <a:spLocks noGrp="1"/>
          </p:cNvSpPr>
          <p:nvPr>
            <p:ph type="pic" sz="quarter" idx="10"/>
          </p:nvPr>
        </p:nvSpPr>
        <p:spPr>
          <a:xfrm>
            <a:off x="0" y="1"/>
            <a:ext cx="12192000" cy="4659650"/>
          </a:xfrm>
        </p:spPr>
        <p:txBody>
          <a:bodyPr/>
          <a:lstStyle/>
          <a:p>
            <a:endParaRPr lang="en-US" dirty="0"/>
          </a:p>
        </p:txBody>
      </p:sp>
      <p:sp>
        <p:nvSpPr>
          <p:cNvPr id="2" name="Title 1"/>
          <p:cNvSpPr>
            <a:spLocks noGrp="1"/>
          </p:cNvSpPr>
          <p:nvPr>
            <p:ph type="title"/>
          </p:nvPr>
        </p:nvSpPr>
        <p:spPr>
          <a:xfrm>
            <a:off x="2113111" y="5125250"/>
            <a:ext cx="7422776" cy="1732750"/>
          </a:xfrm>
          <a:prstGeom prst="rect">
            <a:avLst/>
          </a:prstGeom>
        </p:spPr>
        <p:txBody>
          <a:bodyPr anchor="t"/>
          <a:lstStyle>
            <a:lvl1pPr>
              <a:defRPr sz="6000">
                <a:solidFill>
                  <a:srgbClr val="77777A"/>
                </a:solidFill>
              </a:defRPr>
            </a:lvl1pPr>
          </a:lstStyle>
          <a:p>
            <a:r>
              <a:rPr lang="en-US" dirty="0"/>
              <a:t>Click to edit Master title style</a:t>
            </a:r>
          </a:p>
        </p:txBody>
      </p:sp>
      <p:sp>
        <p:nvSpPr>
          <p:cNvPr id="3" name="Text Placeholder 2"/>
          <p:cNvSpPr>
            <a:spLocks noGrp="1"/>
          </p:cNvSpPr>
          <p:nvPr>
            <p:ph type="body" idx="1" hasCustomPrompt="1"/>
          </p:nvPr>
        </p:nvSpPr>
        <p:spPr>
          <a:xfrm>
            <a:off x="2113111" y="4790285"/>
            <a:ext cx="7422776" cy="427179"/>
          </a:xfrm>
        </p:spPr>
        <p:txBody>
          <a:bodyPr anchor="b"/>
          <a:lstStyle>
            <a:lvl1pPr marL="0" indent="0">
              <a:buNone/>
              <a:defRPr sz="2400" b="0" i="0">
                <a:solidFill>
                  <a:srgbClr val="77777A"/>
                </a:solidFill>
                <a:latin typeface="Aleo Light" panose="020F0302020204030203" pitchFamily="34" charset="77"/>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BD6B7CA8-E81E-3210-FB83-941A75DE5A44}"/>
              </a:ext>
            </a:extLst>
          </p:cNvPr>
          <p:cNvSpPr/>
          <p:nvPr userDrawn="1"/>
        </p:nvSpPr>
        <p:spPr>
          <a:xfrm>
            <a:off x="9757441" y="4790279"/>
            <a:ext cx="2213003" cy="1940934"/>
          </a:xfrm>
          <a:prstGeom prst="rect">
            <a:avLst/>
          </a:prstGeom>
          <a:solidFill>
            <a:schemeClr val="bg1">
              <a:alpha val="85000"/>
            </a:schemeClr>
          </a:solidFill>
          <a:ln>
            <a:solidFill>
              <a:srgbClr val="7777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0" name="Straight Connector 9">
            <a:extLst>
              <a:ext uri="{FF2B5EF4-FFF2-40B4-BE49-F238E27FC236}">
                <a16:creationId xmlns:a16="http://schemas.microsoft.com/office/drawing/2014/main" id="{65B2458B-31EA-0F66-223B-ED6360122648}"/>
              </a:ext>
            </a:extLst>
          </p:cNvPr>
          <p:cNvCxnSpPr/>
          <p:nvPr userDrawn="1"/>
        </p:nvCxnSpPr>
        <p:spPr>
          <a:xfrm>
            <a:off x="9818917" y="5143745"/>
            <a:ext cx="2051639" cy="0"/>
          </a:xfrm>
          <a:prstGeom prst="line">
            <a:avLst/>
          </a:prstGeom>
          <a:ln w="9525">
            <a:solidFill>
              <a:srgbClr val="77777A"/>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AEBB78A-BCA3-7CB3-2E67-6C9B3FCF900C}"/>
              </a:ext>
            </a:extLst>
          </p:cNvPr>
          <p:cNvSpPr txBox="1"/>
          <p:nvPr userDrawn="1"/>
        </p:nvSpPr>
        <p:spPr>
          <a:xfrm>
            <a:off x="9757441" y="4836449"/>
            <a:ext cx="2213003" cy="276999"/>
          </a:xfrm>
          <a:prstGeom prst="rect">
            <a:avLst/>
          </a:prstGeom>
          <a:noFill/>
        </p:spPr>
        <p:txBody>
          <a:bodyPr wrap="square" rtlCol="0" anchor="ctr">
            <a:spAutoFit/>
          </a:bodyPr>
          <a:lstStyle/>
          <a:p>
            <a:pPr algn="ctr"/>
            <a:r>
              <a:rPr lang="en-US" sz="1200" b="0" i="0" spc="80" baseline="0" dirty="0">
                <a:solidFill>
                  <a:srgbClr val="77777A"/>
                </a:solidFill>
                <a:latin typeface="Aleo" panose="020F0502020204030203" pitchFamily="34" charset="77"/>
              </a:rPr>
              <a:t>SECTION CONTENTS</a:t>
            </a:r>
          </a:p>
        </p:txBody>
      </p:sp>
      <p:sp>
        <p:nvSpPr>
          <p:cNvPr id="12" name="Text Placeholder 28">
            <a:extLst>
              <a:ext uri="{FF2B5EF4-FFF2-40B4-BE49-F238E27FC236}">
                <a16:creationId xmlns:a16="http://schemas.microsoft.com/office/drawing/2014/main" id="{FA656175-2E9B-520B-6C43-0961827515EE}"/>
              </a:ext>
            </a:extLst>
          </p:cNvPr>
          <p:cNvSpPr>
            <a:spLocks noGrp="1"/>
          </p:cNvSpPr>
          <p:nvPr>
            <p:ph type="body" sz="quarter" idx="12"/>
          </p:nvPr>
        </p:nvSpPr>
        <p:spPr>
          <a:xfrm>
            <a:off x="9818917" y="5174053"/>
            <a:ext cx="2051639" cy="1557161"/>
          </a:xfrm>
        </p:spPr>
        <p:txBody>
          <a:bodyPr>
            <a:noAutofit/>
          </a:bodyPr>
          <a:lstStyle>
            <a:lvl1pPr>
              <a:defRPr sz="1000">
                <a:solidFill>
                  <a:schemeClr val="tx1">
                    <a:lumMod val="75000"/>
                    <a:lumOff val="25000"/>
                  </a:schemeClr>
                </a:solidFill>
              </a:defRPr>
            </a:lvl1pPr>
            <a:lvl2pPr>
              <a:defRPr sz="1000">
                <a:solidFill>
                  <a:schemeClr val="tx1">
                    <a:lumMod val="75000"/>
                    <a:lumOff val="25000"/>
                  </a:schemeClr>
                </a:solidFill>
              </a:defRPr>
            </a:lvl2pPr>
            <a:lvl3pPr>
              <a:defRPr sz="1000">
                <a:solidFill>
                  <a:schemeClr val="tx1">
                    <a:lumMod val="75000"/>
                    <a:lumOff val="25000"/>
                  </a:schemeClr>
                </a:solidFill>
              </a:defRPr>
            </a:lvl3pPr>
            <a:lvl4pPr>
              <a:defRPr sz="1000">
                <a:solidFill>
                  <a:schemeClr val="tx1">
                    <a:lumMod val="75000"/>
                    <a:lumOff val="25000"/>
                  </a:schemeClr>
                </a:solidFill>
              </a:defRPr>
            </a:lvl4pPr>
            <a:lvl5pPr>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5">
            <a:extLst>
              <a:ext uri="{FF2B5EF4-FFF2-40B4-BE49-F238E27FC236}">
                <a16:creationId xmlns:a16="http://schemas.microsoft.com/office/drawing/2014/main" id="{45A11781-7DBE-2901-D977-2550D7C1A0F4}"/>
              </a:ext>
            </a:extLst>
          </p:cNvPr>
          <p:cNvSpPr>
            <a:spLocks noGrp="1"/>
          </p:cNvSpPr>
          <p:nvPr>
            <p:ph type="body" sz="quarter" idx="13" hasCustomPrompt="1"/>
          </p:nvPr>
        </p:nvSpPr>
        <p:spPr>
          <a:xfrm>
            <a:off x="7599367" y="4171950"/>
            <a:ext cx="4600575" cy="198438"/>
          </a:xfrm>
        </p:spPr>
        <p:txBody>
          <a:bodyPr>
            <a:noAutofit/>
          </a:bodyPr>
          <a:lstStyle>
            <a:lvl1pPr marL="0" indent="0" algn="r">
              <a:buNone/>
              <a:defRPr sz="700">
                <a:solidFill>
                  <a:schemeClr val="bg1">
                    <a:lumMod val="50000"/>
                  </a:schemeClr>
                </a:solidFill>
              </a:defRPr>
            </a:lvl1pPr>
            <a:lvl2pPr marL="457178" indent="0" algn="r">
              <a:buNone/>
              <a:defRPr sz="700">
                <a:solidFill>
                  <a:schemeClr val="bg1">
                    <a:lumMod val="50000"/>
                  </a:schemeClr>
                </a:solidFill>
              </a:defRPr>
            </a:lvl2pPr>
            <a:lvl3pPr marL="914354" indent="0" algn="r">
              <a:buNone/>
              <a:defRPr sz="700">
                <a:solidFill>
                  <a:schemeClr val="bg1">
                    <a:lumMod val="50000"/>
                  </a:schemeClr>
                </a:solidFill>
              </a:defRPr>
            </a:lvl3pPr>
            <a:lvl4pPr marL="1371532" indent="0" algn="r">
              <a:buNone/>
              <a:defRPr sz="700">
                <a:solidFill>
                  <a:schemeClr val="bg1">
                    <a:lumMod val="50000"/>
                  </a:schemeClr>
                </a:solidFill>
              </a:defRPr>
            </a:lvl4pPr>
            <a:lvl5pPr marL="1828709"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6">
            <a:extLst>
              <a:ext uri="{FF2B5EF4-FFF2-40B4-BE49-F238E27FC236}">
                <a16:creationId xmlns:a16="http://schemas.microsoft.com/office/drawing/2014/main" id="{42477892-DA09-CE86-3049-5F3D603E9B80}"/>
              </a:ext>
            </a:extLst>
          </p:cNvPr>
          <p:cNvSpPr>
            <a:spLocks noGrp="1"/>
          </p:cNvSpPr>
          <p:nvPr>
            <p:ph type="body" sz="quarter" idx="14"/>
          </p:nvPr>
        </p:nvSpPr>
        <p:spPr>
          <a:xfrm>
            <a:off x="0" y="4790279"/>
            <a:ext cx="2113109" cy="2067720"/>
          </a:xfrm>
        </p:spPr>
        <p:txBody>
          <a:bodyPr anchor="ctr">
            <a:noAutofit/>
          </a:bodyPr>
          <a:lstStyle>
            <a:lvl1pPr marL="0" indent="0" algn="ctr">
              <a:buNone/>
              <a:defRPr sz="20000" b="1">
                <a:solidFill>
                  <a:srgbClr val="77777A">
                    <a:alpha val="10000"/>
                  </a:srgbClr>
                </a:solidFill>
              </a:defRPr>
            </a:lvl1pPr>
            <a:lvl2pPr marL="457178" indent="0" algn="ctr">
              <a:buNone/>
              <a:defRPr sz="20000" b="1">
                <a:solidFill>
                  <a:srgbClr val="77777A">
                    <a:alpha val="10000"/>
                  </a:srgbClr>
                </a:solidFill>
              </a:defRPr>
            </a:lvl2pPr>
            <a:lvl3pPr marL="914354" indent="0" algn="ctr">
              <a:buNone/>
              <a:defRPr sz="20000" b="1">
                <a:solidFill>
                  <a:srgbClr val="77777A">
                    <a:alpha val="10000"/>
                  </a:srgbClr>
                </a:solidFill>
              </a:defRPr>
            </a:lvl3pPr>
            <a:lvl4pPr marL="1371532" indent="0" algn="ctr">
              <a:buNone/>
              <a:defRPr sz="20000" b="1">
                <a:solidFill>
                  <a:srgbClr val="77777A">
                    <a:alpha val="10000"/>
                  </a:srgbClr>
                </a:solidFill>
              </a:defRPr>
            </a:lvl4pPr>
            <a:lvl5pPr marL="1828709" indent="0" algn="ctr">
              <a:buNone/>
              <a:defRPr sz="20000" b="1">
                <a:solidFill>
                  <a:srgbClr val="77777A">
                    <a:alpha val="10000"/>
                  </a:srgb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92985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ey - 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86A99D-60CC-00A6-4F83-E5A7CCEEE31A}"/>
              </a:ext>
            </a:extLst>
          </p:cNvPr>
          <p:cNvSpPr/>
          <p:nvPr userDrawn="1"/>
        </p:nvSpPr>
        <p:spPr>
          <a:xfrm>
            <a:off x="10988168" y="6356350"/>
            <a:ext cx="365632" cy="365632"/>
          </a:xfrm>
          <a:prstGeom prst="rect">
            <a:avLst/>
          </a:prstGeom>
          <a:solidFill>
            <a:srgbClr val="77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365129"/>
            <a:ext cx="10515600" cy="1325563"/>
          </a:xfrm>
          <a:prstGeom prst="rect">
            <a:avLst/>
          </a:prstGeom>
        </p:spPr>
        <p:txBody>
          <a:bodyPr/>
          <a:lstStyle>
            <a:lvl1pPr>
              <a:defRPr>
                <a:solidFill>
                  <a:srgbClr val="77777A"/>
                </a:solidFill>
              </a:defRPr>
            </a:lvl1pPr>
          </a:lstStyle>
          <a:p>
            <a:r>
              <a:rPr lang="en-US" dirty="0"/>
              <a:t>Click to edit Master title style</a:t>
            </a:r>
          </a:p>
        </p:txBody>
      </p:sp>
      <p:sp>
        <p:nvSpPr>
          <p:cNvPr id="4" name="Footer Placeholder 3"/>
          <p:cNvSpPr>
            <a:spLocks noGrp="1"/>
          </p:cNvSpPr>
          <p:nvPr>
            <p:ph type="ftr" sz="quarter" idx="11"/>
          </p:nvPr>
        </p:nvSpPr>
        <p:spPr>
          <a:xfrm>
            <a:off x="838200" y="6356356"/>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6" name="Rectangle 5">
            <a:extLst>
              <a:ext uri="{FF2B5EF4-FFF2-40B4-BE49-F238E27FC236}">
                <a16:creationId xmlns:a16="http://schemas.microsoft.com/office/drawing/2014/main" id="{3F3FC351-17DC-7A2C-E4DE-3229C6EC813C}"/>
              </a:ext>
            </a:extLst>
          </p:cNvPr>
          <p:cNvSpPr/>
          <p:nvPr userDrawn="1"/>
        </p:nvSpPr>
        <p:spPr>
          <a:xfrm>
            <a:off x="-8825" y="-15166"/>
            <a:ext cx="12200825" cy="275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8">
            <a:extLst>
              <a:ext uri="{FF2B5EF4-FFF2-40B4-BE49-F238E27FC236}">
                <a16:creationId xmlns:a16="http://schemas.microsoft.com/office/drawing/2014/main" id="{AB2E0BC0-1D2E-0D7D-A470-9DABB02B36D8}"/>
              </a:ext>
            </a:extLst>
          </p:cNvPr>
          <p:cNvSpPr>
            <a:spLocks noGrp="1"/>
          </p:cNvSpPr>
          <p:nvPr>
            <p:ph type="sldNum" sz="quarter" idx="12"/>
          </p:nvPr>
        </p:nvSpPr>
        <p:spPr>
          <a:xfrm>
            <a:off x="10988168" y="6356356"/>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5" name="Content Placeholder 2">
            <a:extLst>
              <a:ext uri="{FF2B5EF4-FFF2-40B4-BE49-F238E27FC236}">
                <a16:creationId xmlns:a16="http://schemas.microsoft.com/office/drawing/2014/main" id="{CE7B81C8-C29D-7E66-C6AA-AE9E2A1CD11F}"/>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18880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Grey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7AE5E9-25E6-3EC5-ABD7-32A40645565C}"/>
              </a:ext>
            </a:extLst>
          </p:cNvPr>
          <p:cNvSpPr/>
          <p:nvPr userDrawn="1"/>
        </p:nvSpPr>
        <p:spPr>
          <a:xfrm>
            <a:off x="10988168" y="6356350"/>
            <a:ext cx="365632" cy="365632"/>
          </a:xfrm>
          <a:prstGeom prst="rect">
            <a:avLst/>
          </a:prstGeom>
          <a:solidFill>
            <a:srgbClr val="77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365129"/>
            <a:ext cx="10515600" cy="1325563"/>
          </a:xfrm>
          <a:prstGeom prst="rect">
            <a:avLst/>
          </a:prstGeom>
        </p:spPr>
        <p:txBody>
          <a:bodyPr/>
          <a:lstStyle>
            <a:lvl1pPr>
              <a:defRPr>
                <a:solidFill>
                  <a:srgbClr val="77777A"/>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38200" y="6356356"/>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020581D1-B015-2527-4F08-686655D2CB41}"/>
              </a:ext>
            </a:extLst>
          </p:cNvPr>
          <p:cNvSpPr/>
          <p:nvPr userDrawn="1"/>
        </p:nvSpPr>
        <p:spPr>
          <a:xfrm>
            <a:off x="-8825" y="-15166"/>
            <a:ext cx="12200825" cy="275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lide Number Placeholder 8">
            <a:extLst>
              <a:ext uri="{FF2B5EF4-FFF2-40B4-BE49-F238E27FC236}">
                <a16:creationId xmlns:a16="http://schemas.microsoft.com/office/drawing/2014/main" id="{8C1ADB70-BB8E-48F2-CFC0-BE86C3E1F8AD}"/>
              </a:ext>
            </a:extLst>
          </p:cNvPr>
          <p:cNvSpPr>
            <a:spLocks noGrp="1"/>
          </p:cNvSpPr>
          <p:nvPr>
            <p:ph type="sldNum" sz="quarter" idx="12"/>
          </p:nvPr>
        </p:nvSpPr>
        <p:spPr>
          <a:xfrm>
            <a:off x="10988168" y="6356356"/>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6724953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Grey -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18C8D-C9B7-FB9A-D8D7-43C32182FF7C}"/>
              </a:ext>
            </a:extLst>
          </p:cNvPr>
          <p:cNvSpPr/>
          <p:nvPr userDrawn="1"/>
        </p:nvSpPr>
        <p:spPr>
          <a:xfrm>
            <a:off x="10988168" y="6356350"/>
            <a:ext cx="365632" cy="365632"/>
          </a:xfrm>
          <a:prstGeom prst="rect">
            <a:avLst/>
          </a:prstGeom>
          <a:solidFill>
            <a:srgbClr val="77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9788" y="365129"/>
            <a:ext cx="10515600" cy="1325563"/>
          </a:xfrm>
          <a:prstGeom prst="rect">
            <a:avLst/>
          </a:prstGeom>
        </p:spPr>
        <p:txBody>
          <a:bodyPr/>
          <a:lstStyle>
            <a:lvl1pPr>
              <a:defRPr>
                <a:solidFill>
                  <a:srgbClr val="77777A"/>
                </a:solidFill>
              </a:defRPr>
            </a:lvl1pPr>
          </a:lstStyle>
          <a:p>
            <a:r>
              <a:rPr lang="en-US" dirty="0"/>
              <a:t>Click to edit Master title style</a:t>
            </a:r>
          </a:p>
        </p:txBody>
      </p:sp>
      <p:sp>
        <p:nvSpPr>
          <p:cNvPr id="3" name="Text Placeholder 2"/>
          <p:cNvSpPr>
            <a:spLocks noGrp="1"/>
          </p:cNvSpPr>
          <p:nvPr>
            <p:ph type="body" idx="1" hasCustomPrompt="1"/>
          </p:nvPr>
        </p:nvSpPr>
        <p:spPr>
          <a:xfrm>
            <a:off x="839789" y="1681163"/>
            <a:ext cx="5157787" cy="823912"/>
          </a:xfrm>
        </p:spPr>
        <p:txBody>
          <a:bodyPr anchor="ctr">
            <a:normAutofit/>
          </a:bodyPr>
          <a:lstStyle>
            <a:lvl1pPr marL="0" indent="0">
              <a:buNone/>
              <a:defRPr sz="2000" b="1">
                <a:solidFill>
                  <a:schemeClr val="tx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3" y="1681163"/>
            <a:ext cx="5183188" cy="823912"/>
          </a:xfrm>
        </p:spPr>
        <p:txBody>
          <a:bodyPr anchor="ctr">
            <a:normAutofit/>
          </a:bodyPr>
          <a:lstStyle>
            <a:lvl1pPr marL="0" indent="0">
              <a:buNone/>
              <a:defRPr sz="2000" b="1">
                <a:solidFill>
                  <a:schemeClr val="tx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3"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838200" y="6356356"/>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7" name="Rectangle 6">
            <a:extLst>
              <a:ext uri="{FF2B5EF4-FFF2-40B4-BE49-F238E27FC236}">
                <a16:creationId xmlns:a16="http://schemas.microsoft.com/office/drawing/2014/main" id="{29D05F1D-3FB1-66CD-AA9A-D04B2106EB33}"/>
              </a:ext>
            </a:extLst>
          </p:cNvPr>
          <p:cNvSpPr/>
          <p:nvPr userDrawn="1"/>
        </p:nvSpPr>
        <p:spPr>
          <a:xfrm>
            <a:off x="-8825" y="-15166"/>
            <a:ext cx="12200825" cy="275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Slide Number Placeholder 8">
            <a:extLst>
              <a:ext uri="{FF2B5EF4-FFF2-40B4-BE49-F238E27FC236}">
                <a16:creationId xmlns:a16="http://schemas.microsoft.com/office/drawing/2014/main" id="{BC11F70E-F2AE-1A2B-770E-468050C8E705}"/>
              </a:ext>
            </a:extLst>
          </p:cNvPr>
          <p:cNvSpPr>
            <a:spLocks noGrp="1"/>
          </p:cNvSpPr>
          <p:nvPr>
            <p:ph type="sldNum" sz="quarter" idx="12"/>
          </p:nvPr>
        </p:nvSpPr>
        <p:spPr>
          <a:xfrm>
            <a:off x="10988168" y="6356356"/>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4163531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in - Content with Caption">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838200" y="6356356"/>
            <a:ext cx="7315200" cy="365125"/>
          </a:xfrm>
          <a:prstGeom prst="rect">
            <a:avLst/>
          </a:prstGeom>
        </p:spPr>
        <p:txBody>
          <a:bodyPr/>
          <a:lstStyle>
            <a:lvl1pPr>
              <a:defRPr spc="51" baseline="0">
                <a:solidFill>
                  <a:schemeClr val="bg1">
                    <a:lumMod val="50000"/>
                  </a:schemeClr>
                </a:solidFill>
              </a:defRPr>
            </a:lvl1pPr>
          </a:lstStyle>
          <a:p>
            <a:r>
              <a:rPr lang="en-US" dirty="0"/>
              <a:t>Global Out-of-school Children Initiative</a:t>
            </a:r>
          </a:p>
        </p:txBody>
      </p:sp>
      <p:sp>
        <p:nvSpPr>
          <p:cNvPr id="6" name="Slide Number Placeholder 5"/>
          <p:cNvSpPr>
            <a:spLocks noGrp="1"/>
          </p:cNvSpPr>
          <p:nvPr>
            <p:ph type="sldNum" sz="quarter" idx="12"/>
          </p:nvPr>
        </p:nvSpPr>
        <p:spPr>
          <a:xfrm>
            <a:off x="10980487" y="6356356"/>
            <a:ext cx="373316" cy="365125"/>
          </a:xfrm>
          <a:solidFill>
            <a:schemeClr val="bg1">
              <a:lumMod val="50000"/>
            </a:schemeClr>
          </a:solidFill>
        </p:spPr>
        <p:txBody>
          <a:bodyPr/>
          <a:lstStyle>
            <a:lvl1pPr algn="ctr">
              <a:defRPr>
                <a:solidFill>
                  <a:schemeClr val="bg1"/>
                </a:solidFill>
              </a:defRPr>
            </a:lvl1pPr>
          </a:lstStyle>
          <a:p>
            <a:fld id="{D429F7A4-7C4A-6148-A6AA-ED73C8AE3448}" type="slidenum">
              <a:rPr lang="en-US" altLang="en-US" smtClean="0"/>
              <a:pPr/>
              <a:t>‹#›</a:t>
            </a:fld>
            <a:endParaRPr lang="en-US" altLang="en-US" dirty="0"/>
          </a:p>
        </p:txBody>
      </p:sp>
      <p:grpSp>
        <p:nvGrpSpPr>
          <p:cNvPr id="4" name="Group 3">
            <a:extLst>
              <a:ext uri="{FF2B5EF4-FFF2-40B4-BE49-F238E27FC236}">
                <a16:creationId xmlns:a16="http://schemas.microsoft.com/office/drawing/2014/main" id="{941ECE51-0822-CCF0-5B2B-E22F42CC53CF}"/>
              </a:ext>
            </a:extLst>
          </p:cNvPr>
          <p:cNvGrpSpPr/>
          <p:nvPr userDrawn="1"/>
        </p:nvGrpSpPr>
        <p:grpSpPr>
          <a:xfrm>
            <a:off x="0" y="6"/>
            <a:ext cx="12192000" cy="275493"/>
            <a:chOff x="0" y="4369869"/>
            <a:chExt cx="9586251" cy="275493"/>
          </a:xfrm>
        </p:grpSpPr>
        <p:sp>
          <p:nvSpPr>
            <p:cNvPr id="7" name="Rectangle 6">
              <a:extLst>
                <a:ext uri="{FF2B5EF4-FFF2-40B4-BE49-F238E27FC236}">
                  <a16:creationId xmlns:a16="http://schemas.microsoft.com/office/drawing/2014/main" id="{E56D5CBC-950E-DE2A-F1BC-DE4A58D6DC65}"/>
                </a:ext>
              </a:extLst>
            </p:cNvPr>
            <p:cNvSpPr/>
            <p:nvPr userDrawn="1"/>
          </p:nvSpPr>
          <p:spPr>
            <a:xfrm>
              <a:off x="0" y="4369869"/>
              <a:ext cx="1065139" cy="2754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95EBB847-7014-A47A-9592-761E3D5917F6}"/>
                </a:ext>
              </a:extLst>
            </p:cNvPr>
            <p:cNvSpPr/>
            <p:nvPr userDrawn="1"/>
          </p:nvSpPr>
          <p:spPr>
            <a:xfrm>
              <a:off x="1065139" y="4369869"/>
              <a:ext cx="1065139" cy="2754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B1B30529-68F5-BD2C-A47D-BE451ED0C479}"/>
                </a:ext>
              </a:extLst>
            </p:cNvPr>
            <p:cNvSpPr/>
            <p:nvPr userDrawn="1"/>
          </p:nvSpPr>
          <p:spPr>
            <a:xfrm>
              <a:off x="2130278" y="4369869"/>
              <a:ext cx="1065139" cy="2754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3DC23294-72DC-C44D-4B83-7CD516AB8321}"/>
                </a:ext>
              </a:extLst>
            </p:cNvPr>
            <p:cNvSpPr/>
            <p:nvPr userDrawn="1"/>
          </p:nvSpPr>
          <p:spPr>
            <a:xfrm>
              <a:off x="3195417" y="4369869"/>
              <a:ext cx="1065139" cy="2754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FE4FF844-25A7-FC6F-0045-359DBA10EE48}"/>
                </a:ext>
              </a:extLst>
            </p:cNvPr>
            <p:cNvSpPr/>
            <p:nvPr userDrawn="1"/>
          </p:nvSpPr>
          <p:spPr>
            <a:xfrm>
              <a:off x="4260556" y="4369869"/>
              <a:ext cx="1065139" cy="2754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1840D271-42C7-5C79-7F61-6360FAE5EA92}"/>
                </a:ext>
              </a:extLst>
            </p:cNvPr>
            <p:cNvSpPr/>
            <p:nvPr userDrawn="1"/>
          </p:nvSpPr>
          <p:spPr>
            <a:xfrm>
              <a:off x="5325695" y="4369869"/>
              <a:ext cx="1065139" cy="275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B477A57E-6969-D2C2-03C7-22BFA3548306}"/>
                </a:ext>
              </a:extLst>
            </p:cNvPr>
            <p:cNvSpPr/>
            <p:nvPr userDrawn="1"/>
          </p:nvSpPr>
          <p:spPr>
            <a:xfrm>
              <a:off x="6390834" y="4369869"/>
              <a:ext cx="1065139" cy="275493"/>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2ECE0F07-E1C5-AAA4-A16B-A17D9067B339}"/>
                </a:ext>
              </a:extLst>
            </p:cNvPr>
            <p:cNvSpPr/>
            <p:nvPr userDrawn="1"/>
          </p:nvSpPr>
          <p:spPr>
            <a:xfrm>
              <a:off x="7455973" y="4369869"/>
              <a:ext cx="1065139" cy="275493"/>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58E17D4C-0CA5-26C8-96DD-6FDC2606FCA8}"/>
                </a:ext>
              </a:extLst>
            </p:cNvPr>
            <p:cNvSpPr/>
            <p:nvPr userDrawn="1"/>
          </p:nvSpPr>
          <p:spPr>
            <a:xfrm>
              <a:off x="8521112" y="4369869"/>
              <a:ext cx="1065139" cy="275493"/>
            </a:xfrm>
            <a:prstGeom prst="rect">
              <a:avLst/>
            </a:prstGeom>
            <a:solidFill>
              <a:srgbClr val="77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6" name="Title 1">
            <a:extLst>
              <a:ext uri="{FF2B5EF4-FFF2-40B4-BE49-F238E27FC236}">
                <a16:creationId xmlns:a16="http://schemas.microsoft.com/office/drawing/2014/main" id="{9EE52D13-3F57-B170-AC3C-C9FE345799B6}"/>
              </a:ext>
            </a:extLst>
          </p:cNvPr>
          <p:cNvSpPr>
            <a:spLocks noGrp="1"/>
          </p:cNvSpPr>
          <p:nvPr>
            <p:ph type="title"/>
          </p:nvPr>
        </p:nvSpPr>
        <p:spPr>
          <a:xfrm>
            <a:off x="839788" y="457200"/>
            <a:ext cx="3932237" cy="1600200"/>
          </a:xfrm>
          <a:prstGeom prst="rect">
            <a:avLst/>
          </a:prstGeom>
        </p:spPr>
        <p:txBody>
          <a:bodyPr anchor="b"/>
          <a:lstStyle>
            <a:lvl1pPr>
              <a:defRPr sz="3200" b="0" i="0">
                <a:solidFill>
                  <a:schemeClr val="accent2"/>
                </a:solidFill>
                <a:latin typeface="Aleo" panose="020F0502020204030203" pitchFamily="34" charset="77"/>
              </a:defRPr>
            </a:lvl1pPr>
          </a:lstStyle>
          <a:p>
            <a:r>
              <a:rPr lang="en-US" dirty="0"/>
              <a:t>Click to edit Master title style</a:t>
            </a:r>
          </a:p>
        </p:txBody>
      </p:sp>
      <p:sp>
        <p:nvSpPr>
          <p:cNvPr id="17" name="Content Placeholder 2">
            <a:extLst>
              <a:ext uri="{FF2B5EF4-FFF2-40B4-BE49-F238E27FC236}">
                <a16:creationId xmlns:a16="http://schemas.microsoft.com/office/drawing/2014/main" id="{095122DF-B773-7A3C-04A6-9279449597F5}"/>
              </a:ext>
            </a:extLst>
          </p:cNvPr>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3">
            <a:extLst>
              <a:ext uri="{FF2B5EF4-FFF2-40B4-BE49-F238E27FC236}">
                <a16:creationId xmlns:a16="http://schemas.microsoft.com/office/drawing/2014/main" id="{1DBB33F9-B8B5-B665-41E5-D33294CE6E4A}"/>
              </a:ext>
            </a:extLst>
          </p:cNvPr>
          <p:cNvSpPr>
            <a:spLocks noGrp="1"/>
          </p:cNvSpPr>
          <p:nvPr>
            <p:ph type="body" sz="half" idx="2"/>
          </p:nvPr>
        </p:nvSpPr>
        <p:spPr>
          <a:xfrm>
            <a:off x="839788" y="2159217"/>
            <a:ext cx="3932237" cy="3709775"/>
          </a:xfrm>
        </p:spPr>
        <p:txBody>
          <a:bodyPr>
            <a:normAutofit/>
          </a:bodyPr>
          <a:lstStyle>
            <a:lvl1pPr marL="0" indent="0">
              <a:buNone/>
              <a:defRPr sz="1400" b="0" i="1">
                <a:solidFill>
                  <a:schemeClr val="accent1"/>
                </a:solidFill>
                <a:latin typeface="Arial" panose="020B0604020202020204" pitchFamily="34" charset="0"/>
                <a:cs typeface="Arial" panose="020B0604020202020204" pitchFamily="34"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dirty="0"/>
              <a:t>Click to edit Master text styles</a:t>
            </a:r>
          </a:p>
        </p:txBody>
      </p:sp>
    </p:spTree>
    <p:extLst>
      <p:ext uri="{BB962C8B-B14F-4D97-AF65-F5344CB8AC3E}">
        <p14:creationId xmlns:p14="http://schemas.microsoft.com/office/powerpoint/2010/main" val="27978855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Grey - 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87EEF-FED5-038A-B3D8-161D93032F3A}"/>
              </a:ext>
            </a:extLst>
          </p:cNvPr>
          <p:cNvSpPr/>
          <p:nvPr userDrawn="1"/>
        </p:nvSpPr>
        <p:spPr>
          <a:xfrm>
            <a:off x="10988168" y="6356350"/>
            <a:ext cx="365632" cy="365632"/>
          </a:xfrm>
          <a:prstGeom prst="rect">
            <a:avLst/>
          </a:prstGeom>
          <a:solidFill>
            <a:srgbClr val="77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b="0" i="0">
                <a:solidFill>
                  <a:srgbClr val="77777A"/>
                </a:solidFill>
                <a:latin typeface="Aleo" panose="020F0502020204030203" pitchFamily="34" charset="77"/>
              </a:defRPr>
            </a:lvl1pPr>
          </a:lstStyle>
          <a:p>
            <a:r>
              <a:rPr lang="en-US" dirty="0"/>
              <a:t>Click to edit Master title style</a:t>
            </a:r>
          </a:p>
        </p:txBody>
      </p:sp>
      <p:sp>
        <p:nvSpPr>
          <p:cNvPr id="3" name="Content Placeholder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159217"/>
            <a:ext cx="3932237" cy="3709775"/>
          </a:xfrm>
        </p:spPr>
        <p:txBody>
          <a:bodyPr>
            <a:normAutofit/>
          </a:bodyPr>
          <a:lstStyle>
            <a:lvl1pPr marL="0" indent="0">
              <a:buNone/>
              <a:defRPr sz="1400" b="0" i="1">
                <a:solidFill>
                  <a:srgbClr val="77777A"/>
                </a:solidFill>
                <a:latin typeface="Arial" panose="020B0604020202020204" pitchFamily="34" charset="0"/>
                <a:cs typeface="Arial" panose="020B0604020202020204" pitchFamily="34"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838200" y="6356356"/>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C64014C4-94C7-334D-739A-F4875287D8AA}"/>
              </a:ext>
            </a:extLst>
          </p:cNvPr>
          <p:cNvSpPr/>
          <p:nvPr userDrawn="1"/>
        </p:nvSpPr>
        <p:spPr>
          <a:xfrm>
            <a:off x="-8825" y="-15166"/>
            <a:ext cx="12200825" cy="275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lide Number Placeholder 8">
            <a:extLst>
              <a:ext uri="{FF2B5EF4-FFF2-40B4-BE49-F238E27FC236}">
                <a16:creationId xmlns:a16="http://schemas.microsoft.com/office/drawing/2014/main" id="{22AEA8E7-C890-25F5-297B-1D77407A354B}"/>
              </a:ext>
            </a:extLst>
          </p:cNvPr>
          <p:cNvSpPr>
            <a:spLocks noGrp="1"/>
          </p:cNvSpPr>
          <p:nvPr>
            <p:ph type="sldNum" sz="quarter" idx="12"/>
          </p:nvPr>
        </p:nvSpPr>
        <p:spPr>
          <a:xfrm>
            <a:off x="10988168" y="6356356"/>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3009687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urple - Section Header">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2779F140-C7A4-2D85-4DEF-0C8D01436DD3}"/>
              </a:ext>
            </a:extLst>
          </p:cNvPr>
          <p:cNvSpPr>
            <a:spLocks noGrp="1"/>
          </p:cNvSpPr>
          <p:nvPr>
            <p:ph type="pic" sz="quarter" idx="10"/>
          </p:nvPr>
        </p:nvSpPr>
        <p:spPr>
          <a:xfrm>
            <a:off x="0" y="1"/>
            <a:ext cx="12192000" cy="4659650"/>
          </a:xfrm>
        </p:spPr>
        <p:txBody>
          <a:bodyPr/>
          <a:lstStyle/>
          <a:p>
            <a:endParaRPr lang="en-US" dirty="0"/>
          </a:p>
        </p:txBody>
      </p:sp>
      <p:sp>
        <p:nvSpPr>
          <p:cNvPr id="2" name="Title 1"/>
          <p:cNvSpPr>
            <a:spLocks noGrp="1"/>
          </p:cNvSpPr>
          <p:nvPr>
            <p:ph type="title"/>
          </p:nvPr>
        </p:nvSpPr>
        <p:spPr>
          <a:xfrm>
            <a:off x="2113114" y="5125250"/>
            <a:ext cx="7473951" cy="1732750"/>
          </a:xfrm>
          <a:prstGeom prst="rect">
            <a:avLst/>
          </a:prstGeom>
        </p:spPr>
        <p:txBody>
          <a:bodyPr anchor="t"/>
          <a:lstStyle>
            <a:lvl1pPr>
              <a:defRPr sz="6000">
                <a:solidFill>
                  <a:schemeClr val="accent3"/>
                </a:solidFill>
              </a:defRPr>
            </a:lvl1pPr>
          </a:lstStyle>
          <a:p>
            <a:r>
              <a:rPr lang="en-US" dirty="0"/>
              <a:t>Click to edit Master title style</a:t>
            </a:r>
          </a:p>
        </p:txBody>
      </p:sp>
      <p:sp>
        <p:nvSpPr>
          <p:cNvPr id="3" name="Text Placeholder 2"/>
          <p:cNvSpPr>
            <a:spLocks noGrp="1"/>
          </p:cNvSpPr>
          <p:nvPr>
            <p:ph type="body" idx="1" hasCustomPrompt="1"/>
          </p:nvPr>
        </p:nvSpPr>
        <p:spPr>
          <a:xfrm>
            <a:off x="2113114" y="4790285"/>
            <a:ext cx="7473951" cy="427179"/>
          </a:xfrm>
        </p:spPr>
        <p:txBody>
          <a:bodyPr anchor="b"/>
          <a:lstStyle>
            <a:lvl1pPr marL="0" indent="0">
              <a:buNone/>
              <a:defRPr sz="2400" b="0" i="0">
                <a:solidFill>
                  <a:schemeClr val="accent3"/>
                </a:solidFill>
                <a:latin typeface="Aleo Light" panose="020F0302020204030203" pitchFamily="34" charset="77"/>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MASTER TEXT STYLES</a:t>
            </a:r>
          </a:p>
        </p:txBody>
      </p:sp>
      <p:sp>
        <p:nvSpPr>
          <p:cNvPr id="30" name="Rectangle 29">
            <a:extLst>
              <a:ext uri="{FF2B5EF4-FFF2-40B4-BE49-F238E27FC236}">
                <a16:creationId xmlns:a16="http://schemas.microsoft.com/office/drawing/2014/main" id="{35A6D4A1-D617-68B1-D06C-C4B68714B3F1}"/>
              </a:ext>
            </a:extLst>
          </p:cNvPr>
          <p:cNvSpPr/>
          <p:nvPr userDrawn="1"/>
        </p:nvSpPr>
        <p:spPr>
          <a:xfrm>
            <a:off x="9757441" y="4790279"/>
            <a:ext cx="2213003" cy="1940934"/>
          </a:xfrm>
          <a:prstGeom prst="rect">
            <a:avLst/>
          </a:prstGeom>
          <a:solidFill>
            <a:schemeClr val="bg1">
              <a:alpha val="8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31" name="Straight Connector 30">
            <a:extLst>
              <a:ext uri="{FF2B5EF4-FFF2-40B4-BE49-F238E27FC236}">
                <a16:creationId xmlns:a16="http://schemas.microsoft.com/office/drawing/2014/main" id="{A42C0A78-1458-E120-CA20-323F3579A34A}"/>
              </a:ext>
            </a:extLst>
          </p:cNvPr>
          <p:cNvCxnSpPr/>
          <p:nvPr userDrawn="1"/>
        </p:nvCxnSpPr>
        <p:spPr>
          <a:xfrm>
            <a:off x="9818917" y="5143745"/>
            <a:ext cx="205163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8709B0E-1CE7-F7DE-A36A-AFD0173A0259}"/>
              </a:ext>
            </a:extLst>
          </p:cNvPr>
          <p:cNvSpPr txBox="1"/>
          <p:nvPr userDrawn="1"/>
        </p:nvSpPr>
        <p:spPr>
          <a:xfrm>
            <a:off x="9757441" y="4836449"/>
            <a:ext cx="2213003" cy="276999"/>
          </a:xfrm>
          <a:prstGeom prst="rect">
            <a:avLst/>
          </a:prstGeom>
          <a:noFill/>
        </p:spPr>
        <p:txBody>
          <a:bodyPr wrap="square" rtlCol="0" anchor="ctr">
            <a:spAutoFit/>
          </a:bodyPr>
          <a:lstStyle/>
          <a:p>
            <a:pPr algn="ctr"/>
            <a:r>
              <a:rPr lang="en-US" sz="1200" b="0" i="0" spc="80" baseline="0" dirty="0">
                <a:solidFill>
                  <a:schemeClr val="accent3"/>
                </a:solidFill>
                <a:latin typeface="Aleo" panose="020F0502020204030203" pitchFamily="34" charset="77"/>
              </a:rPr>
              <a:t>SECTION CONTENTS</a:t>
            </a:r>
          </a:p>
        </p:txBody>
      </p:sp>
      <p:sp>
        <p:nvSpPr>
          <p:cNvPr id="33" name="Text Placeholder 28">
            <a:extLst>
              <a:ext uri="{FF2B5EF4-FFF2-40B4-BE49-F238E27FC236}">
                <a16:creationId xmlns:a16="http://schemas.microsoft.com/office/drawing/2014/main" id="{6FDA4BC8-845B-3581-F4E6-5A772E7FBEF7}"/>
              </a:ext>
            </a:extLst>
          </p:cNvPr>
          <p:cNvSpPr>
            <a:spLocks noGrp="1"/>
          </p:cNvSpPr>
          <p:nvPr>
            <p:ph type="body" sz="quarter" idx="12"/>
          </p:nvPr>
        </p:nvSpPr>
        <p:spPr>
          <a:xfrm>
            <a:off x="9818917" y="5174053"/>
            <a:ext cx="2051639" cy="1557161"/>
          </a:xfrm>
        </p:spPr>
        <p:txBody>
          <a:bodyPr>
            <a:noAutofit/>
          </a:bodyPr>
          <a:lstStyle>
            <a:lvl1pPr>
              <a:defRPr sz="1000">
                <a:solidFill>
                  <a:schemeClr val="tx1">
                    <a:lumMod val="75000"/>
                    <a:lumOff val="25000"/>
                  </a:schemeClr>
                </a:solidFill>
              </a:defRPr>
            </a:lvl1pPr>
            <a:lvl2pPr>
              <a:defRPr sz="1000">
                <a:solidFill>
                  <a:schemeClr val="tx1">
                    <a:lumMod val="75000"/>
                    <a:lumOff val="25000"/>
                  </a:schemeClr>
                </a:solidFill>
              </a:defRPr>
            </a:lvl2pPr>
            <a:lvl3pPr>
              <a:defRPr sz="1000">
                <a:solidFill>
                  <a:schemeClr val="tx1">
                    <a:lumMod val="75000"/>
                    <a:lumOff val="25000"/>
                  </a:schemeClr>
                </a:solidFill>
              </a:defRPr>
            </a:lvl3pPr>
            <a:lvl4pPr>
              <a:defRPr sz="1000">
                <a:solidFill>
                  <a:schemeClr val="tx1">
                    <a:lumMod val="75000"/>
                    <a:lumOff val="25000"/>
                  </a:schemeClr>
                </a:solidFill>
              </a:defRPr>
            </a:lvl4pPr>
            <a:lvl5pPr>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5">
            <a:extLst>
              <a:ext uri="{FF2B5EF4-FFF2-40B4-BE49-F238E27FC236}">
                <a16:creationId xmlns:a16="http://schemas.microsoft.com/office/drawing/2014/main" id="{29460376-E90F-2D54-B9A6-FEF3ACD7696D}"/>
              </a:ext>
            </a:extLst>
          </p:cNvPr>
          <p:cNvSpPr>
            <a:spLocks noGrp="1"/>
          </p:cNvSpPr>
          <p:nvPr>
            <p:ph type="body" sz="quarter" idx="13" hasCustomPrompt="1"/>
          </p:nvPr>
        </p:nvSpPr>
        <p:spPr>
          <a:xfrm>
            <a:off x="7599367" y="4171950"/>
            <a:ext cx="4600575" cy="198438"/>
          </a:xfrm>
        </p:spPr>
        <p:txBody>
          <a:bodyPr>
            <a:noAutofit/>
          </a:bodyPr>
          <a:lstStyle>
            <a:lvl1pPr marL="0" indent="0" algn="r">
              <a:buNone/>
              <a:defRPr sz="700">
                <a:solidFill>
                  <a:schemeClr val="bg1">
                    <a:lumMod val="50000"/>
                  </a:schemeClr>
                </a:solidFill>
              </a:defRPr>
            </a:lvl1pPr>
            <a:lvl2pPr marL="457178" indent="0" algn="r">
              <a:buNone/>
              <a:defRPr sz="700">
                <a:solidFill>
                  <a:schemeClr val="bg1">
                    <a:lumMod val="50000"/>
                  </a:schemeClr>
                </a:solidFill>
              </a:defRPr>
            </a:lvl2pPr>
            <a:lvl3pPr marL="914354" indent="0" algn="r">
              <a:buNone/>
              <a:defRPr sz="700">
                <a:solidFill>
                  <a:schemeClr val="bg1">
                    <a:lumMod val="50000"/>
                  </a:schemeClr>
                </a:solidFill>
              </a:defRPr>
            </a:lvl3pPr>
            <a:lvl4pPr marL="1371532" indent="0" algn="r">
              <a:buNone/>
              <a:defRPr sz="700">
                <a:solidFill>
                  <a:schemeClr val="bg1">
                    <a:lumMod val="50000"/>
                  </a:schemeClr>
                </a:solidFill>
              </a:defRPr>
            </a:lvl4pPr>
            <a:lvl5pPr marL="1828709"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22C0CBC9-E879-DB2F-0862-86AE629ED4F0}"/>
              </a:ext>
            </a:extLst>
          </p:cNvPr>
          <p:cNvSpPr>
            <a:spLocks noGrp="1"/>
          </p:cNvSpPr>
          <p:nvPr>
            <p:ph type="body" sz="quarter" idx="14"/>
          </p:nvPr>
        </p:nvSpPr>
        <p:spPr>
          <a:xfrm>
            <a:off x="0" y="4790279"/>
            <a:ext cx="2113109" cy="2067720"/>
          </a:xfrm>
        </p:spPr>
        <p:txBody>
          <a:bodyPr anchor="ctr">
            <a:noAutofit/>
          </a:bodyPr>
          <a:lstStyle>
            <a:lvl1pPr marL="0" indent="0" algn="ctr">
              <a:buNone/>
              <a:defRPr sz="20000" b="1">
                <a:solidFill>
                  <a:schemeClr val="accent3">
                    <a:alpha val="10000"/>
                  </a:schemeClr>
                </a:solidFill>
              </a:defRPr>
            </a:lvl1pPr>
            <a:lvl2pPr marL="457178" indent="0" algn="ctr">
              <a:buNone/>
              <a:defRPr sz="20000" b="1">
                <a:solidFill>
                  <a:schemeClr val="accent3">
                    <a:alpha val="10000"/>
                  </a:schemeClr>
                </a:solidFill>
              </a:defRPr>
            </a:lvl2pPr>
            <a:lvl3pPr marL="914354" indent="0" algn="ctr">
              <a:buNone/>
              <a:defRPr sz="20000" b="1">
                <a:solidFill>
                  <a:schemeClr val="accent3">
                    <a:alpha val="10000"/>
                  </a:schemeClr>
                </a:solidFill>
              </a:defRPr>
            </a:lvl3pPr>
            <a:lvl4pPr marL="1371532" indent="0" algn="ctr">
              <a:buNone/>
              <a:defRPr sz="20000" b="1">
                <a:solidFill>
                  <a:schemeClr val="accent3">
                    <a:alpha val="10000"/>
                  </a:schemeClr>
                </a:solidFill>
              </a:defRPr>
            </a:lvl4pPr>
            <a:lvl5pPr marL="1828709" indent="0" algn="ctr">
              <a:buNone/>
              <a:defRPr sz="20000" b="1">
                <a:solidFill>
                  <a:schemeClr val="accent3">
                    <a:alpha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8627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urple - 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EED9CB-34B2-FFA0-2784-D0EA464561B4}"/>
              </a:ext>
            </a:extLst>
          </p:cNvPr>
          <p:cNvSpPr/>
          <p:nvPr userDrawn="1"/>
        </p:nvSpPr>
        <p:spPr>
          <a:xfrm>
            <a:off x="10988168" y="6356350"/>
            <a:ext cx="365632" cy="365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365129"/>
            <a:ext cx="10515600" cy="1325563"/>
          </a:xfrm>
          <a:prstGeom prst="rect">
            <a:avLst/>
          </a:prstGeom>
        </p:spPr>
        <p:txBody>
          <a:bodyPr/>
          <a:lstStyle>
            <a:lvl1pPr>
              <a:defRPr>
                <a:solidFill>
                  <a:schemeClr val="accent3"/>
                </a:solidFill>
              </a:defRPr>
            </a:lvl1pPr>
          </a:lstStyle>
          <a:p>
            <a:r>
              <a:rPr lang="en-US" dirty="0"/>
              <a:t>Click to edit Master title style</a:t>
            </a:r>
          </a:p>
        </p:txBody>
      </p:sp>
      <p:sp>
        <p:nvSpPr>
          <p:cNvPr id="4" name="Footer Placeholder 3"/>
          <p:cNvSpPr>
            <a:spLocks noGrp="1"/>
          </p:cNvSpPr>
          <p:nvPr>
            <p:ph type="ftr" sz="quarter" idx="11"/>
          </p:nvPr>
        </p:nvSpPr>
        <p:spPr>
          <a:xfrm>
            <a:off x="838200" y="6356356"/>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3" name="Rectangle 2">
            <a:extLst>
              <a:ext uri="{FF2B5EF4-FFF2-40B4-BE49-F238E27FC236}">
                <a16:creationId xmlns:a16="http://schemas.microsoft.com/office/drawing/2014/main" id="{A9133AE8-D438-5F5B-CB6F-D75EB4B9872E}"/>
              </a:ext>
            </a:extLst>
          </p:cNvPr>
          <p:cNvSpPr/>
          <p:nvPr userDrawn="1"/>
        </p:nvSpPr>
        <p:spPr>
          <a:xfrm>
            <a:off x="-8825" y="-15166"/>
            <a:ext cx="12200825" cy="2754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8">
            <a:extLst>
              <a:ext uri="{FF2B5EF4-FFF2-40B4-BE49-F238E27FC236}">
                <a16:creationId xmlns:a16="http://schemas.microsoft.com/office/drawing/2014/main" id="{279A47DA-44B2-C205-9FE1-3D015F206D23}"/>
              </a:ext>
            </a:extLst>
          </p:cNvPr>
          <p:cNvSpPr>
            <a:spLocks noGrp="1"/>
          </p:cNvSpPr>
          <p:nvPr>
            <p:ph type="sldNum" sz="quarter" idx="12"/>
          </p:nvPr>
        </p:nvSpPr>
        <p:spPr>
          <a:xfrm>
            <a:off x="10988168" y="6356356"/>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5" name="Content Placeholder 2">
            <a:extLst>
              <a:ext uri="{FF2B5EF4-FFF2-40B4-BE49-F238E27FC236}">
                <a16:creationId xmlns:a16="http://schemas.microsoft.com/office/drawing/2014/main" id="{E3263B5A-EE44-64EB-2F70-EDA063460BFD}"/>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3004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Purple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7AE5E9-25E6-3EC5-ABD7-32A40645565C}"/>
              </a:ext>
            </a:extLst>
          </p:cNvPr>
          <p:cNvSpPr/>
          <p:nvPr userDrawn="1"/>
        </p:nvSpPr>
        <p:spPr>
          <a:xfrm>
            <a:off x="10988168" y="6356350"/>
            <a:ext cx="365632" cy="365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365129"/>
            <a:ext cx="10515600" cy="1325563"/>
          </a:xfrm>
          <a:prstGeom prst="rect">
            <a:avLst/>
          </a:prstGeom>
        </p:spPr>
        <p:txBody>
          <a:bodyPr/>
          <a:lstStyle>
            <a:lvl1pPr>
              <a:defRPr>
                <a:solidFill>
                  <a:schemeClr val="accent3"/>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38200" y="6356356"/>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7" name="Slide Number Placeholder 6"/>
          <p:cNvSpPr>
            <a:spLocks noGrp="1"/>
          </p:cNvSpPr>
          <p:nvPr>
            <p:ph type="sldNum" sz="quarter" idx="12"/>
          </p:nvPr>
        </p:nvSpPr>
        <p:spPr>
          <a:xfrm>
            <a:off x="10988168" y="6356356"/>
            <a:ext cx="365632" cy="365125"/>
          </a:xfrm>
        </p:spPr>
        <p:txBody>
          <a:bodyPr/>
          <a:lstStyle>
            <a:lvl1pPr algn="ctr">
              <a:defRPr>
                <a:solidFill>
                  <a:schemeClr val="bg1"/>
                </a:solidFill>
              </a:defRPr>
            </a:lvl1pPr>
          </a:lstStyle>
          <a:p>
            <a:fld id="{EEB1F236-E54D-2147-9AEC-D49332C02E27}" type="slidenum">
              <a:rPr lang="en-US" altLang="en-US" smtClean="0"/>
              <a:pPr/>
              <a:t>‹#›</a:t>
            </a:fld>
            <a:endParaRPr lang="en-US" altLang="en-US" dirty="0"/>
          </a:p>
        </p:txBody>
      </p:sp>
      <p:sp>
        <p:nvSpPr>
          <p:cNvPr id="5" name="Rectangle 4">
            <a:extLst>
              <a:ext uri="{FF2B5EF4-FFF2-40B4-BE49-F238E27FC236}">
                <a16:creationId xmlns:a16="http://schemas.microsoft.com/office/drawing/2014/main" id="{9F679A0B-46CB-1AD8-5343-AC064CA1558C}"/>
              </a:ext>
            </a:extLst>
          </p:cNvPr>
          <p:cNvSpPr/>
          <p:nvPr userDrawn="1"/>
        </p:nvSpPr>
        <p:spPr>
          <a:xfrm>
            <a:off x="-8825" y="-15166"/>
            <a:ext cx="12200825" cy="2754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43937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Purple -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18C8D-C9B7-FB9A-D8D7-43C32182FF7C}"/>
              </a:ext>
            </a:extLst>
          </p:cNvPr>
          <p:cNvSpPr/>
          <p:nvPr userDrawn="1"/>
        </p:nvSpPr>
        <p:spPr>
          <a:xfrm>
            <a:off x="10988168" y="6356350"/>
            <a:ext cx="365632" cy="365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9788" y="365129"/>
            <a:ext cx="10515600" cy="1325563"/>
          </a:xfrm>
          <a:prstGeom prst="rect">
            <a:avLst/>
          </a:prstGeom>
        </p:spPr>
        <p:txBody>
          <a:bodyPr/>
          <a:lstStyle>
            <a:lvl1pPr>
              <a:defRPr>
                <a:solidFill>
                  <a:schemeClr val="accent3"/>
                </a:solidFill>
              </a:defRPr>
            </a:lvl1pPr>
          </a:lstStyle>
          <a:p>
            <a:r>
              <a:rPr lang="en-US" dirty="0"/>
              <a:t>Click to edit Master title style</a:t>
            </a:r>
          </a:p>
        </p:txBody>
      </p:sp>
      <p:sp>
        <p:nvSpPr>
          <p:cNvPr id="3" name="Text Placeholder 2"/>
          <p:cNvSpPr>
            <a:spLocks noGrp="1"/>
          </p:cNvSpPr>
          <p:nvPr>
            <p:ph type="body" idx="1" hasCustomPrompt="1"/>
          </p:nvPr>
        </p:nvSpPr>
        <p:spPr>
          <a:xfrm>
            <a:off x="839789" y="1681163"/>
            <a:ext cx="5157787" cy="823912"/>
          </a:xfrm>
        </p:spPr>
        <p:txBody>
          <a:bodyPr anchor="ctr">
            <a:normAutofit/>
          </a:bodyPr>
          <a:lstStyle>
            <a:lvl1pPr marL="0" indent="0">
              <a:buNone/>
              <a:defRPr sz="2000" b="1">
                <a:solidFill>
                  <a:schemeClr val="accent3"/>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3" y="1681163"/>
            <a:ext cx="5183188" cy="823912"/>
          </a:xfrm>
        </p:spPr>
        <p:txBody>
          <a:bodyPr anchor="ctr">
            <a:normAutofit/>
          </a:bodyPr>
          <a:lstStyle>
            <a:lvl1pPr marL="0" indent="0">
              <a:buNone/>
              <a:defRPr sz="2000" b="1">
                <a:solidFill>
                  <a:schemeClr val="accent3"/>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3"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838200" y="6356356"/>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9" name="Slide Number Placeholder 8"/>
          <p:cNvSpPr>
            <a:spLocks noGrp="1"/>
          </p:cNvSpPr>
          <p:nvPr>
            <p:ph type="sldNum" sz="quarter" idx="12"/>
          </p:nvPr>
        </p:nvSpPr>
        <p:spPr>
          <a:xfrm>
            <a:off x="10988168" y="6356356"/>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7" name="Rectangle 6">
            <a:extLst>
              <a:ext uri="{FF2B5EF4-FFF2-40B4-BE49-F238E27FC236}">
                <a16:creationId xmlns:a16="http://schemas.microsoft.com/office/drawing/2014/main" id="{BF0B4997-2B92-B69B-8DA0-F5A88AC7D34F}"/>
              </a:ext>
            </a:extLst>
          </p:cNvPr>
          <p:cNvSpPr/>
          <p:nvPr userDrawn="1"/>
        </p:nvSpPr>
        <p:spPr>
          <a:xfrm>
            <a:off x="-8825" y="-15166"/>
            <a:ext cx="12200825" cy="2754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6127031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b="1" i="0">
                <a:solidFill>
                  <a:schemeClr val="bg1">
                    <a:lumMod val="50000"/>
                  </a:schemeClr>
                </a:solidFill>
                <a:latin typeface="Arial" panose="020B0604020202020204" pitchFamily="34" charset="0"/>
                <a:cs typeface="Arial" panose="020B0604020202020204" pitchFamily="34" charset="0"/>
              </a:defRPr>
            </a:lvl1pPr>
          </a:lstStyle>
          <a:p>
            <a:fld id="{B609ADF1-4263-4946-BF27-A755201C09A1}" type="slidenum">
              <a:rPr lang="en-US" altLang="en-US" smtClean="0"/>
              <a:pPr/>
              <a:t>‹#›</a:t>
            </a:fld>
            <a:endParaRPr lang="en-US" altLang="en-US" dirty="0"/>
          </a:p>
        </p:txBody>
      </p:sp>
      <p:sp>
        <p:nvSpPr>
          <p:cNvPr id="4" name="Footer Placeholder 3">
            <a:extLst>
              <a:ext uri="{FF2B5EF4-FFF2-40B4-BE49-F238E27FC236}">
                <a16:creationId xmlns:a16="http://schemas.microsoft.com/office/drawing/2014/main" id="{79F1B36E-6663-A9DA-1289-7E3C737A04BE}"/>
              </a:ext>
            </a:extLst>
          </p:cNvPr>
          <p:cNvSpPr>
            <a:spLocks noGrp="1"/>
          </p:cNvSpPr>
          <p:nvPr>
            <p:ph type="ftr" sz="quarter" idx="3"/>
          </p:nvPr>
        </p:nvSpPr>
        <p:spPr>
          <a:xfrm>
            <a:off x="838200" y="6356356"/>
            <a:ext cx="7315200" cy="365125"/>
          </a:xfrm>
          <a:prstGeom prst="rect">
            <a:avLst/>
          </a:prstGeom>
        </p:spPr>
        <p:txBody>
          <a:bodyPr vert="horz" lIns="91440" tIns="45720" rIns="91440" bIns="45720" rtlCol="0" anchor="ctr"/>
          <a:lstStyle>
            <a:lvl1pPr algn="l">
              <a:defRPr sz="1200" b="0" i="0">
                <a:solidFill>
                  <a:schemeClr val="bg1">
                    <a:lumMod val="50000"/>
                  </a:schemeClr>
                </a:solidFill>
                <a:latin typeface="Aleo Light" panose="020F0302020204030203" pitchFamily="34" charset="77"/>
              </a:defRPr>
            </a:lvl1pPr>
          </a:lstStyle>
          <a:p>
            <a:r>
              <a:rPr lang="en-US" dirty="0"/>
              <a:t>Global Out-of-School Children Initiative</a:t>
            </a:r>
          </a:p>
        </p:txBody>
      </p:sp>
      <p:sp>
        <p:nvSpPr>
          <p:cNvPr id="8" name="Title Placeholder 7">
            <a:extLst>
              <a:ext uri="{FF2B5EF4-FFF2-40B4-BE49-F238E27FC236}">
                <a16:creationId xmlns:a16="http://schemas.microsoft.com/office/drawing/2014/main" id="{5A405B0B-8F72-04B5-A6EC-B9925D39FFDF}"/>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029505342"/>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966" r:id="rId3"/>
    <p:sldLayoutId id="2147483967" r:id="rId4"/>
    <p:sldLayoutId id="2147483968" r:id="rId5"/>
    <p:sldLayoutId id="2147483888" r:id="rId6"/>
    <p:sldLayoutId id="2147483891" r:id="rId7"/>
    <p:sldLayoutId id="2147483889" r:id="rId8"/>
    <p:sldLayoutId id="2147483890" r:id="rId9"/>
    <p:sldLayoutId id="2147483893" r:id="rId10"/>
    <p:sldLayoutId id="2147483897" r:id="rId11"/>
    <p:sldLayoutId id="2147483900" r:id="rId12"/>
    <p:sldLayoutId id="2147483898" r:id="rId13"/>
    <p:sldLayoutId id="2147483899" r:id="rId14"/>
    <p:sldLayoutId id="2147483902" r:id="rId15"/>
    <p:sldLayoutId id="2147483906" r:id="rId16"/>
    <p:sldLayoutId id="2147483909" r:id="rId17"/>
    <p:sldLayoutId id="2147483907" r:id="rId18"/>
    <p:sldLayoutId id="2147483908" r:id="rId19"/>
    <p:sldLayoutId id="2147483911" r:id="rId20"/>
    <p:sldLayoutId id="2147483915" r:id="rId21"/>
    <p:sldLayoutId id="2147483918" r:id="rId22"/>
    <p:sldLayoutId id="2147483916" r:id="rId23"/>
    <p:sldLayoutId id="2147483917" r:id="rId24"/>
    <p:sldLayoutId id="2147483920" r:id="rId25"/>
    <p:sldLayoutId id="2147483924" r:id="rId26"/>
    <p:sldLayoutId id="2147483927" r:id="rId27"/>
    <p:sldLayoutId id="2147483925" r:id="rId28"/>
    <p:sldLayoutId id="2147483926" r:id="rId29"/>
    <p:sldLayoutId id="2147483929" r:id="rId30"/>
    <p:sldLayoutId id="2147483933" r:id="rId31"/>
    <p:sldLayoutId id="2147483936" r:id="rId32"/>
    <p:sldLayoutId id="2147483934" r:id="rId33"/>
    <p:sldLayoutId id="2147483935" r:id="rId34"/>
    <p:sldLayoutId id="2147483938" r:id="rId35"/>
    <p:sldLayoutId id="2147483942" r:id="rId36"/>
    <p:sldLayoutId id="2147483945" r:id="rId37"/>
    <p:sldLayoutId id="2147483943" r:id="rId38"/>
    <p:sldLayoutId id="2147483944" r:id="rId39"/>
    <p:sldLayoutId id="2147483947" r:id="rId40"/>
    <p:sldLayoutId id="2147483951" r:id="rId41"/>
    <p:sldLayoutId id="2147483954" r:id="rId42"/>
    <p:sldLayoutId id="2147483952" r:id="rId43"/>
    <p:sldLayoutId id="2147483953" r:id="rId44"/>
    <p:sldLayoutId id="2147483956" r:id="rId45"/>
    <p:sldLayoutId id="2147483960" r:id="rId46"/>
    <p:sldLayoutId id="2147483963" r:id="rId47"/>
    <p:sldLayoutId id="2147483961" r:id="rId48"/>
    <p:sldLayoutId id="2147483962" r:id="rId49"/>
    <p:sldLayoutId id="2147483965" r:id="rId50"/>
  </p:sldLayoutIdLst>
  <p:hf hdr="0" dt="0"/>
  <p:txStyles>
    <p:titleStyle>
      <a:lvl1pPr algn="l" defTabSz="914354" rtl="0" eaLnBrk="1" latinLnBrk="0" hangingPunct="1">
        <a:lnSpc>
          <a:spcPct val="90000"/>
        </a:lnSpc>
        <a:spcBef>
          <a:spcPct val="0"/>
        </a:spcBef>
        <a:buNone/>
        <a:defRPr sz="4400" b="0" i="0" kern="1200">
          <a:solidFill>
            <a:schemeClr val="tx1"/>
          </a:solidFill>
          <a:latin typeface="Aleo Light" panose="020F0302020204030203" pitchFamily="34" charset="77"/>
          <a:ea typeface="+mj-ea"/>
          <a:cs typeface="Arial Narrow" panose="020B0604020202020204" pitchFamily="34" charset="0"/>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4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766" indent="-228589" algn="l" defTabSz="914354"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2942" indent="-228589" algn="l" defTabSz="914354"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120" indent="-228589" algn="l" defTabSz="914354" rtl="0" eaLnBrk="1" latinLnBrk="0" hangingPunct="1">
        <a:lnSpc>
          <a:spcPct val="90000"/>
        </a:lnSpc>
        <a:spcBef>
          <a:spcPts val="500"/>
        </a:spcBef>
        <a:buFont typeface="Arial" panose="020B0604020202020204" pitchFamily="34" charset="0"/>
        <a:buChar char="•"/>
        <a:defRPr sz="16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298" indent="-228589" algn="l" defTabSz="914354" rtl="0" eaLnBrk="1" latinLnBrk="0" hangingPunct="1">
        <a:lnSpc>
          <a:spcPct val="90000"/>
        </a:lnSpc>
        <a:spcBef>
          <a:spcPts val="500"/>
        </a:spcBef>
        <a:buFont typeface="Arial" panose="020B0604020202020204" pitchFamily="34" charset="0"/>
        <a:buChar char="•"/>
        <a:defRPr sz="14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allinschool.org/"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hyperlink" Target="https://gdc.unicef.org/resource/formative-evaluation-out-school-children-initiative-oosci"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5715D-327E-1F2B-F18B-C454B535EB79}"/>
              </a:ext>
            </a:extLst>
          </p:cNvPr>
          <p:cNvSpPr>
            <a:spLocks noGrp="1"/>
          </p:cNvSpPr>
          <p:nvPr>
            <p:ph type="title"/>
          </p:nvPr>
        </p:nvSpPr>
        <p:spPr/>
        <p:txBody>
          <a:bodyPr/>
          <a:lstStyle/>
          <a:p>
            <a:r>
              <a:rPr lang="en-US" dirty="0"/>
              <a:t>How to Use This Slide Deck</a:t>
            </a:r>
          </a:p>
        </p:txBody>
      </p:sp>
      <p:sp>
        <p:nvSpPr>
          <p:cNvPr id="3" name="Footer Placeholder 2">
            <a:extLst>
              <a:ext uri="{FF2B5EF4-FFF2-40B4-BE49-F238E27FC236}">
                <a16:creationId xmlns:a16="http://schemas.microsoft.com/office/drawing/2014/main" id="{9FEADB7A-286A-CFCA-867A-D6A137F97E8C}"/>
              </a:ext>
            </a:extLst>
          </p:cNvPr>
          <p:cNvSpPr>
            <a:spLocks noGrp="1"/>
          </p:cNvSpPr>
          <p:nvPr>
            <p:ph type="ftr" sz="quarter" idx="11"/>
          </p:nvPr>
        </p:nvSpPr>
        <p:spPr/>
        <p:txBody>
          <a:bodyPr/>
          <a:lstStyle/>
          <a:p>
            <a:r>
              <a:rPr lang="en-US" dirty="0"/>
              <a:t>Global Out-of-school Children Initiative</a:t>
            </a:r>
          </a:p>
        </p:txBody>
      </p:sp>
      <p:sp>
        <p:nvSpPr>
          <p:cNvPr id="4" name="Slide Number Placeholder 3">
            <a:extLst>
              <a:ext uri="{FF2B5EF4-FFF2-40B4-BE49-F238E27FC236}">
                <a16:creationId xmlns:a16="http://schemas.microsoft.com/office/drawing/2014/main" id="{F7D45CB9-682A-226D-BC4D-97EE55F682D8}"/>
              </a:ext>
            </a:extLst>
          </p:cNvPr>
          <p:cNvSpPr>
            <a:spLocks noGrp="1"/>
          </p:cNvSpPr>
          <p:nvPr>
            <p:ph type="sldNum" sz="quarter" idx="12"/>
          </p:nvPr>
        </p:nvSpPr>
        <p:spPr/>
        <p:txBody>
          <a:bodyPr/>
          <a:lstStyle/>
          <a:p>
            <a:fld id="{23049C42-D967-3A4E-B28B-D384114B3547}" type="slidenum">
              <a:rPr lang="en-US" altLang="en-US" smtClean="0"/>
              <a:pPr/>
              <a:t>1</a:t>
            </a:fld>
            <a:endParaRPr lang="en-US" altLang="en-US" dirty="0"/>
          </a:p>
        </p:txBody>
      </p:sp>
      <p:sp>
        <p:nvSpPr>
          <p:cNvPr id="5" name="Content Placeholder 4">
            <a:extLst>
              <a:ext uri="{FF2B5EF4-FFF2-40B4-BE49-F238E27FC236}">
                <a16:creationId xmlns:a16="http://schemas.microsoft.com/office/drawing/2014/main" id="{B4959C21-73EB-1DF1-B6E4-FCDF7AF2A65D}"/>
              </a:ext>
            </a:extLst>
          </p:cNvPr>
          <p:cNvSpPr>
            <a:spLocks noGrp="1"/>
          </p:cNvSpPr>
          <p:nvPr>
            <p:ph idx="1"/>
          </p:nvPr>
        </p:nvSpPr>
        <p:spPr/>
        <p:txBody>
          <a:bodyPr vert="horz" lIns="91440" tIns="45720" rIns="91440" bIns="45720" rtlCol="0" anchor="t">
            <a:normAutofit fontScale="85000" lnSpcReduction="20000"/>
          </a:bodyPr>
          <a:lstStyle/>
          <a:p>
            <a:pPr marL="0" indent="0">
              <a:buNone/>
            </a:pPr>
            <a:r>
              <a:rPr lang="en-US" dirty="0">
                <a:latin typeface="Arial"/>
                <a:cs typeface="Arial"/>
              </a:rPr>
              <a:t>This presentation is for UNICEF staff and other workshop organizers to structure an Out-of-School Children Initiative launch workshop and related presentations.</a:t>
            </a:r>
          </a:p>
          <a:p>
            <a:pPr marL="342882" indent="-342882"/>
            <a:endParaRPr lang="en-US" dirty="0">
              <a:latin typeface="Arial"/>
              <a:cs typeface="Arial"/>
            </a:endParaRPr>
          </a:p>
          <a:p>
            <a:pPr marL="342882" indent="-342882"/>
            <a:r>
              <a:rPr lang="en-US" dirty="0">
                <a:latin typeface="Arial"/>
                <a:cs typeface="Arial"/>
              </a:rPr>
              <a:t>It follows the "launch workshop" agenda and structure that are described in the OOSCI Operational Manual Annex L, Page 163. </a:t>
            </a:r>
            <a:endParaRPr lang="en-US" dirty="0"/>
          </a:p>
          <a:p>
            <a:pPr marL="342882" indent="-342882"/>
            <a:r>
              <a:rPr lang="en-US" dirty="0">
                <a:latin typeface="Arial"/>
                <a:cs typeface="Arial"/>
              </a:rPr>
              <a:t>It can be used for a full launch workshop, or be used in part for focused presentations (for example a session on stakeholder analysis).</a:t>
            </a:r>
            <a:endParaRPr lang="en-US" dirty="0"/>
          </a:p>
          <a:p>
            <a:pPr marL="342882" indent="-342882"/>
            <a:r>
              <a:rPr lang="en-US" dirty="0">
                <a:latin typeface="Arial"/>
                <a:cs typeface="Arial"/>
              </a:rPr>
              <a:t>This deck is intended to support OOSCI teams on workshop preparation, especially with respect to the core components of the OOSCI approach. It does not represent a complete presentation, but a useful start for OOSCI workshop organizers.</a:t>
            </a:r>
            <a:endParaRPr lang="en-US" dirty="0"/>
          </a:p>
          <a:p>
            <a:pPr marL="342882" indent="-342882"/>
            <a:r>
              <a:rPr lang="en-US" dirty="0">
                <a:latin typeface="Arial"/>
                <a:cs typeface="Arial"/>
              </a:rPr>
              <a:t>It is expected that OOSCI teams will modify and add to this template to suit specific regional and country purposes. For example, placeholder slides can be filled with region and country-specific data, relevant timelines, etc.</a:t>
            </a:r>
          </a:p>
          <a:p>
            <a:pPr marL="342882" indent="-342882"/>
            <a:r>
              <a:rPr lang="en-US" dirty="0"/>
              <a:t>A blank OOSCI PowerPoint template with slides for additional sections, icons, figures and other designs can be found at </a:t>
            </a:r>
            <a:r>
              <a:rPr lang="en-US" u="sng" dirty="0">
                <a:hlinkClick r:id="rId2"/>
              </a:rPr>
              <a:t>www.allinschool.org</a:t>
            </a:r>
            <a:endParaRPr lang="en-US" u="sng" dirty="0"/>
          </a:p>
        </p:txBody>
      </p:sp>
    </p:spTree>
    <p:extLst>
      <p:ext uri="{BB962C8B-B14F-4D97-AF65-F5344CB8AC3E}">
        <p14:creationId xmlns:p14="http://schemas.microsoft.com/office/powerpoint/2010/main" val="2815635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54979-37E1-D092-5324-FDD8CA05C0F9}"/>
              </a:ext>
            </a:extLst>
          </p:cNvPr>
          <p:cNvSpPr>
            <a:spLocks noGrp="1"/>
          </p:cNvSpPr>
          <p:nvPr>
            <p:ph type="title"/>
          </p:nvPr>
        </p:nvSpPr>
        <p:spPr/>
        <p:txBody>
          <a:bodyPr/>
          <a:lstStyle/>
          <a:p>
            <a:r>
              <a:rPr lang="en-CA" dirty="0"/>
              <a:t>OOSCI in [Region]</a:t>
            </a:r>
          </a:p>
        </p:txBody>
      </p:sp>
      <p:sp>
        <p:nvSpPr>
          <p:cNvPr id="3" name="Content Placeholder 2">
            <a:extLst>
              <a:ext uri="{FF2B5EF4-FFF2-40B4-BE49-F238E27FC236}">
                <a16:creationId xmlns:a16="http://schemas.microsoft.com/office/drawing/2014/main" id="{9073F2A4-272E-06E4-FCD5-EF471D6BB868}"/>
              </a:ext>
            </a:extLst>
          </p:cNvPr>
          <p:cNvSpPr>
            <a:spLocks noGrp="1"/>
          </p:cNvSpPr>
          <p:nvPr>
            <p:ph idx="1"/>
          </p:nvPr>
        </p:nvSpPr>
        <p:spPr/>
        <p:txBody>
          <a:bodyPr/>
          <a:lstStyle/>
          <a:p>
            <a:r>
              <a:rPr lang="en-CA" dirty="0"/>
              <a:t>[Note: This slide could capture the history of OOSCI in the region – list the OOSCI studies and dates, key findings, use of data in policy and programmes, data gaps or unanswered questions]</a:t>
            </a:r>
          </a:p>
          <a:p>
            <a:r>
              <a:rPr lang="en-CA" dirty="0"/>
              <a:t>[Note: For sources see the </a:t>
            </a:r>
            <a:r>
              <a:rPr lang="en-CA" u="sng" dirty="0"/>
              <a:t>allinschool.org </a:t>
            </a:r>
            <a:r>
              <a:rPr lang="en-CA" dirty="0"/>
              <a:t>website for all regional and country level OOSCI reports]</a:t>
            </a:r>
          </a:p>
          <a:p>
            <a:r>
              <a:rPr lang="en-CA" dirty="0"/>
              <a:t>[Note: See example slide for Europe and Central Asia (ECA)]</a:t>
            </a:r>
          </a:p>
          <a:p>
            <a:r>
              <a:rPr lang="en-CA" dirty="0"/>
              <a:t>[Note: This will likely require more than one slide</a:t>
            </a:r>
            <a:endParaRPr lang="en-CA" b="1" dirty="0"/>
          </a:p>
          <a:p>
            <a:endParaRPr lang="en-CA" dirty="0"/>
          </a:p>
        </p:txBody>
      </p:sp>
      <p:sp>
        <p:nvSpPr>
          <p:cNvPr id="4" name="Footer Placeholder 3">
            <a:extLst>
              <a:ext uri="{FF2B5EF4-FFF2-40B4-BE49-F238E27FC236}">
                <a16:creationId xmlns:a16="http://schemas.microsoft.com/office/drawing/2014/main" id="{2AA0A334-0248-02CC-9635-99CA30E0B7B0}"/>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1374DA8A-B4D7-B158-CED2-4C5D109CD8FE}"/>
              </a:ext>
            </a:extLst>
          </p:cNvPr>
          <p:cNvSpPr>
            <a:spLocks noGrp="1"/>
          </p:cNvSpPr>
          <p:nvPr>
            <p:ph type="sldNum" sz="quarter" idx="12"/>
          </p:nvPr>
        </p:nvSpPr>
        <p:spPr/>
        <p:txBody>
          <a:bodyPr/>
          <a:lstStyle/>
          <a:p>
            <a:fld id="{D429F7A4-7C4A-6148-A6AA-ED73C8AE3448}" type="slidenum">
              <a:rPr lang="en-US" altLang="en-US" smtClean="0"/>
              <a:pPr/>
              <a:t>10</a:t>
            </a:fld>
            <a:endParaRPr lang="en-US" altLang="en-US" dirty="0"/>
          </a:p>
        </p:txBody>
      </p:sp>
    </p:spTree>
    <p:extLst>
      <p:ext uri="{BB962C8B-B14F-4D97-AF65-F5344CB8AC3E}">
        <p14:creationId xmlns:p14="http://schemas.microsoft.com/office/powerpoint/2010/main" val="3716128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54979-37E1-D092-5324-FDD8CA05C0F9}"/>
              </a:ext>
            </a:extLst>
          </p:cNvPr>
          <p:cNvSpPr>
            <a:spLocks noGrp="1"/>
          </p:cNvSpPr>
          <p:nvPr>
            <p:ph type="title"/>
          </p:nvPr>
        </p:nvSpPr>
        <p:spPr>
          <a:xfrm>
            <a:off x="838202" y="365127"/>
            <a:ext cx="11018179" cy="1325563"/>
          </a:xfrm>
        </p:spPr>
        <p:txBody>
          <a:bodyPr/>
          <a:lstStyle/>
          <a:p>
            <a:r>
              <a:rPr lang="en-CA" dirty="0"/>
              <a:t>OOSCI in Europe &amp; Central Asia [Example]</a:t>
            </a:r>
          </a:p>
        </p:txBody>
      </p:sp>
      <p:sp>
        <p:nvSpPr>
          <p:cNvPr id="3" name="Content Placeholder 2">
            <a:extLst>
              <a:ext uri="{FF2B5EF4-FFF2-40B4-BE49-F238E27FC236}">
                <a16:creationId xmlns:a16="http://schemas.microsoft.com/office/drawing/2014/main" id="{9073F2A4-272E-06E4-FCD5-EF471D6BB868}"/>
              </a:ext>
            </a:extLst>
          </p:cNvPr>
          <p:cNvSpPr>
            <a:spLocks noGrp="1"/>
          </p:cNvSpPr>
          <p:nvPr>
            <p:ph idx="1"/>
          </p:nvPr>
        </p:nvSpPr>
        <p:spPr>
          <a:xfrm>
            <a:off x="838200" y="1825625"/>
            <a:ext cx="7771544" cy="4351339"/>
          </a:xfrm>
        </p:spPr>
        <p:txBody>
          <a:bodyPr>
            <a:normAutofit fontScale="77500" lnSpcReduction="20000"/>
          </a:bodyPr>
          <a:lstStyle/>
          <a:p>
            <a:r>
              <a:rPr lang="en-CA" dirty="0"/>
              <a:t>Four countries in ECA conducted studies in OOSCI Phase I: Kyrgyzstan, Romania, Tajikistan, and Turkey </a:t>
            </a:r>
          </a:p>
          <a:p>
            <a:r>
              <a:rPr lang="en-CA" dirty="0"/>
              <a:t>Regional OOSCI study (2013): </a:t>
            </a:r>
            <a:r>
              <a:rPr lang="en-CA" i="1" dirty="0"/>
              <a:t>Education Equity Now </a:t>
            </a:r>
            <a:r>
              <a:rPr lang="en-CA" dirty="0"/>
              <a:t>found 3.6 million OOSC (up to lower secondary age)</a:t>
            </a:r>
          </a:p>
          <a:p>
            <a:pPr lvl="1"/>
            <a:r>
              <a:rPr lang="en-CA" dirty="0"/>
              <a:t>Identified key profiles of out-of-school children: Pre-primary age children who enter late; children with disabilities; refugee and migrant children; Roma children; adolescents who dropped out in secondary. </a:t>
            </a:r>
          </a:p>
          <a:p>
            <a:pPr marL="457178" lvl="1" indent="0">
              <a:buNone/>
            </a:pPr>
            <a:endParaRPr lang="en-CA" dirty="0"/>
          </a:p>
          <a:p>
            <a:r>
              <a:rPr lang="en-CA" dirty="0"/>
              <a:t>Key barriers and policy areas targeted: </a:t>
            </a:r>
          </a:p>
          <a:p>
            <a:pPr lvl="1"/>
            <a:r>
              <a:rPr lang="en-CA" dirty="0"/>
              <a:t>Exclusionary enrollment policies; weak administrative data systems for identification and decision-making; lack of cross-sectoral support for students at risk of dropout</a:t>
            </a:r>
          </a:p>
          <a:p>
            <a:r>
              <a:rPr lang="en-CA" dirty="0"/>
              <a:t>Focus for OOSCI phase II policy action on report findings:</a:t>
            </a:r>
          </a:p>
          <a:p>
            <a:pPr lvl="1"/>
            <a:r>
              <a:rPr lang="en-CA" dirty="0"/>
              <a:t>Inclusive education policy and programming for children with disabilities; dropout prevention (early warning systems); EMIS improvement; education in emergencies and system strengthening for inclusion of refugee and migrant children.</a:t>
            </a:r>
          </a:p>
          <a:p>
            <a:pPr lvl="1"/>
            <a:r>
              <a:rPr lang="en-CA" dirty="0"/>
              <a:t>Regional publications to support country policy action: </a:t>
            </a:r>
            <a:r>
              <a:rPr lang="en-CA" i="1" dirty="0"/>
              <a:t>Monitoring Education Participation; Improving Education Participation</a:t>
            </a:r>
          </a:p>
          <a:p>
            <a:endParaRPr lang="en-CA" dirty="0"/>
          </a:p>
          <a:p>
            <a:endParaRPr lang="en-CA" dirty="0"/>
          </a:p>
        </p:txBody>
      </p:sp>
      <p:sp>
        <p:nvSpPr>
          <p:cNvPr id="4" name="Footer Placeholder 3">
            <a:extLst>
              <a:ext uri="{FF2B5EF4-FFF2-40B4-BE49-F238E27FC236}">
                <a16:creationId xmlns:a16="http://schemas.microsoft.com/office/drawing/2014/main" id="{2AA0A334-0248-02CC-9635-99CA30E0B7B0}"/>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1374DA8A-B4D7-B158-CED2-4C5D109CD8FE}"/>
              </a:ext>
            </a:extLst>
          </p:cNvPr>
          <p:cNvSpPr>
            <a:spLocks noGrp="1"/>
          </p:cNvSpPr>
          <p:nvPr>
            <p:ph type="sldNum" sz="quarter" idx="12"/>
          </p:nvPr>
        </p:nvSpPr>
        <p:spPr/>
        <p:txBody>
          <a:bodyPr/>
          <a:lstStyle/>
          <a:p>
            <a:fld id="{D429F7A4-7C4A-6148-A6AA-ED73C8AE3448}" type="slidenum">
              <a:rPr lang="en-US" altLang="en-US" smtClean="0"/>
              <a:pPr/>
              <a:t>11</a:t>
            </a:fld>
            <a:endParaRPr lang="en-US" altLang="en-US" dirty="0"/>
          </a:p>
        </p:txBody>
      </p:sp>
      <p:pic>
        <p:nvPicPr>
          <p:cNvPr id="7" name="Picture 6">
            <a:extLst>
              <a:ext uri="{FF2B5EF4-FFF2-40B4-BE49-F238E27FC236}">
                <a16:creationId xmlns:a16="http://schemas.microsoft.com/office/drawing/2014/main" id="{8AF5E175-713C-FD98-3292-4AE97DAC185F}"/>
              </a:ext>
            </a:extLst>
          </p:cNvPr>
          <p:cNvPicPr>
            <a:picLocks noChangeAspect="1"/>
          </p:cNvPicPr>
          <p:nvPr/>
        </p:nvPicPr>
        <p:blipFill rotWithShape="1">
          <a:blip r:embed="rId2"/>
          <a:srcRect l="34135" t="15042" r="35191" b="7315"/>
          <a:stretch/>
        </p:blipFill>
        <p:spPr>
          <a:xfrm>
            <a:off x="8963799" y="1634505"/>
            <a:ext cx="1677857" cy="2389018"/>
          </a:xfrm>
          <a:prstGeom prst="rect">
            <a:avLst/>
          </a:prstGeom>
        </p:spPr>
      </p:pic>
      <p:pic>
        <p:nvPicPr>
          <p:cNvPr id="9" name="Picture 8">
            <a:extLst>
              <a:ext uri="{FF2B5EF4-FFF2-40B4-BE49-F238E27FC236}">
                <a16:creationId xmlns:a16="http://schemas.microsoft.com/office/drawing/2014/main" id="{3D639D51-9FB7-3640-7CCA-25A2366193CA}"/>
              </a:ext>
            </a:extLst>
          </p:cNvPr>
          <p:cNvPicPr>
            <a:picLocks noChangeAspect="1"/>
          </p:cNvPicPr>
          <p:nvPr/>
        </p:nvPicPr>
        <p:blipFill rotWithShape="1">
          <a:blip r:embed="rId3"/>
          <a:srcRect l="34423" t="15042" r="35096" b="7315"/>
          <a:stretch/>
        </p:blipFill>
        <p:spPr>
          <a:xfrm>
            <a:off x="8963799" y="4240382"/>
            <a:ext cx="1731599" cy="2481096"/>
          </a:xfrm>
          <a:prstGeom prst="rect">
            <a:avLst/>
          </a:prstGeom>
        </p:spPr>
      </p:pic>
    </p:spTree>
    <p:extLst>
      <p:ext uri="{BB962C8B-B14F-4D97-AF65-F5344CB8AC3E}">
        <p14:creationId xmlns:p14="http://schemas.microsoft.com/office/powerpoint/2010/main" val="3978747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2231F-19B7-E723-1A0C-65565C815DB4}"/>
              </a:ext>
            </a:extLst>
          </p:cNvPr>
          <p:cNvSpPr>
            <a:spLocks noGrp="1"/>
          </p:cNvSpPr>
          <p:nvPr>
            <p:ph type="title"/>
          </p:nvPr>
        </p:nvSpPr>
        <p:spPr/>
        <p:txBody>
          <a:bodyPr/>
          <a:lstStyle/>
          <a:p>
            <a:r>
              <a:rPr lang="en-CA" dirty="0"/>
              <a:t>OOSCI in [Country]</a:t>
            </a:r>
          </a:p>
        </p:txBody>
      </p:sp>
      <p:sp>
        <p:nvSpPr>
          <p:cNvPr id="3" name="Content Placeholder 2">
            <a:extLst>
              <a:ext uri="{FF2B5EF4-FFF2-40B4-BE49-F238E27FC236}">
                <a16:creationId xmlns:a16="http://schemas.microsoft.com/office/drawing/2014/main" id="{B0FFD82E-F81C-172F-70D5-2D7E1E0F5740}"/>
              </a:ext>
            </a:extLst>
          </p:cNvPr>
          <p:cNvSpPr>
            <a:spLocks noGrp="1"/>
          </p:cNvSpPr>
          <p:nvPr>
            <p:ph idx="1"/>
          </p:nvPr>
        </p:nvSpPr>
        <p:spPr/>
        <p:txBody>
          <a:bodyPr/>
          <a:lstStyle/>
          <a:p>
            <a:r>
              <a:rPr lang="en-CA" dirty="0"/>
              <a:t>[Note: This slide could capture the history of OOSCI in the country – OOSCI studies, stakeholders, key findings, use of data in policy and programmes, data gaps or unanswered questions]</a:t>
            </a:r>
          </a:p>
          <a:p>
            <a:r>
              <a:rPr lang="en-CA" dirty="0"/>
              <a:t>[Note: This will likely require more than one slide]</a:t>
            </a:r>
          </a:p>
          <a:p>
            <a:r>
              <a:rPr lang="en-CA" dirty="0"/>
              <a:t>[Note: for sources see the </a:t>
            </a:r>
            <a:r>
              <a:rPr lang="en-CA" u="sng" dirty="0"/>
              <a:t>allinschool.org </a:t>
            </a:r>
            <a:r>
              <a:rPr lang="en-CA" dirty="0"/>
              <a:t>website for country level OOSCI reports]</a:t>
            </a:r>
          </a:p>
          <a:p>
            <a:endParaRPr lang="en-CA" dirty="0"/>
          </a:p>
        </p:txBody>
      </p:sp>
      <p:sp>
        <p:nvSpPr>
          <p:cNvPr id="4" name="Footer Placeholder 3">
            <a:extLst>
              <a:ext uri="{FF2B5EF4-FFF2-40B4-BE49-F238E27FC236}">
                <a16:creationId xmlns:a16="http://schemas.microsoft.com/office/drawing/2014/main" id="{D646555C-156F-19F6-8C52-1CB8717B2318}"/>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B01816F8-1979-EFFC-5FF5-691918AD4599}"/>
              </a:ext>
            </a:extLst>
          </p:cNvPr>
          <p:cNvSpPr>
            <a:spLocks noGrp="1"/>
          </p:cNvSpPr>
          <p:nvPr>
            <p:ph type="sldNum" sz="quarter" idx="12"/>
          </p:nvPr>
        </p:nvSpPr>
        <p:spPr/>
        <p:txBody>
          <a:bodyPr/>
          <a:lstStyle/>
          <a:p>
            <a:fld id="{D429F7A4-7C4A-6148-A6AA-ED73C8AE3448}" type="slidenum">
              <a:rPr lang="en-US" altLang="en-US" smtClean="0"/>
              <a:pPr/>
              <a:t>12</a:t>
            </a:fld>
            <a:endParaRPr lang="en-US" altLang="en-US" dirty="0"/>
          </a:p>
        </p:txBody>
      </p:sp>
    </p:spTree>
    <p:extLst>
      <p:ext uri="{BB962C8B-B14F-4D97-AF65-F5344CB8AC3E}">
        <p14:creationId xmlns:p14="http://schemas.microsoft.com/office/powerpoint/2010/main" val="586173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D45F0-21AC-42C0-F804-B04FE91D9802}"/>
              </a:ext>
            </a:extLst>
          </p:cNvPr>
          <p:cNvSpPr>
            <a:spLocks noGrp="1"/>
          </p:cNvSpPr>
          <p:nvPr>
            <p:ph type="title"/>
          </p:nvPr>
        </p:nvSpPr>
        <p:spPr>
          <a:xfrm>
            <a:off x="318502" y="365125"/>
            <a:ext cx="9219201" cy="1325563"/>
          </a:xfrm>
        </p:spPr>
        <p:txBody>
          <a:bodyPr>
            <a:normAutofit/>
          </a:bodyPr>
          <a:lstStyle/>
          <a:p>
            <a:r>
              <a:rPr lang="en-US" dirty="0"/>
              <a:t>OOSCI in Costa Rica: Study to Policy Impact [Example]</a:t>
            </a:r>
            <a:endParaRPr lang="en-CA" dirty="0"/>
          </a:p>
        </p:txBody>
      </p:sp>
      <p:sp>
        <p:nvSpPr>
          <p:cNvPr id="3" name="Content Placeholder 2">
            <a:extLst>
              <a:ext uri="{FF2B5EF4-FFF2-40B4-BE49-F238E27FC236}">
                <a16:creationId xmlns:a16="http://schemas.microsoft.com/office/drawing/2014/main" id="{A43A7895-D5B1-22FA-C240-9B364152A7FF}"/>
              </a:ext>
            </a:extLst>
          </p:cNvPr>
          <p:cNvSpPr>
            <a:spLocks noGrp="1"/>
          </p:cNvSpPr>
          <p:nvPr>
            <p:ph idx="1"/>
          </p:nvPr>
        </p:nvSpPr>
        <p:spPr>
          <a:xfrm>
            <a:off x="838200" y="1825625"/>
            <a:ext cx="8788400" cy="4351339"/>
          </a:xfrm>
        </p:spPr>
        <p:txBody>
          <a:bodyPr>
            <a:normAutofit fontScale="92500" lnSpcReduction="20000"/>
          </a:bodyPr>
          <a:lstStyle/>
          <a:p>
            <a:r>
              <a:rPr lang="en-US" b="1" dirty="0"/>
              <a:t>An OOSCI study integrated with government reform </a:t>
            </a:r>
          </a:p>
          <a:p>
            <a:pPr lvl="1"/>
            <a:r>
              <a:rPr lang="en-US" u="sng" dirty="0"/>
              <a:t>Motivation</a:t>
            </a:r>
            <a:r>
              <a:rPr lang="en-US" dirty="0"/>
              <a:t>: Government working group formed in 2014 to design integrated strategy on exclusion of secondary-age students: </a:t>
            </a:r>
            <a:r>
              <a:rPr lang="en-US" b="1" dirty="0"/>
              <a:t>Dropout concern for all, responsibility for none</a:t>
            </a:r>
          </a:p>
          <a:p>
            <a:pPr lvl="1"/>
            <a:r>
              <a:rPr lang="en-US" dirty="0"/>
              <a:t>OOSCI study conducted as baseline for </a:t>
            </a:r>
            <a:r>
              <a:rPr lang="en-US" i="1" dirty="0" err="1"/>
              <a:t>Yo</a:t>
            </a:r>
            <a:r>
              <a:rPr lang="en-US" i="1" dirty="0"/>
              <a:t> Me </a:t>
            </a:r>
            <a:r>
              <a:rPr lang="en-US" i="1" dirty="0" err="1"/>
              <a:t>Apunto</a:t>
            </a:r>
            <a:r>
              <a:rPr lang="en-US" i="1" dirty="0"/>
              <a:t> </a:t>
            </a:r>
            <a:r>
              <a:rPr lang="en-US" dirty="0"/>
              <a:t>(2015), the Ministry of Education's strategy to improve retention, reintegration of dropouts and academic success</a:t>
            </a:r>
          </a:p>
          <a:p>
            <a:pPr lvl="2"/>
            <a:r>
              <a:rPr lang="en-US" dirty="0"/>
              <a:t>Follow up qualitative survey research; cross-analysis with household survey; process evaluation of </a:t>
            </a:r>
            <a:r>
              <a:rPr lang="en-US" i="1" dirty="0" err="1"/>
              <a:t>Yo</a:t>
            </a:r>
            <a:r>
              <a:rPr lang="en-US" i="1" dirty="0"/>
              <a:t> Me </a:t>
            </a:r>
            <a:r>
              <a:rPr lang="en-US" i="1" dirty="0" err="1"/>
              <a:t>Apunto</a:t>
            </a:r>
            <a:endParaRPr lang="en-US" i="1" dirty="0"/>
          </a:p>
          <a:p>
            <a:endParaRPr lang="en-US" sz="1300" dirty="0"/>
          </a:p>
          <a:p>
            <a:r>
              <a:rPr lang="en-US" b="1" dirty="0"/>
              <a:t>Selected policy impacts</a:t>
            </a:r>
          </a:p>
          <a:p>
            <a:pPr lvl="1"/>
            <a:r>
              <a:rPr lang="en-US" dirty="0"/>
              <a:t>New unit created within </a:t>
            </a:r>
            <a:r>
              <a:rPr lang="en-US" dirty="0" err="1"/>
              <a:t>MoE</a:t>
            </a:r>
            <a:r>
              <a:rPr lang="en-US" dirty="0"/>
              <a:t> on exclusion; New teams in regional directorates supported priority schools with early warning strategy, cross-sectoral solutions and support</a:t>
            </a:r>
          </a:p>
          <a:p>
            <a:pPr lvl="1"/>
            <a:r>
              <a:rPr lang="en-US" dirty="0"/>
              <a:t>Perception shift from 'dropout' event to 'exclusion' process</a:t>
            </a:r>
          </a:p>
          <a:p>
            <a:pPr lvl="1"/>
            <a:r>
              <a:rPr lang="en-US" dirty="0"/>
              <a:t>Secondary dropout rates fell by 50% (14% to 7%) between 2011-2017</a:t>
            </a:r>
          </a:p>
          <a:p>
            <a:endParaRPr lang="en-US" dirty="0"/>
          </a:p>
          <a:p>
            <a:endParaRPr lang="en-CA" dirty="0"/>
          </a:p>
        </p:txBody>
      </p:sp>
      <p:sp>
        <p:nvSpPr>
          <p:cNvPr id="4" name="Footer Placeholder 3">
            <a:extLst>
              <a:ext uri="{FF2B5EF4-FFF2-40B4-BE49-F238E27FC236}">
                <a16:creationId xmlns:a16="http://schemas.microsoft.com/office/drawing/2014/main" id="{9EDDB87A-98A3-354F-5A1B-8CFB97A32754}"/>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3BCCDD1C-C239-1B39-A5F6-97B4647269A3}"/>
              </a:ext>
            </a:extLst>
          </p:cNvPr>
          <p:cNvSpPr>
            <a:spLocks noGrp="1"/>
          </p:cNvSpPr>
          <p:nvPr>
            <p:ph type="sldNum" sz="quarter" idx="12"/>
          </p:nvPr>
        </p:nvSpPr>
        <p:spPr/>
        <p:txBody>
          <a:bodyPr/>
          <a:lstStyle/>
          <a:p>
            <a:fld id="{D429F7A4-7C4A-6148-A6AA-ED73C8AE3448}" type="slidenum">
              <a:rPr lang="en-US" altLang="en-US" smtClean="0"/>
              <a:pPr/>
              <a:t>13</a:t>
            </a:fld>
            <a:endParaRPr lang="en-US" altLang="en-US" dirty="0"/>
          </a:p>
        </p:txBody>
      </p:sp>
      <p:pic>
        <p:nvPicPr>
          <p:cNvPr id="6" name="Picture 4" descr="Logo, company name&#10;&#10;Description automatically generated">
            <a:extLst>
              <a:ext uri="{FF2B5EF4-FFF2-40B4-BE49-F238E27FC236}">
                <a16:creationId xmlns:a16="http://schemas.microsoft.com/office/drawing/2014/main" id="{61AE153E-AEE8-20E3-9896-D0373CC8E6B8}"/>
              </a:ext>
            </a:extLst>
          </p:cNvPr>
          <p:cNvPicPr>
            <a:picLocks noChangeAspect="1"/>
          </p:cNvPicPr>
          <p:nvPr/>
        </p:nvPicPr>
        <p:blipFill>
          <a:blip r:embed="rId3"/>
          <a:stretch>
            <a:fillRect/>
          </a:stretch>
        </p:blipFill>
        <p:spPr>
          <a:xfrm>
            <a:off x="9794478" y="490139"/>
            <a:ext cx="2193885" cy="2670979"/>
          </a:xfrm>
          <a:prstGeom prst="rect">
            <a:avLst/>
          </a:prstGeom>
        </p:spPr>
      </p:pic>
      <p:pic>
        <p:nvPicPr>
          <p:cNvPr id="7" name="Picture 5" descr="A picture containing text, outdoor, ground, person&#10;&#10;Description automatically generated">
            <a:extLst>
              <a:ext uri="{FF2B5EF4-FFF2-40B4-BE49-F238E27FC236}">
                <a16:creationId xmlns:a16="http://schemas.microsoft.com/office/drawing/2014/main" id="{9F91204E-1575-67F9-94D0-E33B31DB895F}"/>
              </a:ext>
            </a:extLst>
          </p:cNvPr>
          <p:cNvPicPr>
            <a:picLocks noChangeAspect="1"/>
          </p:cNvPicPr>
          <p:nvPr/>
        </p:nvPicPr>
        <p:blipFill>
          <a:blip r:embed="rId4"/>
          <a:stretch>
            <a:fillRect/>
          </a:stretch>
        </p:blipFill>
        <p:spPr>
          <a:xfrm>
            <a:off x="9813127" y="3349032"/>
            <a:ext cx="2190751" cy="2819400"/>
          </a:xfrm>
          <a:prstGeom prst="rect">
            <a:avLst/>
          </a:prstGeom>
        </p:spPr>
      </p:pic>
    </p:spTree>
    <p:extLst>
      <p:ext uri="{BB962C8B-B14F-4D97-AF65-F5344CB8AC3E}">
        <p14:creationId xmlns:p14="http://schemas.microsoft.com/office/powerpoint/2010/main" val="2140332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7EB7A9-1B73-CFBF-0B9F-B67EC0D23E70}"/>
              </a:ext>
            </a:extLst>
          </p:cNvPr>
          <p:cNvPicPr>
            <a:picLocks noChangeAspect="1"/>
          </p:cNvPicPr>
          <p:nvPr/>
        </p:nvPicPr>
        <p:blipFill rotWithShape="1">
          <a:blip r:embed="rId3"/>
          <a:srcRect l="39616" t="12821" r="30192" b="7315"/>
          <a:stretch/>
        </p:blipFill>
        <p:spPr>
          <a:xfrm>
            <a:off x="8429367" y="365127"/>
            <a:ext cx="2924435" cy="4351339"/>
          </a:xfrm>
          <a:prstGeom prst="rect">
            <a:avLst/>
          </a:prstGeom>
        </p:spPr>
      </p:pic>
      <p:pic>
        <p:nvPicPr>
          <p:cNvPr id="11" name="Picture 10">
            <a:extLst>
              <a:ext uri="{FF2B5EF4-FFF2-40B4-BE49-F238E27FC236}">
                <a16:creationId xmlns:a16="http://schemas.microsoft.com/office/drawing/2014/main" id="{1838897C-3274-229E-46E8-0883D4887530}"/>
              </a:ext>
            </a:extLst>
          </p:cNvPr>
          <p:cNvPicPr>
            <a:picLocks noChangeAspect="1"/>
          </p:cNvPicPr>
          <p:nvPr/>
        </p:nvPicPr>
        <p:blipFill rotWithShape="1">
          <a:blip r:embed="rId4"/>
          <a:srcRect l="34327" t="14700" r="35096" b="7315"/>
          <a:stretch/>
        </p:blipFill>
        <p:spPr>
          <a:xfrm>
            <a:off x="10159815" y="3831209"/>
            <a:ext cx="2014663" cy="2890271"/>
          </a:xfrm>
          <a:prstGeom prst="rect">
            <a:avLst/>
          </a:prstGeom>
        </p:spPr>
      </p:pic>
      <p:sp>
        <p:nvSpPr>
          <p:cNvPr id="2" name="Title 1">
            <a:extLst>
              <a:ext uri="{FF2B5EF4-FFF2-40B4-BE49-F238E27FC236}">
                <a16:creationId xmlns:a16="http://schemas.microsoft.com/office/drawing/2014/main" id="{65A2231F-19B7-E723-1A0C-65565C815DB4}"/>
              </a:ext>
            </a:extLst>
          </p:cNvPr>
          <p:cNvSpPr>
            <a:spLocks noGrp="1"/>
          </p:cNvSpPr>
          <p:nvPr>
            <p:ph type="title"/>
          </p:nvPr>
        </p:nvSpPr>
        <p:spPr/>
        <p:txBody>
          <a:bodyPr/>
          <a:lstStyle/>
          <a:p>
            <a:r>
              <a:rPr lang="en-CA" dirty="0"/>
              <a:t>OOSCI in Romania [Example]</a:t>
            </a:r>
          </a:p>
        </p:txBody>
      </p:sp>
      <p:sp>
        <p:nvSpPr>
          <p:cNvPr id="3" name="Content Placeholder 2">
            <a:extLst>
              <a:ext uri="{FF2B5EF4-FFF2-40B4-BE49-F238E27FC236}">
                <a16:creationId xmlns:a16="http://schemas.microsoft.com/office/drawing/2014/main" id="{B0FFD82E-F81C-172F-70D5-2D7E1E0F5740}"/>
              </a:ext>
            </a:extLst>
          </p:cNvPr>
          <p:cNvSpPr>
            <a:spLocks noGrp="1"/>
          </p:cNvSpPr>
          <p:nvPr>
            <p:ph idx="1"/>
          </p:nvPr>
        </p:nvSpPr>
        <p:spPr>
          <a:xfrm>
            <a:off x="838200" y="1825625"/>
            <a:ext cx="6805773" cy="4351339"/>
          </a:xfrm>
        </p:spPr>
        <p:txBody>
          <a:bodyPr>
            <a:normAutofit fontScale="92500" lnSpcReduction="10000"/>
          </a:bodyPr>
          <a:lstStyle/>
          <a:p>
            <a:r>
              <a:rPr lang="en-CA" dirty="0"/>
              <a:t>Romania country study was completed in 2012</a:t>
            </a:r>
          </a:p>
          <a:p>
            <a:pPr lvl="1"/>
            <a:r>
              <a:rPr lang="en-CA" u="sng" dirty="0"/>
              <a:t>Key profiles of OOSC: </a:t>
            </a:r>
            <a:r>
              <a:rPr lang="en-CA" dirty="0"/>
              <a:t>Roma children; children with disabilities; children from poorest households.</a:t>
            </a:r>
          </a:p>
          <a:p>
            <a:r>
              <a:rPr lang="en-CA" dirty="0"/>
              <a:t>Upper secondary study in 2014</a:t>
            </a:r>
          </a:p>
          <a:p>
            <a:pPr lvl="1"/>
            <a:r>
              <a:rPr lang="en-US" dirty="0"/>
              <a:t>19% of the population aged 15-18 out of school</a:t>
            </a:r>
            <a:endParaRPr lang="en-CA" dirty="0"/>
          </a:p>
          <a:p>
            <a:r>
              <a:rPr lang="en-CA" dirty="0"/>
              <a:t>Highlighted programs informed by OOSCI studies:</a:t>
            </a:r>
          </a:p>
          <a:p>
            <a:pPr lvl="1"/>
            <a:r>
              <a:rPr lang="en-CA" b="1" dirty="0"/>
              <a:t>Improving administrative data on OOSC and risk: </a:t>
            </a:r>
            <a:r>
              <a:rPr lang="en-CA" dirty="0"/>
              <a:t>Applying the </a:t>
            </a:r>
            <a:r>
              <a:rPr lang="en-CA" i="1" dirty="0"/>
              <a:t>Monitoring Education Participation </a:t>
            </a:r>
            <a:r>
              <a:rPr lang="en-CA" dirty="0"/>
              <a:t>framework to improving administrative data </a:t>
            </a:r>
            <a:endParaRPr lang="en-CA" b="1" dirty="0"/>
          </a:p>
          <a:p>
            <a:pPr lvl="1"/>
            <a:r>
              <a:rPr lang="en-CA" b="1" dirty="0"/>
              <a:t>Quality Inclusive Education Package </a:t>
            </a:r>
            <a:r>
              <a:rPr lang="en-CA" dirty="0"/>
              <a:t>in Bacau (51 schools) included early warning system and support for at-risk children: </a:t>
            </a:r>
          </a:p>
          <a:p>
            <a:pPr lvl="2"/>
            <a:r>
              <a:rPr lang="en-US" b="0" i="0" dirty="0">
                <a:solidFill>
                  <a:srgbClr val="333333"/>
                </a:solidFill>
                <a:effectLst/>
                <a:latin typeface="Roboto" panose="02000000000000000000" pitchFamily="2" charset="0"/>
              </a:rPr>
              <a:t>Prevented 83% of at-risk children from dropping out;  improved school participation two-thirds of children at risk of dropout</a:t>
            </a:r>
            <a:endParaRPr lang="en-CA" dirty="0"/>
          </a:p>
          <a:p>
            <a:endParaRPr lang="en-CA" dirty="0"/>
          </a:p>
        </p:txBody>
      </p:sp>
      <p:sp>
        <p:nvSpPr>
          <p:cNvPr id="4" name="Footer Placeholder 3">
            <a:extLst>
              <a:ext uri="{FF2B5EF4-FFF2-40B4-BE49-F238E27FC236}">
                <a16:creationId xmlns:a16="http://schemas.microsoft.com/office/drawing/2014/main" id="{D646555C-156F-19F6-8C52-1CB8717B2318}"/>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B01816F8-1979-EFFC-5FF5-691918AD4599}"/>
              </a:ext>
            </a:extLst>
          </p:cNvPr>
          <p:cNvSpPr>
            <a:spLocks noGrp="1"/>
          </p:cNvSpPr>
          <p:nvPr>
            <p:ph type="sldNum" sz="quarter" idx="12"/>
          </p:nvPr>
        </p:nvSpPr>
        <p:spPr/>
        <p:txBody>
          <a:bodyPr/>
          <a:lstStyle/>
          <a:p>
            <a:fld id="{D429F7A4-7C4A-6148-A6AA-ED73C8AE3448}" type="slidenum">
              <a:rPr lang="en-US" altLang="en-US" smtClean="0"/>
              <a:pPr/>
              <a:t>14</a:t>
            </a:fld>
            <a:endParaRPr lang="en-US" altLang="en-US" dirty="0"/>
          </a:p>
        </p:txBody>
      </p:sp>
      <p:pic>
        <p:nvPicPr>
          <p:cNvPr id="9" name="Picture 8">
            <a:extLst>
              <a:ext uri="{FF2B5EF4-FFF2-40B4-BE49-F238E27FC236}">
                <a16:creationId xmlns:a16="http://schemas.microsoft.com/office/drawing/2014/main" id="{22F8ECCC-DF22-DD2D-5646-A587F95A4499}"/>
              </a:ext>
            </a:extLst>
          </p:cNvPr>
          <p:cNvPicPr>
            <a:picLocks noChangeAspect="1"/>
          </p:cNvPicPr>
          <p:nvPr/>
        </p:nvPicPr>
        <p:blipFill rotWithShape="1">
          <a:blip r:embed="rId5"/>
          <a:srcRect l="35865" t="14872" r="36923" b="16068"/>
          <a:stretch/>
        </p:blipFill>
        <p:spPr>
          <a:xfrm>
            <a:off x="7914117" y="3529261"/>
            <a:ext cx="2331767" cy="3328743"/>
          </a:xfrm>
          <a:prstGeom prst="rect">
            <a:avLst/>
          </a:prstGeom>
        </p:spPr>
      </p:pic>
    </p:spTree>
    <p:extLst>
      <p:ext uri="{BB962C8B-B14F-4D97-AF65-F5344CB8AC3E}">
        <p14:creationId xmlns:p14="http://schemas.microsoft.com/office/powerpoint/2010/main" val="1557153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picture containing person, grass, outdoor&#10;&#10;Description automatically generated">
            <a:extLst>
              <a:ext uri="{FF2B5EF4-FFF2-40B4-BE49-F238E27FC236}">
                <a16:creationId xmlns:a16="http://schemas.microsoft.com/office/drawing/2014/main" id="{59B2DEA3-FAB8-55F1-CEC1-03C85EE8DCD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97D1D898-1170-AD25-AF42-2D6AB3783152}"/>
              </a:ext>
            </a:extLst>
          </p:cNvPr>
          <p:cNvSpPr>
            <a:spLocks noGrp="1"/>
          </p:cNvSpPr>
          <p:nvPr>
            <p:ph type="title"/>
          </p:nvPr>
        </p:nvSpPr>
        <p:spPr>
          <a:xfrm>
            <a:off x="2113113" y="5125253"/>
            <a:ext cx="7573151" cy="1732751"/>
          </a:xfrm>
        </p:spPr>
        <p:txBody>
          <a:bodyPr>
            <a:normAutofit fontScale="90000"/>
          </a:bodyPr>
          <a:lstStyle/>
          <a:p>
            <a:r>
              <a:rPr lang="en-US" dirty="0"/>
              <a:t>OOSCI Theory of Change &amp; Methodology</a:t>
            </a:r>
          </a:p>
        </p:txBody>
      </p:sp>
      <p:sp>
        <p:nvSpPr>
          <p:cNvPr id="4" name="Text Placeholder 3">
            <a:extLst>
              <a:ext uri="{FF2B5EF4-FFF2-40B4-BE49-F238E27FC236}">
                <a16:creationId xmlns:a16="http://schemas.microsoft.com/office/drawing/2014/main" id="{CAB8237F-F558-44EF-C4ED-338DA777211A}"/>
              </a:ext>
            </a:extLst>
          </p:cNvPr>
          <p:cNvSpPr>
            <a:spLocks noGrp="1"/>
          </p:cNvSpPr>
          <p:nvPr>
            <p:ph type="body" idx="1"/>
          </p:nvPr>
        </p:nvSpPr>
        <p:spPr/>
        <p:txBody>
          <a:bodyPr/>
          <a:lstStyle/>
          <a:p>
            <a:r>
              <a:rPr lang="en-US" dirty="0"/>
              <a:t>Launch Workshop</a:t>
            </a:r>
          </a:p>
        </p:txBody>
      </p:sp>
      <p:sp>
        <p:nvSpPr>
          <p:cNvPr id="5" name="Text Placeholder 4">
            <a:extLst>
              <a:ext uri="{FF2B5EF4-FFF2-40B4-BE49-F238E27FC236}">
                <a16:creationId xmlns:a16="http://schemas.microsoft.com/office/drawing/2014/main" id="{658EAE67-BD8F-0618-340A-436B3888329F}"/>
              </a:ext>
            </a:extLst>
          </p:cNvPr>
          <p:cNvSpPr>
            <a:spLocks noGrp="1"/>
          </p:cNvSpPr>
          <p:nvPr>
            <p:ph type="body" sz="quarter" idx="12"/>
          </p:nvPr>
        </p:nvSpPr>
        <p:spPr>
          <a:xfrm>
            <a:off x="9818918" y="5174053"/>
            <a:ext cx="2016912" cy="1557161"/>
          </a:xfrm>
        </p:spPr>
        <p:txBody>
          <a:bodyPr/>
          <a:lstStyle/>
          <a:p>
            <a:pPr>
              <a:spcBef>
                <a:spcPts val="600"/>
              </a:spcBef>
            </a:pPr>
            <a:r>
              <a:rPr lang="en-US" dirty="0"/>
              <a:t>OOSCI Theory of Change (Introduction)</a:t>
            </a:r>
          </a:p>
          <a:p>
            <a:pPr>
              <a:spcBef>
                <a:spcPts val="600"/>
              </a:spcBef>
            </a:pPr>
            <a:r>
              <a:rPr lang="en-US" dirty="0"/>
              <a:t>Overview of OOSCI Conceptual Framework (Section 1)</a:t>
            </a:r>
          </a:p>
          <a:p>
            <a:pPr>
              <a:spcBef>
                <a:spcPts val="600"/>
              </a:spcBef>
            </a:pPr>
            <a:r>
              <a:rPr lang="en-US" dirty="0"/>
              <a:t>7 Dimensions of Exclusion (Annex B)</a:t>
            </a:r>
          </a:p>
          <a:p>
            <a:pPr>
              <a:spcBef>
                <a:spcPts val="600"/>
              </a:spcBef>
            </a:pPr>
            <a:r>
              <a:rPr lang="en-US" dirty="0"/>
              <a:t>Visibility Model (Section 1.4)</a:t>
            </a:r>
          </a:p>
        </p:txBody>
      </p:sp>
      <p:sp>
        <p:nvSpPr>
          <p:cNvPr id="7" name="Text Placeholder 6">
            <a:extLst>
              <a:ext uri="{FF2B5EF4-FFF2-40B4-BE49-F238E27FC236}">
                <a16:creationId xmlns:a16="http://schemas.microsoft.com/office/drawing/2014/main" id="{A8378762-53B3-08D6-6E47-C3F16276702B}"/>
              </a:ext>
            </a:extLst>
          </p:cNvPr>
          <p:cNvSpPr>
            <a:spLocks noGrp="1"/>
          </p:cNvSpPr>
          <p:nvPr>
            <p:ph type="body" sz="quarter" idx="14"/>
          </p:nvPr>
        </p:nvSpPr>
        <p:spPr/>
        <p:txBody>
          <a:bodyPr/>
          <a:lstStyle/>
          <a:p>
            <a:r>
              <a:rPr lang="en-US" dirty="0"/>
              <a:t>3</a:t>
            </a:r>
          </a:p>
        </p:txBody>
      </p:sp>
      <p:sp>
        <p:nvSpPr>
          <p:cNvPr id="8" name="Rectangle 7">
            <a:extLst>
              <a:ext uri="{FF2B5EF4-FFF2-40B4-BE49-F238E27FC236}">
                <a16:creationId xmlns:a16="http://schemas.microsoft.com/office/drawing/2014/main" id="{8BD17D4C-1636-28DD-6944-7C7C1B46645F}"/>
              </a:ext>
            </a:extLst>
          </p:cNvPr>
          <p:cNvSpPr/>
          <p:nvPr/>
        </p:nvSpPr>
        <p:spPr>
          <a:xfrm>
            <a:off x="0" y="4380146"/>
            <a:ext cx="12192000" cy="275493"/>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CCA9139-BFF2-8469-9E32-684D93E974C6}"/>
              </a:ext>
            </a:extLst>
          </p:cNvPr>
          <p:cNvSpPr/>
          <p:nvPr/>
        </p:nvSpPr>
        <p:spPr>
          <a:xfrm>
            <a:off x="0" y="691563"/>
            <a:ext cx="2213002" cy="2287943"/>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7A87E858-B3A0-06CD-FA65-8B9C1AF65C9A}"/>
              </a:ext>
            </a:extLst>
          </p:cNvPr>
          <p:cNvCxnSpPr/>
          <p:nvPr/>
        </p:nvCxnSpPr>
        <p:spPr>
          <a:xfrm>
            <a:off x="61474" y="1045029"/>
            <a:ext cx="205163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B90AC51-E7BB-C4CB-B610-6AEFD2D7B856}"/>
              </a:ext>
            </a:extLst>
          </p:cNvPr>
          <p:cNvSpPr txBox="1"/>
          <p:nvPr/>
        </p:nvSpPr>
        <p:spPr>
          <a:xfrm>
            <a:off x="0" y="737729"/>
            <a:ext cx="2213002" cy="276999"/>
          </a:xfrm>
          <a:prstGeom prst="rect">
            <a:avLst/>
          </a:prstGeom>
          <a:noFill/>
        </p:spPr>
        <p:txBody>
          <a:bodyPr wrap="square" rtlCol="0" anchor="ctr">
            <a:spAutoFit/>
          </a:bodyPr>
          <a:lstStyle/>
          <a:p>
            <a:pPr algn="ctr"/>
            <a:r>
              <a:rPr lang="en-US" sz="1200" spc="80" dirty="0">
                <a:solidFill>
                  <a:schemeClr val="bg1"/>
                </a:solidFill>
                <a:latin typeface="Aleo" panose="020F0502020204030203" pitchFamily="34" charset="77"/>
              </a:rPr>
              <a:t>TOPICS COVERED</a:t>
            </a:r>
          </a:p>
        </p:txBody>
      </p:sp>
      <p:sp>
        <p:nvSpPr>
          <p:cNvPr id="12" name="Text Placeholder 28">
            <a:extLst>
              <a:ext uri="{FF2B5EF4-FFF2-40B4-BE49-F238E27FC236}">
                <a16:creationId xmlns:a16="http://schemas.microsoft.com/office/drawing/2014/main" id="{97979ACD-9E63-A4AE-9464-9727ED67E04F}"/>
              </a:ext>
            </a:extLst>
          </p:cNvPr>
          <p:cNvSpPr txBox="1">
            <a:spLocks/>
          </p:cNvSpPr>
          <p:nvPr/>
        </p:nvSpPr>
        <p:spPr>
          <a:xfrm>
            <a:off x="61474" y="1075332"/>
            <a:ext cx="2051639" cy="27743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How does OOSCI seek to make a sustainable reduction on the number of out-of-school children?</a:t>
            </a:r>
          </a:p>
          <a:p>
            <a:r>
              <a:rPr lang="en-US" dirty="0"/>
              <a:t>What are the main concepts and models that OOSCI adopts to understand and analyze out-of-school children, adolescents and youth, and those at risk of dropping out of school?</a:t>
            </a:r>
          </a:p>
          <a:p>
            <a:endParaRPr lang="en-US" dirty="0"/>
          </a:p>
        </p:txBody>
      </p:sp>
      <p:sp>
        <p:nvSpPr>
          <p:cNvPr id="15" name="Text Placeholder 14">
            <a:extLst>
              <a:ext uri="{FF2B5EF4-FFF2-40B4-BE49-F238E27FC236}">
                <a16:creationId xmlns:a16="http://schemas.microsoft.com/office/drawing/2014/main" id="{254E38F9-AECA-D420-FC37-5AE3A586EFA0}"/>
              </a:ext>
            </a:extLst>
          </p:cNvPr>
          <p:cNvSpPr>
            <a:spLocks noGrp="1"/>
          </p:cNvSpPr>
          <p:nvPr>
            <p:ph type="body" sz="quarter" idx="13"/>
          </p:nvPr>
        </p:nvSpPr>
        <p:spPr/>
        <p:txBody>
          <a:bodyPr/>
          <a:lstStyle/>
          <a:p>
            <a:r>
              <a:rPr lang="en-CA" dirty="0"/>
              <a:t>© UNICEF/UNI210680/BABAJANYAN</a:t>
            </a:r>
          </a:p>
        </p:txBody>
      </p:sp>
    </p:spTree>
    <p:extLst>
      <p:ext uri="{BB962C8B-B14F-4D97-AF65-F5344CB8AC3E}">
        <p14:creationId xmlns:p14="http://schemas.microsoft.com/office/powerpoint/2010/main" val="4204330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A34D-C27A-CEBB-CE24-F28037AFE763}"/>
              </a:ext>
            </a:extLst>
          </p:cNvPr>
          <p:cNvSpPr>
            <a:spLocks noGrp="1"/>
          </p:cNvSpPr>
          <p:nvPr>
            <p:ph type="title"/>
          </p:nvPr>
        </p:nvSpPr>
        <p:spPr/>
        <p:txBody>
          <a:bodyPr/>
          <a:lstStyle/>
          <a:p>
            <a:r>
              <a:rPr lang="en-CA" dirty="0"/>
              <a:t>OOSCI Theory of Change</a:t>
            </a:r>
          </a:p>
        </p:txBody>
      </p:sp>
      <p:sp>
        <p:nvSpPr>
          <p:cNvPr id="4" name="Footer Placeholder 3">
            <a:extLst>
              <a:ext uri="{FF2B5EF4-FFF2-40B4-BE49-F238E27FC236}">
                <a16:creationId xmlns:a16="http://schemas.microsoft.com/office/drawing/2014/main" id="{3BE6DA12-7DC2-0A89-288B-478EC5FC06AE}"/>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12D0B1BA-7FC1-3F58-3EC3-51CA0F331A1A}"/>
              </a:ext>
            </a:extLst>
          </p:cNvPr>
          <p:cNvSpPr>
            <a:spLocks noGrp="1"/>
          </p:cNvSpPr>
          <p:nvPr>
            <p:ph type="sldNum" sz="quarter" idx="12"/>
          </p:nvPr>
        </p:nvSpPr>
        <p:spPr/>
        <p:txBody>
          <a:bodyPr/>
          <a:lstStyle/>
          <a:p>
            <a:fld id="{D429F7A4-7C4A-6148-A6AA-ED73C8AE3448}" type="slidenum">
              <a:rPr lang="en-US" altLang="en-US" smtClean="0"/>
              <a:pPr/>
              <a:t>16</a:t>
            </a:fld>
            <a:endParaRPr lang="en-US" altLang="en-US" dirty="0"/>
          </a:p>
        </p:txBody>
      </p:sp>
      <p:pic>
        <p:nvPicPr>
          <p:cNvPr id="6" name="Content Placeholder 5" descr="A picture containing timeline&#10;&#10;Description automatically generated">
            <a:extLst>
              <a:ext uri="{FF2B5EF4-FFF2-40B4-BE49-F238E27FC236}">
                <a16:creationId xmlns:a16="http://schemas.microsoft.com/office/drawing/2014/main" id="{93A05099-1043-9920-629E-FEE96A782AA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1573619" y="1615355"/>
            <a:ext cx="8892744" cy="4923561"/>
          </a:xfrm>
        </p:spPr>
      </p:pic>
    </p:spTree>
    <p:extLst>
      <p:ext uri="{BB962C8B-B14F-4D97-AF65-F5344CB8AC3E}">
        <p14:creationId xmlns:p14="http://schemas.microsoft.com/office/powerpoint/2010/main" val="826240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7BF8D-1FBE-55C3-84A4-1F2B5A83BEF7}"/>
              </a:ext>
            </a:extLst>
          </p:cNvPr>
          <p:cNvSpPr>
            <a:spLocks noGrp="1"/>
          </p:cNvSpPr>
          <p:nvPr>
            <p:ph type="title"/>
          </p:nvPr>
        </p:nvSpPr>
        <p:spPr/>
        <p:txBody>
          <a:bodyPr/>
          <a:lstStyle/>
          <a:p>
            <a:r>
              <a:rPr lang="en-CA" dirty="0"/>
              <a:t>OOSCI Conceptual Framework</a:t>
            </a:r>
          </a:p>
        </p:txBody>
      </p:sp>
      <p:sp>
        <p:nvSpPr>
          <p:cNvPr id="4" name="Footer Placeholder 3">
            <a:extLst>
              <a:ext uri="{FF2B5EF4-FFF2-40B4-BE49-F238E27FC236}">
                <a16:creationId xmlns:a16="http://schemas.microsoft.com/office/drawing/2014/main" id="{A91A224F-388C-9429-5D20-05F6BDB972F6}"/>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663ACF54-7EDD-F904-1B58-DF3936CFACC5}"/>
              </a:ext>
            </a:extLst>
          </p:cNvPr>
          <p:cNvSpPr>
            <a:spLocks noGrp="1"/>
          </p:cNvSpPr>
          <p:nvPr>
            <p:ph type="sldNum" sz="quarter" idx="12"/>
          </p:nvPr>
        </p:nvSpPr>
        <p:spPr/>
        <p:txBody>
          <a:bodyPr/>
          <a:lstStyle/>
          <a:p>
            <a:fld id="{D429F7A4-7C4A-6148-A6AA-ED73C8AE3448}" type="slidenum">
              <a:rPr lang="en-US" altLang="en-US" smtClean="0"/>
              <a:pPr/>
              <a:t>17</a:t>
            </a:fld>
            <a:endParaRPr lang="en-US" altLang="en-US" dirty="0"/>
          </a:p>
        </p:txBody>
      </p:sp>
      <p:sp>
        <p:nvSpPr>
          <p:cNvPr id="9" name="Content Placeholder 8">
            <a:extLst>
              <a:ext uri="{FF2B5EF4-FFF2-40B4-BE49-F238E27FC236}">
                <a16:creationId xmlns:a16="http://schemas.microsoft.com/office/drawing/2014/main" id="{AA5E4268-DD00-655D-8D98-37FAD97D8619}"/>
              </a:ext>
            </a:extLst>
          </p:cNvPr>
          <p:cNvSpPr>
            <a:spLocks noGrp="1"/>
          </p:cNvSpPr>
          <p:nvPr>
            <p:ph idx="1"/>
          </p:nvPr>
        </p:nvSpPr>
        <p:spPr/>
        <p:txBody>
          <a:bodyPr/>
          <a:lstStyle/>
          <a:p>
            <a:r>
              <a:rPr lang="en-CA" dirty="0"/>
              <a:t>OOSCI has developed several concepts and models to understand the issues of out-of-school children and dropout risk</a:t>
            </a:r>
          </a:p>
          <a:p>
            <a:r>
              <a:rPr lang="en-CA" dirty="0"/>
              <a:t>These concepts and models form the OOSCI conceptual framework:</a:t>
            </a:r>
          </a:p>
          <a:p>
            <a:pPr lvl="1"/>
            <a:r>
              <a:rPr lang="en-CA" dirty="0"/>
              <a:t>Seven dimensions of exclusion</a:t>
            </a:r>
          </a:p>
          <a:p>
            <a:pPr lvl="1"/>
            <a:r>
              <a:rPr lang="en-CA" dirty="0"/>
              <a:t>School exposure</a:t>
            </a:r>
          </a:p>
          <a:p>
            <a:pPr lvl="1"/>
            <a:r>
              <a:rPr lang="en-CA" dirty="0"/>
              <a:t>Visibility model</a:t>
            </a:r>
          </a:p>
          <a:p>
            <a:r>
              <a:rPr lang="en-CA" dirty="0"/>
              <a:t>These concepts and models are used throughout the OOSCI analysis on out-of-school children and children at risk of dropping out:</a:t>
            </a:r>
          </a:p>
          <a:p>
            <a:pPr lvl="1"/>
            <a:r>
              <a:rPr lang="en-CA" dirty="0"/>
              <a:t>Profiles (Who / Where / How many)</a:t>
            </a:r>
          </a:p>
          <a:p>
            <a:pPr lvl="1"/>
            <a:r>
              <a:rPr lang="en-CA" dirty="0"/>
              <a:t>Barriers (Why)</a:t>
            </a:r>
          </a:p>
          <a:p>
            <a:pPr lvl="1"/>
            <a:r>
              <a:rPr lang="en-CA" dirty="0"/>
              <a:t>Policies and strategies (How)</a:t>
            </a:r>
          </a:p>
        </p:txBody>
      </p:sp>
    </p:spTree>
    <p:extLst>
      <p:ext uri="{BB962C8B-B14F-4D97-AF65-F5344CB8AC3E}">
        <p14:creationId xmlns:p14="http://schemas.microsoft.com/office/powerpoint/2010/main" val="118707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FDC38-ED10-45E0-9C08-D8D121F69254}"/>
              </a:ext>
            </a:extLst>
          </p:cNvPr>
          <p:cNvSpPr>
            <a:spLocks noGrp="1"/>
          </p:cNvSpPr>
          <p:nvPr>
            <p:ph type="title"/>
          </p:nvPr>
        </p:nvSpPr>
        <p:spPr/>
        <p:txBody>
          <a:bodyPr/>
          <a:lstStyle/>
          <a:p>
            <a:r>
              <a:rPr lang="en-CA" dirty="0"/>
              <a:t>Seven Dimensions of Exclusion (7DE)</a:t>
            </a:r>
          </a:p>
        </p:txBody>
      </p:sp>
      <p:sp>
        <p:nvSpPr>
          <p:cNvPr id="4" name="Footer Placeholder 3">
            <a:extLst>
              <a:ext uri="{FF2B5EF4-FFF2-40B4-BE49-F238E27FC236}">
                <a16:creationId xmlns:a16="http://schemas.microsoft.com/office/drawing/2014/main" id="{1272C0E4-49DD-02B3-C87C-134CE939DB1E}"/>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E4AE5B08-F228-A192-ED8F-F5EC2355595C}"/>
              </a:ext>
            </a:extLst>
          </p:cNvPr>
          <p:cNvSpPr>
            <a:spLocks noGrp="1"/>
          </p:cNvSpPr>
          <p:nvPr>
            <p:ph type="sldNum" sz="quarter" idx="12"/>
          </p:nvPr>
        </p:nvSpPr>
        <p:spPr/>
        <p:txBody>
          <a:bodyPr/>
          <a:lstStyle/>
          <a:p>
            <a:fld id="{D429F7A4-7C4A-6148-A6AA-ED73C8AE3448}" type="slidenum">
              <a:rPr lang="en-US" altLang="en-US" smtClean="0"/>
              <a:pPr/>
              <a:t>18</a:t>
            </a:fld>
            <a:endParaRPr lang="en-US" altLang="en-US" dirty="0"/>
          </a:p>
        </p:txBody>
      </p:sp>
      <p:sp>
        <p:nvSpPr>
          <p:cNvPr id="8" name="Rectangular Callout 15">
            <a:extLst>
              <a:ext uri="{FF2B5EF4-FFF2-40B4-BE49-F238E27FC236}">
                <a16:creationId xmlns:a16="http://schemas.microsoft.com/office/drawing/2014/main" id="{A49C36CE-3376-E0AD-8DB1-7E51CC823221}"/>
              </a:ext>
            </a:extLst>
          </p:cNvPr>
          <p:cNvSpPr/>
          <p:nvPr/>
        </p:nvSpPr>
        <p:spPr>
          <a:xfrm>
            <a:off x="9188694" y="1605630"/>
            <a:ext cx="2533973" cy="1913749"/>
          </a:xfrm>
          <a:prstGeom prst="wedgeRectCallout">
            <a:avLst>
              <a:gd name="adj1" fmla="val -33158"/>
              <a:gd name="adj2" fmla="val 86853"/>
            </a:avLst>
          </a:prstGeom>
          <a:solidFill>
            <a:srgbClr val="00A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leo" panose="020F0502020204030203" pitchFamily="34" charset="77"/>
              </a:rPr>
              <a:t>This framework allows a more detailed understanding of different groups of children and adolescents excluded from education and learning, over the school life cycle.</a:t>
            </a:r>
          </a:p>
        </p:txBody>
      </p:sp>
      <p:sp>
        <p:nvSpPr>
          <p:cNvPr id="9" name="Rectangular Callout 15">
            <a:extLst>
              <a:ext uri="{FF2B5EF4-FFF2-40B4-BE49-F238E27FC236}">
                <a16:creationId xmlns:a16="http://schemas.microsoft.com/office/drawing/2014/main" id="{039592FD-5EC8-918A-DFD1-F87EE1041E6D}"/>
              </a:ext>
            </a:extLst>
          </p:cNvPr>
          <p:cNvSpPr/>
          <p:nvPr/>
        </p:nvSpPr>
        <p:spPr>
          <a:xfrm>
            <a:off x="9051974" y="4430984"/>
            <a:ext cx="2533973" cy="1013767"/>
          </a:xfrm>
          <a:prstGeom prst="wedgeRectCallout">
            <a:avLst>
              <a:gd name="adj1" fmla="val -33158"/>
              <a:gd name="adj2" fmla="val 86853"/>
            </a:avLst>
          </a:prstGeom>
          <a:solidFill>
            <a:srgbClr val="00A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leo" panose="020F0502020204030203" pitchFamily="34" charset="77"/>
              </a:rPr>
              <a:t>The 7DE model has expanded to include upper secondary, in line with SDG4.</a:t>
            </a:r>
          </a:p>
        </p:txBody>
      </p:sp>
      <p:pic>
        <p:nvPicPr>
          <p:cNvPr id="13" name="Content Placeholder 12" descr="Diagram&#10;&#10;Description automatically generated with medium confidence">
            <a:extLst>
              <a:ext uri="{FF2B5EF4-FFF2-40B4-BE49-F238E27FC236}">
                <a16:creationId xmlns:a16="http://schemas.microsoft.com/office/drawing/2014/main" id="{7379F1A7-C97D-DB9C-2228-D501D2E6AE2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838201" y="1371602"/>
            <a:ext cx="7981627" cy="5173388"/>
          </a:xfrm>
        </p:spPr>
      </p:pic>
    </p:spTree>
    <p:extLst>
      <p:ext uri="{BB962C8B-B14F-4D97-AF65-F5344CB8AC3E}">
        <p14:creationId xmlns:p14="http://schemas.microsoft.com/office/powerpoint/2010/main" val="2669406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00F3-4E7C-7A29-8A42-E4222D80B866}"/>
              </a:ext>
            </a:extLst>
          </p:cNvPr>
          <p:cNvSpPr>
            <a:spLocks noGrp="1"/>
          </p:cNvSpPr>
          <p:nvPr>
            <p:ph type="title"/>
          </p:nvPr>
        </p:nvSpPr>
        <p:spPr/>
        <p:txBody>
          <a:bodyPr/>
          <a:lstStyle/>
          <a:p>
            <a:r>
              <a:rPr lang="en-CA" dirty="0"/>
              <a:t>School Exposure of Out-of-School Children and Adolescents</a:t>
            </a:r>
          </a:p>
        </p:txBody>
      </p:sp>
      <p:sp>
        <p:nvSpPr>
          <p:cNvPr id="3" name="Content Placeholder 2">
            <a:extLst>
              <a:ext uri="{FF2B5EF4-FFF2-40B4-BE49-F238E27FC236}">
                <a16:creationId xmlns:a16="http://schemas.microsoft.com/office/drawing/2014/main" id="{7B041419-67C2-85A8-18FE-FBA4F7AEF0D1}"/>
              </a:ext>
            </a:extLst>
          </p:cNvPr>
          <p:cNvSpPr>
            <a:spLocks noGrp="1"/>
          </p:cNvSpPr>
          <p:nvPr>
            <p:ph idx="1"/>
          </p:nvPr>
        </p:nvSpPr>
        <p:spPr>
          <a:xfrm>
            <a:off x="838200" y="1825625"/>
            <a:ext cx="3916680" cy="4351339"/>
          </a:xfrm>
        </p:spPr>
        <p:txBody>
          <a:bodyPr>
            <a:normAutofit fontScale="92500" lnSpcReduction="10000"/>
          </a:bodyPr>
          <a:lstStyle/>
          <a:p>
            <a:r>
              <a:rPr lang="en-CA" dirty="0"/>
              <a:t>Out-of-school children and adolescents have a range of school experiences</a:t>
            </a:r>
          </a:p>
          <a:p>
            <a:r>
              <a:rPr lang="en-CA" dirty="0"/>
              <a:t>They may have:</a:t>
            </a:r>
          </a:p>
          <a:p>
            <a:pPr lvl="1"/>
            <a:r>
              <a:rPr lang="en-CA" dirty="0"/>
              <a:t>Dropped out before or after having completed basic (lower secondary) education</a:t>
            </a:r>
          </a:p>
          <a:p>
            <a:pPr lvl="1"/>
            <a:r>
              <a:rPr lang="en-CA" dirty="0"/>
              <a:t>Never entered, but will in the future as overage</a:t>
            </a:r>
          </a:p>
          <a:p>
            <a:pPr lvl="1"/>
            <a:r>
              <a:rPr lang="en-CA" dirty="0"/>
              <a:t>Never entered, and may never enter</a:t>
            </a:r>
          </a:p>
          <a:p>
            <a:r>
              <a:rPr lang="en-CA" dirty="0"/>
              <a:t>These groups are important to distinguish as they require different educational interventions</a:t>
            </a:r>
          </a:p>
          <a:p>
            <a:endParaRPr lang="en-CA" dirty="0"/>
          </a:p>
        </p:txBody>
      </p:sp>
      <p:sp>
        <p:nvSpPr>
          <p:cNvPr id="4" name="Footer Placeholder 3">
            <a:extLst>
              <a:ext uri="{FF2B5EF4-FFF2-40B4-BE49-F238E27FC236}">
                <a16:creationId xmlns:a16="http://schemas.microsoft.com/office/drawing/2014/main" id="{25D139A8-8A87-474F-561D-EA62C1C666B9}"/>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FBA75DBC-9B5D-0E9F-E9EE-BCEC32C4AC8B}"/>
              </a:ext>
            </a:extLst>
          </p:cNvPr>
          <p:cNvSpPr>
            <a:spLocks noGrp="1"/>
          </p:cNvSpPr>
          <p:nvPr>
            <p:ph type="sldNum" sz="quarter" idx="12"/>
          </p:nvPr>
        </p:nvSpPr>
        <p:spPr/>
        <p:txBody>
          <a:bodyPr/>
          <a:lstStyle/>
          <a:p>
            <a:fld id="{D429F7A4-7C4A-6148-A6AA-ED73C8AE3448}" type="slidenum">
              <a:rPr lang="en-US" altLang="en-US" smtClean="0"/>
              <a:pPr/>
              <a:t>19</a:t>
            </a:fld>
            <a:endParaRPr lang="en-US" altLang="en-US" dirty="0"/>
          </a:p>
        </p:txBody>
      </p:sp>
      <p:pic>
        <p:nvPicPr>
          <p:cNvPr id="6" name="Content Placeholder 6" descr="Diagram&#10;&#10;Description automatically generated">
            <a:extLst>
              <a:ext uri="{FF2B5EF4-FFF2-40B4-BE49-F238E27FC236}">
                <a16:creationId xmlns:a16="http://schemas.microsoft.com/office/drawing/2014/main" id="{9CB28B63-FE58-8C08-EDF2-F9040C02D58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148363" y="2255175"/>
            <a:ext cx="6460249" cy="3536692"/>
          </a:xfrm>
          <a:prstGeom prst="rect">
            <a:avLst/>
          </a:prstGeom>
        </p:spPr>
      </p:pic>
      <p:sp>
        <p:nvSpPr>
          <p:cNvPr id="7" name="Rectangular Callout 15">
            <a:extLst>
              <a:ext uri="{FF2B5EF4-FFF2-40B4-BE49-F238E27FC236}">
                <a16:creationId xmlns:a16="http://schemas.microsoft.com/office/drawing/2014/main" id="{19387A22-5B3E-9D6F-4BA2-55AE875667A3}"/>
              </a:ext>
            </a:extLst>
          </p:cNvPr>
          <p:cNvSpPr/>
          <p:nvPr/>
        </p:nvSpPr>
        <p:spPr>
          <a:xfrm>
            <a:off x="7205255" y="5906403"/>
            <a:ext cx="2346456" cy="720515"/>
          </a:xfrm>
          <a:prstGeom prst="wedgeRectCallout">
            <a:avLst>
              <a:gd name="adj1" fmla="val -2076"/>
              <a:gd name="adj2" fmla="val -97261"/>
            </a:avLst>
          </a:prstGeom>
          <a:solidFill>
            <a:srgbClr val="00A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leo" panose="020F0502020204030203" pitchFamily="34" charset="77"/>
              </a:rPr>
              <a:t>Of these groups, which are likely the largest in your country? </a:t>
            </a:r>
          </a:p>
        </p:txBody>
      </p:sp>
    </p:spTree>
    <p:extLst>
      <p:ext uri="{BB962C8B-B14F-4D97-AF65-F5344CB8AC3E}">
        <p14:creationId xmlns:p14="http://schemas.microsoft.com/office/powerpoint/2010/main" val="3022492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63C0740-74EB-48BA-EE81-E022B38FBA2B}"/>
              </a:ext>
            </a:extLst>
          </p:cNvPr>
          <p:cNvSpPr>
            <a:spLocks noGrp="1"/>
          </p:cNvSpPr>
          <p:nvPr>
            <p:ph type="body" sz="quarter" idx="11"/>
          </p:nvPr>
        </p:nvSpPr>
        <p:spPr>
          <a:xfrm>
            <a:off x="7599368" y="23251"/>
            <a:ext cx="4600575" cy="198439"/>
          </a:xfrm>
        </p:spPr>
        <p:txBody>
          <a:bodyPr/>
          <a:lstStyle/>
          <a:p>
            <a:r>
              <a:rPr lang="en-US" dirty="0">
                <a:solidFill>
                  <a:schemeClr val="bg1"/>
                </a:solidFill>
              </a:rPr>
              <a:t>© UNICEF/UN0439619/</a:t>
            </a:r>
            <a:r>
              <a:rPr lang="en-US" dirty="0" err="1">
                <a:solidFill>
                  <a:schemeClr val="bg1"/>
                </a:solidFill>
              </a:rPr>
              <a:t>Dejongh</a:t>
            </a:r>
            <a:endParaRPr lang="en-US" dirty="0">
              <a:solidFill>
                <a:schemeClr val="bg1"/>
              </a:solidFill>
            </a:endParaRPr>
          </a:p>
        </p:txBody>
      </p:sp>
      <p:pic>
        <p:nvPicPr>
          <p:cNvPr id="42" name="Picture Placeholder 41">
            <a:extLst>
              <a:ext uri="{FF2B5EF4-FFF2-40B4-BE49-F238E27FC236}">
                <a16:creationId xmlns:a16="http://schemas.microsoft.com/office/drawing/2014/main" id="{44DCD2A5-7DA4-A96B-129C-4CE6D69D6356}"/>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a:stretch/>
        </p:blipFill>
        <p:spPr>
          <a:xfrm>
            <a:off x="-7748" y="-13183"/>
            <a:ext cx="12207687" cy="5266723"/>
          </a:xfrm>
        </p:spPr>
      </p:pic>
      <p:sp>
        <p:nvSpPr>
          <p:cNvPr id="3" name="Title 2">
            <a:extLst>
              <a:ext uri="{FF2B5EF4-FFF2-40B4-BE49-F238E27FC236}">
                <a16:creationId xmlns:a16="http://schemas.microsoft.com/office/drawing/2014/main" id="{CBDFF59D-21E0-29E0-7DF3-19D32CEF0D4A}"/>
              </a:ext>
            </a:extLst>
          </p:cNvPr>
          <p:cNvSpPr>
            <a:spLocks noGrp="1"/>
          </p:cNvSpPr>
          <p:nvPr>
            <p:ph type="ctrTitle"/>
          </p:nvPr>
        </p:nvSpPr>
        <p:spPr>
          <a:xfrm>
            <a:off x="536708" y="5009721"/>
            <a:ext cx="8808819" cy="1231011"/>
          </a:xfrm>
        </p:spPr>
        <p:txBody>
          <a:bodyPr/>
          <a:lstStyle/>
          <a:p>
            <a:pPr algn="l"/>
            <a:r>
              <a:rPr lang="en-US" dirty="0"/>
              <a:t>Launch Workshop</a:t>
            </a:r>
          </a:p>
        </p:txBody>
      </p:sp>
      <p:sp>
        <p:nvSpPr>
          <p:cNvPr id="4" name="Subtitle 3">
            <a:extLst>
              <a:ext uri="{FF2B5EF4-FFF2-40B4-BE49-F238E27FC236}">
                <a16:creationId xmlns:a16="http://schemas.microsoft.com/office/drawing/2014/main" id="{4B1742E2-D15B-C24E-E352-B939BC67E83B}"/>
              </a:ext>
            </a:extLst>
          </p:cNvPr>
          <p:cNvSpPr>
            <a:spLocks noGrp="1"/>
          </p:cNvSpPr>
          <p:nvPr>
            <p:ph type="subTitle" idx="1"/>
          </p:nvPr>
        </p:nvSpPr>
        <p:spPr>
          <a:xfrm>
            <a:off x="630979" y="6238093"/>
            <a:ext cx="8786399" cy="953051"/>
          </a:xfrm>
        </p:spPr>
        <p:txBody>
          <a:bodyPr/>
          <a:lstStyle/>
          <a:p>
            <a:pPr algn="l"/>
            <a:r>
              <a:rPr lang="en-US" dirty="0"/>
              <a:t>OUT-OF-SCHOOL CHILDREN INITIATIVE</a:t>
            </a:r>
          </a:p>
        </p:txBody>
      </p:sp>
      <p:pic>
        <p:nvPicPr>
          <p:cNvPr id="35" name="Picture 34">
            <a:extLst>
              <a:ext uri="{FF2B5EF4-FFF2-40B4-BE49-F238E27FC236}">
                <a16:creationId xmlns:a16="http://schemas.microsoft.com/office/drawing/2014/main" id="{32949A3E-DCFC-8E00-CD3A-A22263AD0E2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499119" y="5420415"/>
            <a:ext cx="3274960" cy="683083"/>
          </a:xfrm>
          <a:prstGeom prst="rect">
            <a:avLst/>
          </a:prstGeom>
        </p:spPr>
      </p:pic>
      <p:grpSp>
        <p:nvGrpSpPr>
          <p:cNvPr id="43" name="Group 42">
            <a:extLst>
              <a:ext uri="{FF2B5EF4-FFF2-40B4-BE49-F238E27FC236}">
                <a16:creationId xmlns:a16="http://schemas.microsoft.com/office/drawing/2014/main" id="{3C63EAD8-8866-8015-0028-5359690ED07A}"/>
              </a:ext>
            </a:extLst>
          </p:cNvPr>
          <p:cNvGrpSpPr/>
          <p:nvPr/>
        </p:nvGrpSpPr>
        <p:grpSpPr>
          <a:xfrm>
            <a:off x="-7748" y="4978050"/>
            <a:ext cx="12207687" cy="275493"/>
            <a:chOff x="0" y="4369869"/>
            <a:chExt cx="9586251" cy="275493"/>
          </a:xfrm>
        </p:grpSpPr>
        <p:sp>
          <p:nvSpPr>
            <p:cNvPr id="44" name="Rectangle 43">
              <a:extLst>
                <a:ext uri="{FF2B5EF4-FFF2-40B4-BE49-F238E27FC236}">
                  <a16:creationId xmlns:a16="http://schemas.microsoft.com/office/drawing/2014/main" id="{2F61DA34-CB42-484E-8A16-6075F1EF1DE9}"/>
                </a:ext>
              </a:extLst>
            </p:cNvPr>
            <p:cNvSpPr/>
            <p:nvPr userDrawn="1"/>
          </p:nvSpPr>
          <p:spPr>
            <a:xfrm>
              <a:off x="0" y="4369869"/>
              <a:ext cx="1065139" cy="275493"/>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BF61DE1-29B6-AC1E-9618-FC2B0A7F9086}"/>
                </a:ext>
              </a:extLst>
            </p:cNvPr>
            <p:cNvSpPr/>
            <p:nvPr userDrawn="1"/>
          </p:nvSpPr>
          <p:spPr>
            <a:xfrm>
              <a:off x="1065139" y="4369869"/>
              <a:ext cx="1065139" cy="275493"/>
            </a:xfrm>
            <a:prstGeom prst="rect">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897DA04-2F73-C299-4B63-2B7CC777DE90}"/>
                </a:ext>
              </a:extLst>
            </p:cNvPr>
            <p:cNvSpPr/>
            <p:nvPr userDrawn="1"/>
          </p:nvSpPr>
          <p:spPr>
            <a:xfrm>
              <a:off x="2130278" y="4369869"/>
              <a:ext cx="1065139" cy="275493"/>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2D60BBBE-8C67-C8AE-CBA6-6A814438325E}"/>
                </a:ext>
              </a:extLst>
            </p:cNvPr>
            <p:cNvSpPr/>
            <p:nvPr userDrawn="1"/>
          </p:nvSpPr>
          <p:spPr>
            <a:xfrm>
              <a:off x="3195417" y="4369869"/>
              <a:ext cx="1065139" cy="275493"/>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A412259-E14B-C8B5-F609-44256181A910}"/>
                </a:ext>
              </a:extLst>
            </p:cNvPr>
            <p:cNvSpPr/>
            <p:nvPr userDrawn="1"/>
          </p:nvSpPr>
          <p:spPr>
            <a:xfrm>
              <a:off x="4260556" y="4369869"/>
              <a:ext cx="1065139" cy="275493"/>
            </a:xfrm>
            <a:prstGeom prst="rect">
              <a:avLst/>
            </a:pr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18374CC-2E35-E116-DE64-830BA1B5FB93}"/>
                </a:ext>
              </a:extLst>
            </p:cNvPr>
            <p:cNvSpPr/>
            <p:nvPr userDrawn="1"/>
          </p:nvSpPr>
          <p:spPr>
            <a:xfrm>
              <a:off x="5325695" y="4369869"/>
              <a:ext cx="1065139" cy="275493"/>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0528E33-FDB0-D492-BA74-E86C92DDC250}"/>
                </a:ext>
              </a:extLst>
            </p:cNvPr>
            <p:cNvSpPr/>
            <p:nvPr userDrawn="1"/>
          </p:nvSpPr>
          <p:spPr>
            <a:xfrm>
              <a:off x="6390834" y="4369869"/>
              <a:ext cx="1065139" cy="275493"/>
            </a:xfrm>
            <a:prstGeom prst="rect">
              <a:avLst/>
            </a:prstGeom>
            <a:solidFill>
              <a:srgbClr val="F7931D">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005513F-9EBC-CDA2-E597-2E32894A6295}"/>
                </a:ext>
              </a:extLst>
            </p:cNvPr>
            <p:cNvSpPr/>
            <p:nvPr userDrawn="1"/>
          </p:nvSpPr>
          <p:spPr>
            <a:xfrm>
              <a:off x="7455973" y="4369869"/>
              <a:ext cx="1065139" cy="275493"/>
            </a:xfrm>
            <a:prstGeom prst="rect">
              <a:avLst/>
            </a:prstGeom>
            <a:solidFill>
              <a:srgbClr val="961A4B">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53D7EA84-3FB2-E89F-64C2-728D28D1A5FA}"/>
                </a:ext>
              </a:extLst>
            </p:cNvPr>
            <p:cNvSpPr/>
            <p:nvPr userDrawn="1"/>
          </p:nvSpPr>
          <p:spPr>
            <a:xfrm>
              <a:off x="8521112" y="4369869"/>
              <a:ext cx="1065139" cy="275493"/>
            </a:xfrm>
            <a:prstGeom prst="rect">
              <a:avLst/>
            </a:prstGeom>
            <a:solidFill>
              <a:srgbClr val="77777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 Placeholder 5">
            <a:extLst>
              <a:ext uri="{FF2B5EF4-FFF2-40B4-BE49-F238E27FC236}">
                <a16:creationId xmlns:a16="http://schemas.microsoft.com/office/drawing/2014/main" id="{750843BC-1CAA-CB24-A1DB-3BDE1ABB428E}"/>
              </a:ext>
            </a:extLst>
          </p:cNvPr>
          <p:cNvSpPr txBox="1">
            <a:spLocks/>
          </p:cNvSpPr>
          <p:nvPr/>
        </p:nvSpPr>
        <p:spPr>
          <a:xfrm>
            <a:off x="9387607" y="28143"/>
            <a:ext cx="2748064" cy="1886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800" dirty="0">
                <a:solidFill>
                  <a:schemeClr val="bg1"/>
                </a:solidFill>
              </a:rPr>
              <a:t>© UNICEF/UN0439619/</a:t>
            </a:r>
            <a:r>
              <a:rPr lang="en-US" sz="800" dirty="0" err="1">
                <a:solidFill>
                  <a:schemeClr val="bg1"/>
                </a:solidFill>
              </a:rPr>
              <a:t>Dejongh</a:t>
            </a:r>
            <a:endParaRPr lang="en-US" sz="700" dirty="0">
              <a:solidFill>
                <a:schemeClr val="bg1"/>
              </a:solidFill>
            </a:endParaRPr>
          </a:p>
        </p:txBody>
      </p:sp>
      <p:pic>
        <p:nvPicPr>
          <p:cNvPr id="7" name="Graphic 6">
            <a:extLst>
              <a:ext uri="{FF2B5EF4-FFF2-40B4-BE49-F238E27FC236}">
                <a16:creationId xmlns:a16="http://schemas.microsoft.com/office/drawing/2014/main" id="{34993F56-EC73-56E6-7310-7C5EB33689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64398" y="6094887"/>
            <a:ext cx="2344409" cy="494931"/>
          </a:xfrm>
          <a:prstGeom prst="rect">
            <a:avLst/>
          </a:prstGeom>
        </p:spPr>
      </p:pic>
    </p:spTree>
    <p:extLst>
      <p:ext uri="{BB962C8B-B14F-4D97-AF65-F5344CB8AC3E}">
        <p14:creationId xmlns:p14="http://schemas.microsoft.com/office/powerpoint/2010/main" val="1923813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C9123-1F62-36FF-05A9-558A9383DE82}"/>
              </a:ext>
            </a:extLst>
          </p:cNvPr>
          <p:cNvSpPr>
            <a:spLocks noGrp="1"/>
          </p:cNvSpPr>
          <p:nvPr>
            <p:ph type="title"/>
          </p:nvPr>
        </p:nvSpPr>
        <p:spPr/>
        <p:txBody>
          <a:bodyPr/>
          <a:lstStyle/>
          <a:p>
            <a:r>
              <a:rPr lang="en-CA" dirty="0"/>
              <a:t>Children, Adolescents and Youth at Risk of Dropping Out</a:t>
            </a:r>
          </a:p>
        </p:txBody>
      </p:sp>
      <p:pic>
        <p:nvPicPr>
          <p:cNvPr id="7" name="Content Placeholder 6" descr="Timeline&#10;&#10;Description automatically generated">
            <a:extLst>
              <a:ext uri="{FF2B5EF4-FFF2-40B4-BE49-F238E27FC236}">
                <a16:creationId xmlns:a16="http://schemas.microsoft.com/office/drawing/2014/main" id="{67B4D821-87B6-B297-E158-748BA7F4D53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6849862" y="2018483"/>
            <a:ext cx="5342140" cy="2358313"/>
          </a:xfrm>
        </p:spPr>
      </p:pic>
      <p:sp>
        <p:nvSpPr>
          <p:cNvPr id="4" name="Footer Placeholder 3">
            <a:extLst>
              <a:ext uri="{FF2B5EF4-FFF2-40B4-BE49-F238E27FC236}">
                <a16:creationId xmlns:a16="http://schemas.microsoft.com/office/drawing/2014/main" id="{7CFC4D79-5BB8-72B1-3CDB-BEDEDBBD994F}"/>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45F2925F-1F63-F82B-7781-B700D5F36948}"/>
              </a:ext>
            </a:extLst>
          </p:cNvPr>
          <p:cNvSpPr>
            <a:spLocks noGrp="1"/>
          </p:cNvSpPr>
          <p:nvPr>
            <p:ph type="sldNum" sz="quarter" idx="12"/>
          </p:nvPr>
        </p:nvSpPr>
        <p:spPr/>
        <p:txBody>
          <a:bodyPr/>
          <a:lstStyle/>
          <a:p>
            <a:fld id="{D429F7A4-7C4A-6148-A6AA-ED73C8AE3448}" type="slidenum">
              <a:rPr lang="en-US" altLang="en-US" smtClean="0"/>
              <a:pPr/>
              <a:t>20</a:t>
            </a:fld>
            <a:endParaRPr lang="en-US" altLang="en-US" dirty="0"/>
          </a:p>
        </p:txBody>
      </p:sp>
      <p:sp>
        <p:nvSpPr>
          <p:cNvPr id="8" name="TextBox 7">
            <a:extLst>
              <a:ext uri="{FF2B5EF4-FFF2-40B4-BE49-F238E27FC236}">
                <a16:creationId xmlns:a16="http://schemas.microsoft.com/office/drawing/2014/main" id="{0FBF1B00-24CE-F83B-6638-A5BA3C93212A}"/>
              </a:ext>
            </a:extLst>
          </p:cNvPr>
          <p:cNvSpPr txBox="1"/>
          <p:nvPr/>
        </p:nvSpPr>
        <p:spPr>
          <a:xfrm>
            <a:off x="838201" y="1767157"/>
            <a:ext cx="5840003" cy="4247317"/>
          </a:xfrm>
          <a:prstGeom prst="rect">
            <a:avLst/>
          </a:prstGeom>
          <a:noFill/>
        </p:spPr>
        <p:txBody>
          <a:bodyPr wrap="square" rtlCol="0">
            <a:spAutoFit/>
          </a:bodyPr>
          <a:lstStyle/>
          <a:p>
            <a:pPr marL="285737" indent="-285737">
              <a:buFont typeface="Arial" panose="020B0604020202020204" pitchFamily="34" charset="0"/>
              <a:buChar char="•"/>
            </a:pPr>
            <a:r>
              <a:rPr lang="en-CA" dirty="0">
                <a:solidFill>
                  <a:schemeClr val="tx1">
                    <a:lumMod val="75000"/>
                    <a:lumOff val="25000"/>
                  </a:schemeClr>
                </a:solidFill>
                <a:latin typeface="Arial" panose="020B0604020202020204" pitchFamily="34" charset="0"/>
                <a:cs typeface="Arial" panose="020B0604020202020204" pitchFamily="34" charset="0"/>
              </a:rPr>
              <a:t>All students face some risk of dropping out of school before completion</a:t>
            </a:r>
          </a:p>
          <a:p>
            <a:pPr marL="285737" indent="-285737">
              <a:buFont typeface="Arial" panose="020B0604020202020204" pitchFamily="34" charset="0"/>
              <a:buChar char="•"/>
            </a:pPr>
            <a:r>
              <a:rPr lang="en-CA" dirty="0">
                <a:solidFill>
                  <a:schemeClr val="tx1">
                    <a:lumMod val="75000"/>
                    <a:lumOff val="25000"/>
                  </a:schemeClr>
                </a:solidFill>
                <a:latin typeface="Arial" panose="020B0604020202020204" pitchFamily="34" charset="0"/>
                <a:cs typeface="Arial" panose="020B0604020202020204" pitchFamily="34" charset="0"/>
              </a:rPr>
              <a:t>OOSCI identifies varying levels of dropout risk based on age for grade and learning proficiency:</a:t>
            </a:r>
          </a:p>
          <a:p>
            <a:pPr marL="742913" lvl="1" indent="-285737">
              <a:buFont typeface="Arial" panose="020B0604020202020204" pitchFamily="34" charset="0"/>
              <a:buChar char="•"/>
            </a:pPr>
            <a:r>
              <a:rPr lang="en-CA" u="sng" dirty="0">
                <a:solidFill>
                  <a:schemeClr val="tx1">
                    <a:lumMod val="75000"/>
                    <a:lumOff val="25000"/>
                  </a:schemeClr>
                </a:solidFill>
                <a:latin typeface="Arial" panose="020B0604020202020204" pitchFamily="34" charset="0"/>
                <a:cs typeface="Arial" panose="020B0604020202020204" pitchFamily="34" charset="0"/>
              </a:rPr>
              <a:t>Low risk</a:t>
            </a:r>
            <a:r>
              <a:rPr lang="en-CA" dirty="0">
                <a:solidFill>
                  <a:schemeClr val="tx1">
                    <a:lumMod val="75000"/>
                    <a:lumOff val="25000"/>
                  </a:schemeClr>
                </a:solidFill>
                <a:latin typeface="Arial" panose="020B0604020202020204" pitchFamily="34" charset="0"/>
                <a:cs typeface="Arial" panose="020B0604020202020204" pitchFamily="34" charset="0"/>
              </a:rPr>
              <a:t>: Students at the official age for the grade and meeting minimum proficiency levels</a:t>
            </a:r>
          </a:p>
          <a:p>
            <a:pPr marL="742913" lvl="1" indent="-285737">
              <a:buFont typeface="Arial" panose="020B0604020202020204" pitchFamily="34" charset="0"/>
              <a:buChar char="•"/>
            </a:pPr>
            <a:r>
              <a:rPr lang="en-CA" u="sng" dirty="0">
                <a:solidFill>
                  <a:schemeClr val="tx1">
                    <a:lumMod val="75000"/>
                    <a:lumOff val="25000"/>
                  </a:schemeClr>
                </a:solidFill>
                <a:latin typeface="Arial" panose="020B0604020202020204" pitchFamily="34" charset="0"/>
                <a:cs typeface="Arial" panose="020B0604020202020204" pitchFamily="34" charset="0"/>
              </a:rPr>
              <a:t>Medium risk</a:t>
            </a:r>
            <a:r>
              <a:rPr lang="en-CA" dirty="0">
                <a:solidFill>
                  <a:schemeClr val="tx1">
                    <a:lumMod val="75000"/>
                    <a:lumOff val="25000"/>
                  </a:schemeClr>
                </a:solidFill>
                <a:latin typeface="Arial" panose="020B0604020202020204" pitchFamily="34" charset="0"/>
                <a:cs typeface="Arial" panose="020B0604020202020204" pitchFamily="34" charset="0"/>
              </a:rPr>
              <a:t>: Students up to 2 years overage </a:t>
            </a:r>
            <a:r>
              <a:rPr lang="en-CA" i="1" dirty="0">
                <a:solidFill>
                  <a:schemeClr val="tx1">
                    <a:lumMod val="75000"/>
                    <a:lumOff val="25000"/>
                  </a:schemeClr>
                </a:solidFill>
                <a:latin typeface="Arial" panose="020B0604020202020204" pitchFamily="34" charset="0"/>
                <a:cs typeface="Arial" panose="020B0604020202020204" pitchFamily="34" charset="0"/>
              </a:rPr>
              <a:t>and/or </a:t>
            </a:r>
            <a:r>
              <a:rPr lang="en-CA" dirty="0">
                <a:solidFill>
                  <a:schemeClr val="tx1">
                    <a:lumMod val="75000"/>
                    <a:lumOff val="25000"/>
                  </a:schemeClr>
                </a:solidFill>
                <a:latin typeface="Arial" panose="020B0604020202020204" pitchFamily="34" charset="0"/>
                <a:cs typeface="Arial" panose="020B0604020202020204" pitchFamily="34" charset="0"/>
              </a:rPr>
              <a:t>below minimum proficiency levels</a:t>
            </a:r>
          </a:p>
          <a:p>
            <a:pPr marL="742913" lvl="1" indent="-285737">
              <a:buFont typeface="Arial" panose="020B0604020202020204" pitchFamily="34" charset="0"/>
              <a:buChar char="•"/>
            </a:pPr>
            <a:r>
              <a:rPr lang="en-CA" u="sng" dirty="0">
                <a:solidFill>
                  <a:schemeClr val="tx1">
                    <a:lumMod val="75000"/>
                    <a:lumOff val="25000"/>
                  </a:schemeClr>
                </a:solidFill>
                <a:latin typeface="Arial" panose="020B0604020202020204" pitchFamily="34" charset="0"/>
                <a:cs typeface="Arial" panose="020B0604020202020204" pitchFamily="34" charset="0"/>
              </a:rPr>
              <a:t>High risk</a:t>
            </a:r>
            <a:r>
              <a:rPr lang="en-CA" dirty="0">
                <a:solidFill>
                  <a:schemeClr val="tx1">
                    <a:lumMod val="75000"/>
                    <a:lumOff val="25000"/>
                  </a:schemeClr>
                </a:solidFill>
                <a:latin typeface="Arial" panose="020B0604020202020204" pitchFamily="34" charset="0"/>
                <a:cs typeface="Arial" panose="020B0604020202020204" pitchFamily="34" charset="0"/>
              </a:rPr>
              <a:t>: Students up to 2 years overage </a:t>
            </a:r>
            <a:r>
              <a:rPr lang="en-CA" b="1" dirty="0">
                <a:solidFill>
                  <a:schemeClr val="tx1">
                    <a:lumMod val="75000"/>
                    <a:lumOff val="25000"/>
                  </a:schemeClr>
                </a:solidFill>
                <a:latin typeface="Arial" panose="020B0604020202020204" pitchFamily="34" charset="0"/>
                <a:cs typeface="Arial" panose="020B0604020202020204" pitchFamily="34" charset="0"/>
              </a:rPr>
              <a:t>and</a:t>
            </a:r>
            <a:r>
              <a:rPr lang="en-CA" dirty="0">
                <a:solidFill>
                  <a:schemeClr val="tx1">
                    <a:lumMod val="75000"/>
                    <a:lumOff val="25000"/>
                  </a:schemeClr>
                </a:solidFill>
                <a:latin typeface="Arial" panose="020B0604020202020204" pitchFamily="34" charset="0"/>
                <a:cs typeface="Arial" panose="020B0604020202020204" pitchFamily="34" charset="0"/>
              </a:rPr>
              <a:t> below minimum proficiency levels</a:t>
            </a:r>
          </a:p>
          <a:p>
            <a:pPr marL="285737" indent="-285737">
              <a:buFont typeface="Arial" panose="020B0604020202020204" pitchFamily="34" charset="0"/>
              <a:buChar char="•"/>
            </a:pPr>
            <a:r>
              <a:rPr lang="en-CA" dirty="0">
                <a:solidFill>
                  <a:schemeClr val="tx1">
                    <a:lumMod val="75000"/>
                    <a:lumOff val="25000"/>
                  </a:schemeClr>
                </a:solidFill>
                <a:latin typeface="Arial" panose="020B0604020202020204" pitchFamily="34" charset="0"/>
                <a:cs typeface="Arial" panose="020B0604020202020204" pitchFamily="34" charset="0"/>
              </a:rPr>
              <a:t>[Note: This classification could be modified based on country context]</a:t>
            </a:r>
          </a:p>
          <a:p>
            <a:pPr marL="285737" indent="-285737">
              <a:buFont typeface="Arial" panose="020B0604020202020204" pitchFamily="34" charset="0"/>
              <a:buChar char="•"/>
            </a:pPr>
            <a:r>
              <a:rPr lang="en-CA" dirty="0">
                <a:solidFill>
                  <a:schemeClr val="tx1">
                    <a:lumMod val="75000"/>
                    <a:lumOff val="25000"/>
                  </a:schemeClr>
                </a:solidFill>
                <a:latin typeface="Arial" panose="020B0604020202020204" pitchFamily="34" charset="0"/>
                <a:cs typeface="Arial" panose="020B0604020202020204" pitchFamily="34" charset="0"/>
              </a:rPr>
              <a:t>[Note: There are other risk factors discussed in the Operational Manual: see ‘the ABCs of dropout’ (Box 4.2) and Section 4.1.4]</a:t>
            </a:r>
          </a:p>
        </p:txBody>
      </p:sp>
    </p:spTree>
    <p:extLst>
      <p:ext uri="{BB962C8B-B14F-4D97-AF65-F5344CB8AC3E}">
        <p14:creationId xmlns:p14="http://schemas.microsoft.com/office/powerpoint/2010/main" val="2992736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AFA2F-79D1-4D4E-2768-6A6BF655E3A7}"/>
              </a:ext>
            </a:extLst>
          </p:cNvPr>
          <p:cNvSpPr>
            <a:spLocks noGrp="1"/>
          </p:cNvSpPr>
          <p:nvPr>
            <p:ph type="title"/>
          </p:nvPr>
        </p:nvSpPr>
        <p:spPr/>
        <p:txBody>
          <a:bodyPr/>
          <a:lstStyle/>
          <a:p>
            <a:r>
              <a:rPr lang="en-CA" dirty="0"/>
              <a:t>Visibility Model</a:t>
            </a:r>
          </a:p>
        </p:txBody>
      </p:sp>
      <p:pic>
        <p:nvPicPr>
          <p:cNvPr id="7" name="Content Placeholder 6" descr="Diagram&#10;&#10;Description automatically generated">
            <a:extLst>
              <a:ext uri="{FF2B5EF4-FFF2-40B4-BE49-F238E27FC236}">
                <a16:creationId xmlns:a16="http://schemas.microsoft.com/office/drawing/2014/main" id="{E86157B0-933A-9C80-6C73-ABBE7A91E5C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6584783" y="1690688"/>
            <a:ext cx="5512483" cy="3337584"/>
          </a:xfrm>
        </p:spPr>
      </p:pic>
      <p:sp>
        <p:nvSpPr>
          <p:cNvPr id="4" name="Footer Placeholder 3">
            <a:extLst>
              <a:ext uri="{FF2B5EF4-FFF2-40B4-BE49-F238E27FC236}">
                <a16:creationId xmlns:a16="http://schemas.microsoft.com/office/drawing/2014/main" id="{576BA659-D093-32FC-56EA-12620338FFCE}"/>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C843190D-C564-968D-B6C1-0D3A44E03AB9}"/>
              </a:ext>
            </a:extLst>
          </p:cNvPr>
          <p:cNvSpPr>
            <a:spLocks noGrp="1"/>
          </p:cNvSpPr>
          <p:nvPr>
            <p:ph type="sldNum" sz="quarter" idx="12"/>
          </p:nvPr>
        </p:nvSpPr>
        <p:spPr/>
        <p:txBody>
          <a:bodyPr/>
          <a:lstStyle/>
          <a:p>
            <a:fld id="{D429F7A4-7C4A-6148-A6AA-ED73C8AE3448}" type="slidenum">
              <a:rPr lang="en-US" altLang="en-US" smtClean="0"/>
              <a:pPr/>
              <a:t>21</a:t>
            </a:fld>
            <a:endParaRPr lang="en-US" altLang="en-US" dirty="0"/>
          </a:p>
        </p:txBody>
      </p:sp>
      <p:sp>
        <p:nvSpPr>
          <p:cNvPr id="8" name="TextBox 7">
            <a:extLst>
              <a:ext uri="{FF2B5EF4-FFF2-40B4-BE49-F238E27FC236}">
                <a16:creationId xmlns:a16="http://schemas.microsoft.com/office/drawing/2014/main" id="{04A2DD2E-CEEE-EADB-8350-4EA748554619}"/>
              </a:ext>
            </a:extLst>
          </p:cNvPr>
          <p:cNvSpPr txBox="1"/>
          <p:nvPr/>
        </p:nvSpPr>
        <p:spPr>
          <a:xfrm>
            <a:off x="372141" y="1690690"/>
            <a:ext cx="6110855" cy="4816703"/>
          </a:xfrm>
          <a:prstGeom prst="rect">
            <a:avLst/>
          </a:prstGeom>
          <a:noFill/>
        </p:spPr>
        <p:txBody>
          <a:bodyPr wrap="square" rtlCol="0">
            <a:spAutoFit/>
          </a:bodyPr>
          <a:lstStyle/>
          <a:p>
            <a:pPr marL="285737" indent="-285737">
              <a:buFont typeface="Arial" panose="020B0604020202020204" pitchFamily="34" charset="0"/>
              <a:buChar char="•"/>
            </a:pPr>
            <a:r>
              <a:rPr lang="en-CA" dirty="0">
                <a:solidFill>
                  <a:schemeClr val="tx1">
                    <a:lumMod val="75000"/>
                    <a:lumOff val="25000"/>
                  </a:schemeClr>
                </a:solidFill>
                <a:latin typeface="Arial" panose="020B0604020202020204" pitchFamily="34" charset="0"/>
                <a:cs typeface="Arial" panose="020B0604020202020204" pitchFamily="34" charset="0"/>
              </a:rPr>
              <a:t>This model helps analysts understand which out-of-school children are ‘visible’ in data (and, therefore, to policy-makers), and which may be missing from traditional administrative data</a:t>
            </a:r>
          </a:p>
          <a:p>
            <a:pPr marL="285737" indent="-285737">
              <a:buFont typeface="Arial" panose="020B0604020202020204" pitchFamily="34" charset="0"/>
              <a:buChar char="•"/>
            </a:pPr>
            <a:endParaRPr lang="en-CA" sz="1100" u="sng" dirty="0">
              <a:solidFill>
                <a:schemeClr val="tx1">
                  <a:lumMod val="75000"/>
                  <a:lumOff val="25000"/>
                </a:schemeClr>
              </a:solidFill>
              <a:latin typeface="Arial" panose="020B0604020202020204" pitchFamily="34" charset="0"/>
              <a:cs typeface="Arial" panose="020B0604020202020204" pitchFamily="34" charset="0"/>
            </a:endParaRPr>
          </a:p>
          <a:p>
            <a:pPr marL="285737" indent="-285737">
              <a:buFont typeface="Arial" panose="020B0604020202020204" pitchFamily="34" charset="0"/>
              <a:buChar char="•"/>
            </a:pPr>
            <a:r>
              <a:rPr lang="en-CA" u="sng" dirty="0">
                <a:solidFill>
                  <a:schemeClr val="tx1">
                    <a:lumMod val="75000"/>
                    <a:lumOff val="25000"/>
                  </a:schemeClr>
                </a:solidFill>
                <a:latin typeface="Arial" panose="020B0604020202020204" pitchFamily="34" charset="0"/>
                <a:cs typeface="Arial" panose="020B0604020202020204" pitchFamily="34" charset="0"/>
              </a:rPr>
              <a:t>Visible out-of-school children: </a:t>
            </a:r>
            <a:r>
              <a:rPr lang="en-CA" dirty="0">
                <a:solidFill>
                  <a:schemeClr val="tx1">
                    <a:lumMod val="75000"/>
                    <a:lumOff val="25000"/>
                  </a:schemeClr>
                </a:solidFill>
                <a:latin typeface="Arial" panose="020B0604020202020204" pitchFamily="34" charset="0"/>
                <a:cs typeface="Arial" panose="020B0604020202020204" pitchFamily="34" charset="0"/>
              </a:rPr>
              <a:t>Can be identified in EMIS (ex. those who dropped out)</a:t>
            </a:r>
          </a:p>
          <a:p>
            <a:pPr marL="285737" indent="-285737">
              <a:buFont typeface="Arial" panose="020B0604020202020204" pitchFamily="34" charset="0"/>
              <a:buChar char="•"/>
            </a:pPr>
            <a:r>
              <a:rPr lang="en-CA" u="sng" dirty="0">
                <a:solidFill>
                  <a:schemeClr val="tx1">
                    <a:lumMod val="75000"/>
                    <a:lumOff val="25000"/>
                  </a:schemeClr>
                </a:solidFill>
                <a:latin typeface="Arial" panose="020B0604020202020204" pitchFamily="34" charset="0"/>
                <a:cs typeface="Arial" panose="020B0604020202020204" pitchFamily="34" charset="0"/>
              </a:rPr>
              <a:t>Semi-invisible out-of-school children</a:t>
            </a:r>
            <a:r>
              <a:rPr lang="en-CA" dirty="0">
                <a:solidFill>
                  <a:schemeClr val="tx1">
                    <a:lumMod val="75000"/>
                    <a:lumOff val="25000"/>
                  </a:schemeClr>
                </a:solidFill>
                <a:latin typeface="Arial" panose="020B0604020202020204" pitchFamily="34" charset="0"/>
                <a:cs typeface="Arial" panose="020B0604020202020204" pitchFamily="34" charset="0"/>
              </a:rPr>
              <a:t>: Not in EMIS but can be identified by cross-referencing other government databases or school records</a:t>
            </a:r>
          </a:p>
          <a:p>
            <a:pPr marL="742913" lvl="1" indent="-285737">
              <a:buFont typeface="Arial" panose="020B0604020202020204" pitchFamily="34" charset="0"/>
              <a:buChar char="•"/>
            </a:pPr>
            <a:r>
              <a:rPr lang="en-CA" sz="1600" i="1" dirty="0">
                <a:solidFill>
                  <a:schemeClr val="tx1">
                    <a:lumMod val="75000"/>
                    <a:lumOff val="25000"/>
                  </a:schemeClr>
                </a:solidFill>
                <a:latin typeface="Arial" panose="020B0604020202020204" pitchFamily="34" charset="0"/>
                <a:cs typeface="Arial" panose="020B0604020202020204" pitchFamily="34" charset="0"/>
              </a:rPr>
              <a:t>Dropouts who are still ‘enrolled’: </a:t>
            </a:r>
            <a:r>
              <a:rPr lang="en-CA" sz="1600" dirty="0">
                <a:solidFill>
                  <a:schemeClr val="tx1">
                    <a:lumMod val="75000"/>
                    <a:lumOff val="25000"/>
                  </a:schemeClr>
                </a:solidFill>
                <a:latin typeface="Arial" panose="020B0604020202020204" pitchFamily="34" charset="0"/>
                <a:cs typeface="Arial" panose="020B0604020202020204" pitchFamily="34" charset="0"/>
              </a:rPr>
              <a:t>By cross-referencing with school records, EMIS can be updated </a:t>
            </a:r>
            <a:endParaRPr lang="en-CA" sz="1600" i="1" dirty="0">
              <a:solidFill>
                <a:schemeClr val="tx1">
                  <a:lumMod val="75000"/>
                  <a:lumOff val="25000"/>
                </a:schemeClr>
              </a:solidFill>
              <a:latin typeface="Arial" panose="020B0604020202020204" pitchFamily="34" charset="0"/>
              <a:cs typeface="Arial" panose="020B0604020202020204" pitchFamily="34" charset="0"/>
            </a:endParaRPr>
          </a:p>
          <a:p>
            <a:pPr marL="742913" lvl="1" indent="-285737">
              <a:buFont typeface="Arial" panose="020B0604020202020204" pitchFamily="34" charset="0"/>
              <a:buChar char="•"/>
            </a:pPr>
            <a:r>
              <a:rPr lang="en-CA" sz="1600" i="1" dirty="0">
                <a:solidFill>
                  <a:schemeClr val="tx1">
                    <a:lumMod val="75000"/>
                    <a:lumOff val="25000"/>
                  </a:schemeClr>
                </a:solidFill>
                <a:latin typeface="Arial" panose="020B0604020202020204" pitchFamily="34" charset="0"/>
                <a:cs typeface="Arial" panose="020B0604020202020204" pitchFamily="34" charset="0"/>
              </a:rPr>
              <a:t>School-age children who never attended school: </a:t>
            </a:r>
            <a:r>
              <a:rPr lang="en-CA" sz="1600" dirty="0">
                <a:solidFill>
                  <a:schemeClr val="tx1">
                    <a:lumMod val="75000"/>
                    <a:lumOff val="25000"/>
                  </a:schemeClr>
                </a:solidFill>
                <a:latin typeface="Arial" panose="020B0604020202020204" pitchFamily="34" charset="0"/>
                <a:cs typeface="Arial" panose="020B0604020202020204" pitchFamily="34" charset="0"/>
              </a:rPr>
              <a:t>By cross-referencing with civil registry or other local data, these children are identified.</a:t>
            </a:r>
            <a:r>
              <a:rPr lang="en-CA" sz="1600" i="1" dirty="0">
                <a:solidFill>
                  <a:schemeClr val="tx1">
                    <a:lumMod val="75000"/>
                    <a:lumOff val="25000"/>
                  </a:schemeClr>
                </a:solidFill>
                <a:latin typeface="Arial" panose="020B0604020202020204" pitchFamily="34" charset="0"/>
                <a:cs typeface="Arial" panose="020B0604020202020204" pitchFamily="34" charset="0"/>
              </a:rPr>
              <a:t> </a:t>
            </a:r>
          </a:p>
          <a:p>
            <a:pPr marL="285737" indent="-285737">
              <a:buFont typeface="Arial" panose="020B0604020202020204" pitchFamily="34" charset="0"/>
              <a:buChar char="•"/>
            </a:pPr>
            <a:r>
              <a:rPr lang="en-CA" u="sng" dirty="0">
                <a:solidFill>
                  <a:schemeClr val="tx1">
                    <a:lumMod val="75000"/>
                    <a:lumOff val="25000"/>
                  </a:schemeClr>
                </a:solidFill>
                <a:latin typeface="Arial" panose="020B0604020202020204" pitchFamily="34" charset="0"/>
                <a:cs typeface="Arial" panose="020B0604020202020204" pitchFamily="34" charset="0"/>
              </a:rPr>
              <a:t>Invisible out-of-school children</a:t>
            </a:r>
            <a:r>
              <a:rPr lang="en-CA" dirty="0">
                <a:solidFill>
                  <a:schemeClr val="tx1">
                    <a:lumMod val="75000"/>
                    <a:lumOff val="25000"/>
                  </a:schemeClr>
                </a:solidFill>
                <a:latin typeface="Arial" panose="020B0604020202020204" pitchFamily="34" charset="0"/>
                <a:cs typeface="Arial" panose="020B0604020202020204" pitchFamily="34" charset="0"/>
              </a:rPr>
              <a:t>: Children not recorded in any government database, unless specific and targeted research is undertaken.</a:t>
            </a:r>
          </a:p>
        </p:txBody>
      </p:sp>
      <p:sp>
        <p:nvSpPr>
          <p:cNvPr id="9" name="Rectangular Callout 15">
            <a:extLst>
              <a:ext uri="{FF2B5EF4-FFF2-40B4-BE49-F238E27FC236}">
                <a16:creationId xmlns:a16="http://schemas.microsoft.com/office/drawing/2014/main" id="{A69D2D3D-9550-1685-BA09-EE0C82765B9F}"/>
              </a:ext>
            </a:extLst>
          </p:cNvPr>
          <p:cNvSpPr/>
          <p:nvPr/>
        </p:nvSpPr>
        <p:spPr>
          <a:xfrm>
            <a:off x="7616224" y="5402239"/>
            <a:ext cx="2996985" cy="951601"/>
          </a:xfrm>
          <a:prstGeom prst="wedgeRectCallout">
            <a:avLst>
              <a:gd name="adj1" fmla="val -2076"/>
              <a:gd name="adj2" fmla="val -97261"/>
            </a:avLst>
          </a:prstGeom>
          <a:solidFill>
            <a:srgbClr val="00A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leo" panose="020F0502020204030203" pitchFamily="34" charset="77"/>
              </a:rPr>
              <a:t>What groups of children in your country may be ‘invisible’ in education administrative data?</a:t>
            </a:r>
          </a:p>
        </p:txBody>
      </p:sp>
    </p:spTree>
    <p:extLst>
      <p:ext uri="{BB962C8B-B14F-4D97-AF65-F5344CB8AC3E}">
        <p14:creationId xmlns:p14="http://schemas.microsoft.com/office/powerpoint/2010/main" val="3790561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group of children in a classroom&#10;&#10;Description automatically generated with medium confidence">
            <a:extLst>
              <a:ext uri="{FF2B5EF4-FFF2-40B4-BE49-F238E27FC236}">
                <a16:creationId xmlns:a16="http://schemas.microsoft.com/office/drawing/2014/main" id="{155344D4-822B-6C70-F23A-1BA7F15A224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A738B507-D073-B903-ABEF-C3A5759FAA08}"/>
              </a:ext>
            </a:extLst>
          </p:cNvPr>
          <p:cNvSpPr>
            <a:spLocks noGrp="1"/>
          </p:cNvSpPr>
          <p:nvPr>
            <p:ph type="title"/>
          </p:nvPr>
        </p:nvSpPr>
        <p:spPr/>
        <p:txBody>
          <a:bodyPr>
            <a:normAutofit fontScale="90000"/>
          </a:bodyPr>
          <a:lstStyle/>
          <a:p>
            <a:r>
              <a:rPr lang="en-US" dirty="0"/>
              <a:t>OOSCI Study Structure and Teams</a:t>
            </a:r>
          </a:p>
        </p:txBody>
      </p:sp>
      <p:sp>
        <p:nvSpPr>
          <p:cNvPr id="4" name="Text Placeholder 3">
            <a:extLst>
              <a:ext uri="{FF2B5EF4-FFF2-40B4-BE49-F238E27FC236}">
                <a16:creationId xmlns:a16="http://schemas.microsoft.com/office/drawing/2014/main" id="{B0D1DDEF-D25E-2CCA-FD70-8F35452A35AA}"/>
              </a:ext>
            </a:extLst>
          </p:cNvPr>
          <p:cNvSpPr>
            <a:spLocks noGrp="1"/>
          </p:cNvSpPr>
          <p:nvPr>
            <p:ph type="body" idx="1"/>
          </p:nvPr>
        </p:nvSpPr>
        <p:spPr/>
        <p:txBody>
          <a:bodyPr/>
          <a:lstStyle/>
          <a:p>
            <a:r>
              <a:rPr lang="en-US" dirty="0"/>
              <a:t>Launch Workshop</a:t>
            </a:r>
          </a:p>
        </p:txBody>
      </p:sp>
      <p:sp>
        <p:nvSpPr>
          <p:cNvPr id="5" name="Text Placeholder 4">
            <a:extLst>
              <a:ext uri="{FF2B5EF4-FFF2-40B4-BE49-F238E27FC236}">
                <a16:creationId xmlns:a16="http://schemas.microsoft.com/office/drawing/2014/main" id="{F12679FC-EF9A-5AED-6A32-1144408F5CD4}"/>
              </a:ext>
            </a:extLst>
          </p:cNvPr>
          <p:cNvSpPr>
            <a:spLocks noGrp="1"/>
          </p:cNvSpPr>
          <p:nvPr>
            <p:ph type="body" sz="quarter" idx="12"/>
          </p:nvPr>
        </p:nvSpPr>
        <p:spPr/>
        <p:txBody>
          <a:bodyPr/>
          <a:lstStyle/>
          <a:p>
            <a:pPr>
              <a:spcBef>
                <a:spcPts val="600"/>
              </a:spcBef>
            </a:pPr>
            <a:r>
              <a:rPr lang="en-US" dirty="0"/>
              <a:t>OOSCI study structure (Section 2.3)</a:t>
            </a:r>
          </a:p>
          <a:p>
            <a:pPr>
              <a:spcBef>
                <a:spcPts val="600"/>
              </a:spcBef>
            </a:pPr>
            <a:r>
              <a:rPr lang="en-US" dirty="0"/>
              <a:t>OOSCI steering committee (Section 2.2 Annex J, Annex K)</a:t>
            </a:r>
          </a:p>
          <a:p>
            <a:pPr>
              <a:spcBef>
                <a:spcPts val="600"/>
              </a:spcBef>
            </a:pPr>
            <a:r>
              <a:rPr lang="en-US" dirty="0"/>
              <a:t>OOSCI technical team (Section 2.2 Annex J, Annex K)</a:t>
            </a:r>
          </a:p>
          <a:p>
            <a:endParaRPr lang="en-US" dirty="0"/>
          </a:p>
        </p:txBody>
      </p:sp>
      <p:sp>
        <p:nvSpPr>
          <p:cNvPr id="6" name="Text Placeholder 5">
            <a:extLst>
              <a:ext uri="{FF2B5EF4-FFF2-40B4-BE49-F238E27FC236}">
                <a16:creationId xmlns:a16="http://schemas.microsoft.com/office/drawing/2014/main" id="{CFCEDE59-16C8-C574-609A-313BF61FA4C3}"/>
              </a:ext>
            </a:extLst>
          </p:cNvPr>
          <p:cNvSpPr>
            <a:spLocks noGrp="1"/>
          </p:cNvSpPr>
          <p:nvPr>
            <p:ph type="body" sz="quarter" idx="13"/>
          </p:nvPr>
        </p:nvSpPr>
        <p:spPr>
          <a:xfrm>
            <a:off x="7591429" y="4198317"/>
            <a:ext cx="4600575" cy="198439"/>
          </a:xfrm>
        </p:spPr>
        <p:txBody>
          <a:bodyPr/>
          <a:lstStyle/>
          <a:p>
            <a:r>
              <a:rPr lang="en-CA" b="0" i="0" dirty="0">
                <a:solidFill>
                  <a:schemeClr val="tx2">
                    <a:lumMod val="75000"/>
                  </a:schemeClr>
                </a:solidFill>
                <a:effectLst/>
              </a:rPr>
              <a:t>© UNICEF/UN0618450/BARUAH</a:t>
            </a:r>
            <a:endParaRPr lang="en-US" dirty="0">
              <a:solidFill>
                <a:schemeClr val="tx2">
                  <a:lumMod val="75000"/>
                </a:schemeClr>
              </a:solidFill>
            </a:endParaRPr>
          </a:p>
        </p:txBody>
      </p:sp>
      <p:sp>
        <p:nvSpPr>
          <p:cNvPr id="7" name="Text Placeholder 6">
            <a:extLst>
              <a:ext uri="{FF2B5EF4-FFF2-40B4-BE49-F238E27FC236}">
                <a16:creationId xmlns:a16="http://schemas.microsoft.com/office/drawing/2014/main" id="{E677A03E-3C64-323E-4EE8-906F4C8B0271}"/>
              </a:ext>
            </a:extLst>
          </p:cNvPr>
          <p:cNvSpPr>
            <a:spLocks noGrp="1"/>
          </p:cNvSpPr>
          <p:nvPr>
            <p:ph type="body" sz="quarter" idx="14"/>
          </p:nvPr>
        </p:nvSpPr>
        <p:spPr/>
        <p:txBody>
          <a:bodyPr/>
          <a:lstStyle/>
          <a:p>
            <a:r>
              <a:rPr lang="en-US" dirty="0"/>
              <a:t>4</a:t>
            </a:r>
          </a:p>
        </p:txBody>
      </p:sp>
      <p:sp>
        <p:nvSpPr>
          <p:cNvPr id="8" name="Rectangle 7">
            <a:extLst>
              <a:ext uri="{FF2B5EF4-FFF2-40B4-BE49-F238E27FC236}">
                <a16:creationId xmlns:a16="http://schemas.microsoft.com/office/drawing/2014/main" id="{9E5463D7-F408-EAE5-617E-F89EA5FDD7D5}"/>
              </a:ext>
            </a:extLst>
          </p:cNvPr>
          <p:cNvSpPr/>
          <p:nvPr/>
        </p:nvSpPr>
        <p:spPr>
          <a:xfrm>
            <a:off x="0" y="4390421"/>
            <a:ext cx="12192000" cy="275493"/>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0B1BABB-F47C-DB9B-6582-88CD9914D4F3}"/>
              </a:ext>
            </a:extLst>
          </p:cNvPr>
          <p:cNvSpPr/>
          <p:nvPr/>
        </p:nvSpPr>
        <p:spPr>
          <a:xfrm>
            <a:off x="0" y="480252"/>
            <a:ext cx="2213002" cy="2123338"/>
          </a:xfrm>
          <a:prstGeom prst="rect">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71DFABAC-F72C-6E2B-357B-A33046ED1E4D}"/>
              </a:ext>
            </a:extLst>
          </p:cNvPr>
          <p:cNvCxnSpPr>
            <a:cxnSpLocks/>
          </p:cNvCxnSpPr>
          <p:nvPr/>
        </p:nvCxnSpPr>
        <p:spPr>
          <a:xfrm>
            <a:off x="61474" y="833719"/>
            <a:ext cx="205163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8A986C9-64B8-FA5B-FF1F-8903024EF61C}"/>
              </a:ext>
            </a:extLst>
          </p:cNvPr>
          <p:cNvSpPr txBox="1"/>
          <p:nvPr/>
        </p:nvSpPr>
        <p:spPr>
          <a:xfrm>
            <a:off x="0" y="526418"/>
            <a:ext cx="2213002" cy="276999"/>
          </a:xfrm>
          <a:prstGeom prst="rect">
            <a:avLst/>
          </a:prstGeom>
          <a:noFill/>
        </p:spPr>
        <p:txBody>
          <a:bodyPr wrap="square" rtlCol="0" anchor="ctr">
            <a:spAutoFit/>
          </a:bodyPr>
          <a:lstStyle/>
          <a:p>
            <a:pPr algn="ctr"/>
            <a:r>
              <a:rPr lang="en-US" sz="1200" spc="80" dirty="0">
                <a:solidFill>
                  <a:schemeClr val="bg1"/>
                </a:solidFill>
                <a:latin typeface="Aleo" panose="020F0502020204030203" pitchFamily="34" charset="77"/>
              </a:rPr>
              <a:t>TOPICS COVERED</a:t>
            </a:r>
          </a:p>
        </p:txBody>
      </p:sp>
      <p:sp>
        <p:nvSpPr>
          <p:cNvPr id="12" name="Text Placeholder 28">
            <a:extLst>
              <a:ext uri="{FF2B5EF4-FFF2-40B4-BE49-F238E27FC236}">
                <a16:creationId xmlns:a16="http://schemas.microsoft.com/office/drawing/2014/main" id="{EA03A6D7-F2E3-2B56-1870-6DE6738CB981}"/>
              </a:ext>
            </a:extLst>
          </p:cNvPr>
          <p:cNvSpPr txBox="1">
            <a:spLocks/>
          </p:cNvSpPr>
          <p:nvPr/>
        </p:nvSpPr>
        <p:spPr>
          <a:xfrm>
            <a:off x="61474" y="864021"/>
            <a:ext cx="2051639" cy="18653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are the main chapters and focus of an OOSCI study?</a:t>
            </a:r>
          </a:p>
          <a:p>
            <a:r>
              <a:rPr lang="en-US" dirty="0"/>
              <a:t>What is the role of the OOSCI steering committee?</a:t>
            </a:r>
          </a:p>
          <a:p>
            <a:r>
              <a:rPr lang="en-US" dirty="0"/>
              <a:t>What is the role of the technical working group?</a:t>
            </a:r>
          </a:p>
          <a:p>
            <a:r>
              <a:rPr lang="en-US" dirty="0"/>
              <a:t>How long do the steps of a typical OOSCI study take?</a:t>
            </a:r>
          </a:p>
        </p:txBody>
      </p:sp>
    </p:spTree>
    <p:extLst>
      <p:ext uri="{BB962C8B-B14F-4D97-AF65-F5344CB8AC3E}">
        <p14:creationId xmlns:p14="http://schemas.microsoft.com/office/powerpoint/2010/main" val="17205661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087E5-CB36-200B-B169-326574180791}"/>
              </a:ext>
            </a:extLst>
          </p:cNvPr>
          <p:cNvSpPr>
            <a:spLocks noGrp="1"/>
          </p:cNvSpPr>
          <p:nvPr>
            <p:ph type="title"/>
          </p:nvPr>
        </p:nvSpPr>
        <p:spPr/>
        <p:txBody>
          <a:bodyPr/>
          <a:lstStyle/>
          <a:p>
            <a:r>
              <a:rPr lang="en-CA" dirty="0"/>
              <a:t>Steering Committee</a:t>
            </a:r>
          </a:p>
        </p:txBody>
      </p:sp>
      <p:sp>
        <p:nvSpPr>
          <p:cNvPr id="3" name="Content Placeholder 2">
            <a:extLst>
              <a:ext uri="{FF2B5EF4-FFF2-40B4-BE49-F238E27FC236}">
                <a16:creationId xmlns:a16="http://schemas.microsoft.com/office/drawing/2014/main" id="{ECAAEB08-4B2F-246B-B741-7564401FD6A6}"/>
              </a:ext>
            </a:extLst>
          </p:cNvPr>
          <p:cNvSpPr>
            <a:spLocks noGrp="1"/>
          </p:cNvSpPr>
          <p:nvPr>
            <p:ph idx="1"/>
          </p:nvPr>
        </p:nvSpPr>
        <p:spPr/>
        <p:txBody>
          <a:bodyPr>
            <a:normAutofit fontScale="85000" lnSpcReduction="20000"/>
          </a:bodyPr>
          <a:lstStyle/>
          <a:p>
            <a:r>
              <a:rPr lang="en-US" u="sng" dirty="0"/>
              <a:t>Purpose</a:t>
            </a:r>
            <a:r>
              <a:rPr lang="en-US" dirty="0"/>
              <a:t>: </a:t>
            </a:r>
          </a:p>
          <a:p>
            <a:pPr lvl="1"/>
            <a:r>
              <a:rPr lang="en-US" dirty="0"/>
              <a:t>Lead and monitor the overall OOSCI activities and provide political and technical support to the national technical team;</a:t>
            </a:r>
          </a:p>
          <a:p>
            <a:pPr lvl="1"/>
            <a:r>
              <a:rPr lang="en-US" dirty="0"/>
              <a:t>Supervise the national technical team </a:t>
            </a:r>
          </a:p>
          <a:p>
            <a:pPr lvl="1"/>
            <a:r>
              <a:rPr lang="en-US" dirty="0"/>
              <a:t>Facilitate the successful and timely production of the OOSCI national report and ensure government approval of final report</a:t>
            </a:r>
          </a:p>
          <a:p>
            <a:pPr lvl="1"/>
            <a:r>
              <a:rPr lang="en-US" dirty="0"/>
              <a:t>Support the launch of the OOSCI report and its use in education </a:t>
            </a:r>
          </a:p>
          <a:p>
            <a:r>
              <a:rPr lang="en-US" dirty="0"/>
              <a:t>High-level participants appointed by the Minister of Education, such as:</a:t>
            </a:r>
          </a:p>
          <a:p>
            <a:pPr lvl="1"/>
            <a:r>
              <a:rPr lang="en-US" u="sng" dirty="0"/>
              <a:t>Chairperson</a:t>
            </a:r>
            <a:r>
              <a:rPr lang="en-US" dirty="0"/>
              <a:t>: Senior ministry official from Ministry of Education</a:t>
            </a:r>
          </a:p>
          <a:p>
            <a:pPr lvl="1"/>
            <a:r>
              <a:rPr lang="en-US" u="sng" dirty="0"/>
              <a:t>Member secretary</a:t>
            </a:r>
            <a:r>
              <a:rPr lang="en-US" dirty="0"/>
              <a:t>: Head of planning unit from Ministry of Education</a:t>
            </a:r>
          </a:p>
          <a:p>
            <a:pPr lvl="1"/>
            <a:r>
              <a:rPr lang="en-US" u="sng" dirty="0"/>
              <a:t>Other members</a:t>
            </a:r>
            <a:r>
              <a:rPr lang="en-US" dirty="0"/>
              <a:t>: Representatives of Ministry of education departments (including statistics), national statistical office, national and international NGOs, education research institutions, youth organizations, school leaders’ organizations, teacher unions, local development partners, UNICEF and UNESCO.</a:t>
            </a:r>
          </a:p>
          <a:p>
            <a:pPr marL="0" indent="0">
              <a:buNone/>
            </a:pPr>
            <a:endParaRPr lang="en-US" dirty="0"/>
          </a:p>
          <a:p>
            <a:pPr marL="0" indent="0">
              <a:buNone/>
            </a:pPr>
            <a:r>
              <a:rPr lang="en-CA" dirty="0"/>
              <a:t>[Note: See Annex K for a Terms of Reference template, including list of possible steering committee members]</a:t>
            </a:r>
          </a:p>
        </p:txBody>
      </p:sp>
      <p:sp>
        <p:nvSpPr>
          <p:cNvPr id="4" name="Footer Placeholder 3">
            <a:extLst>
              <a:ext uri="{FF2B5EF4-FFF2-40B4-BE49-F238E27FC236}">
                <a16:creationId xmlns:a16="http://schemas.microsoft.com/office/drawing/2014/main" id="{1045686C-8F82-39AA-A84C-345952CDB757}"/>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ABB27511-204D-5DF7-4DBE-A98B411D20E0}"/>
              </a:ext>
            </a:extLst>
          </p:cNvPr>
          <p:cNvSpPr>
            <a:spLocks noGrp="1"/>
          </p:cNvSpPr>
          <p:nvPr>
            <p:ph type="sldNum" sz="quarter" idx="12"/>
          </p:nvPr>
        </p:nvSpPr>
        <p:spPr/>
        <p:txBody>
          <a:bodyPr/>
          <a:lstStyle/>
          <a:p>
            <a:fld id="{D429F7A4-7C4A-6148-A6AA-ED73C8AE3448}" type="slidenum">
              <a:rPr lang="en-US" altLang="en-US" smtClean="0"/>
              <a:pPr/>
              <a:t>23</a:t>
            </a:fld>
            <a:endParaRPr lang="en-US" altLang="en-US" dirty="0"/>
          </a:p>
        </p:txBody>
      </p:sp>
    </p:spTree>
    <p:extLst>
      <p:ext uri="{BB962C8B-B14F-4D97-AF65-F5344CB8AC3E}">
        <p14:creationId xmlns:p14="http://schemas.microsoft.com/office/powerpoint/2010/main" val="2530304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5A78F-0F6A-91D3-A6BB-41D244F13A1E}"/>
              </a:ext>
            </a:extLst>
          </p:cNvPr>
          <p:cNvSpPr>
            <a:spLocks noGrp="1"/>
          </p:cNvSpPr>
          <p:nvPr>
            <p:ph type="title"/>
          </p:nvPr>
        </p:nvSpPr>
        <p:spPr/>
        <p:txBody>
          <a:bodyPr/>
          <a:lstStyle/>
          <a:p>
            <a:r>
              <a:rPr lang="en-CA" dirty="0"/>
              <a:t>Technical Team</a:t>
            </a:r>
          </a:p>
        </p:txBody>
      </p:sp>
      <p:sp>
        <p:nvSpPr>
          <p:cNvPr id="3" name="Content Placeholder 2">
            <a:extLst>
              <a:ext uri="{FF2B5EF4-FFF2-40B4-BE49-F238E27FC236}">
                <a16:creationId xmlns:a16="http://schemas.microsoft.com/office/drawing/2014/main" id="{0AC4CD29-7A54-702A-F6A4-F5B3E98DDCA7}"/>
              </a:ext>
            </a:extLst>
          </p:cNvPr>
          <p:cNvSpPr>
            <a:spLocks noGrp="1"/>
          </p:cNvSpPr>
          <p:nvPr>
            <p:ph idx="1"/>
          </p:nvPr>
        </p:nvSpPr>
        <p:spPr/>
        <p:txBody>
          <a:bodyPr>
            <a:normAutofit lnSpcReduction="10000"/>
          </a:bodyPr>
          <a:lstStyle/>
          <a:p>
            <a:r>
              <a:rPr lang="en-CA" u="sng" dirty="0"/>
              <a:t>Purpose:</a:t>
            </a:r>
            <a:r>
              <a:rPr lang="en-CA" dirty="0"/>
              <a:t> </a:t>
            </a:r>
            <a:r>
              <a:rPr lang="en-US" dirty="0"/>
              <a:t>To undertake the analysis and write the national OOSCI report, in consultation with the steering committee</a:t>
            </a:r>
            <a:endParaRPr lang="en-CA" u="sng" dirty="0"/>
          </a:p>
          <a:p>
            <a:r>
              <a:rPr lang="en-CA" u="sng" dirty="0"/>
              <a:t>Members:</a:t>
            </a:r>
            <a:r>
              <a:rPr lang="en-CA" dirty="0"/>
              <a:t> </a:t>
            </a:r>
          </a:p>
          <a:p>
            <a:pPr lvl="1"/>
            <a:r>
              <a:rPr lang="en-CA" dirty="0"/>
              <a:t>Chair: UNICEF national focal point</a:t>
            </a:r>
          </a:p>
          <a:p>
            <a:pPr lvl="1"/>
            <a:r>
              <a:rPr lang="en-US" dirty="0"/>
              <a:t>2 experts on statistics: Administrative data (EMIS) and household survey </a:t>
            </a:r>
          </a:p>
          <a:p>
            <a:pPr lvl="1"/>
            <a:r>
              <a:rPr lang="en-US" dirty="0"/>
              <a:t>1-2 experts on qualitative research</a:t>
            </a:r>
          </a:p>
          <a:p>
            <a:pPr lvl="1"/>
            <a:r>
              <a:rPr lang="en-US" dirty="0"/>
              <a:t>1-2 experts on national education policy from the Ministry of Education or other specialized agency/ or centers; </a:t>
            </a:r>
          </a:p>
          <a:p>
            <a:pPr lvl="1"/>
            <a:r>
              <a:rPr lang="en-US" dirty="0"/>
              <a:t>National and/or external consultants to be hired by the technical team (see template).</a:t>
            </a:r>
            <a:endParaRPr lang="en-CA" u="sng" dirty="0"/>
          </a:p>
          <a:p>
            <a:endParaRPr lang="en-CA" u="sng" dirty="0"/>
          </a:p>
          <a:p>
            <a:pPr marL="0" indent="0">
              <a:buNone/>
            </a:pPr>
            <a:r>
              <a:rPr lang="en-CA" dirty="0"/>
              <a:t>[Note: See Annex K for a Terms of Reference template for the technical team and consultants, including list of possible members]</a:t>
            </a:r>
          </a:p>
          <a:p>
            <a:endParaRPr lang="en-CA" u="sng" dirty="0"/>
          </a:p>
        </p:txBody>
      </p:sp>
      <p:sp>
        <p:nvSpPr>
          <p:cNvPr id="4" name="Footer Placeholder 3">
            <a:extLst>
              <a:ext uri="{FF2B5EF4-FFF2-40B4-BE49-F238E27FC236}">
                <a16:creationId xmlns:a16="http://schemas.microsoft.com/office/drawing/2014/main" id="{40AA9AD5-4A40-9B1D-167D-2896EE7FF01D}"/>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5863B08E-29F0-2E87-2FEB-1370EEAB9028}"/>
              </a:ext>
            </a:extLst>
          </p:cNvPr>
          <p:cNvSpPr>
            <a:spLocks noGrp="1"/>
          </p:cNvSpPr>
          <p:nvPr>
            <p:ph type="sldNum" sz="quarter" idx="12"/>
          </p:nvPr>
        </p:nvSpPr>
        <p:spPr/>
        <p:txBody>
          <a:bodyPr/>
          <a:lstStyle/>
          <a:p>
            <a:fld id="{D429F7A4-7C4A-6148-A6AA-ED73C8AE3448}" type="slidenum">
              <a:rPr lang="en-US" altLang="en-US" smtClean="0"/>
              <a:pPr/>
              <a:t>24</a:t>
            </a:fld>
            <a:endParaRPr lang="en-US" altLang="en-US" dirty="0"/>
          </a:p>
        </p:txBody>
      </p:sp>
    </p:spTree>
    <p:extLst>
      <p:ext uri="{BB962C8B-B14F-4D97-AF65-F5344CB8AC3E}">
        <p14:creationId xmlns:p14="http://schemas.microsoft.com/office/powerpoint/2010/main" val="2191570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A34D-C27A-CEBB-CE24-F28037AFE763}"/>
              </a:ext>
            </a:extLst>
          </p:cNvPr>
          <p:cNvSpPr>
            <a:spLocks noGrp="1"/>
          </p:cNvSpPr>
          <p:nvPr>
            <p:ph type="title"/>
          </p:nvPr>
        </p:nvSpPr>
        <p:spPr/>
        <p:txBody>
          <a:bodyPr/>
          <a:lstStyle/>
          <a:p>
            <a:r>
              <a:rPr lang="en-CA" dirty="0"/>
              <a:t>OOSCI Study Structure</a:t>
            </a:r>
          </a:p>
        </p:txBody>
      </p:sp>
      <p:sp>
        <p:nvSpPr>
          <p:cNvPr id="4" name="Footer Placeholder 3">
            <a:extLst>
              <a:ext uri="{FF2B5EF4-FFF2-40B4-BE49-F238E27FC236}">
                <a16:creationId xmlns:a16="http://schemas.microsoft.com/office/drawing/2014/main" id="{3BE6DA12-7DC2-0A89-288B-478EC5FC06AE}"/>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12D0B1BA-7FC1-3F58-3EC3-51CA0F331A1A}"/>
              </a:ext>
            </a:extLst>
          </p:cNvPr>
          <p:cNvSpPr>
            <a:spLocks noGrp="1"/>
          </p:cNvSpPr>
          <p:nvPr>
            <p:ph type="sldNum" sz="quarter" idx="12"/>
          </p:nvPr>
        </p:nvSpPr>
        <p:spPr/>
        <p:txBody>
          <a:bodyPr/>
          <a:lstStyle/>
          <a:p>
            <a:fld id="{D429F7A4-7C4A-6148-A6AA-ED73C8AE3448}" type="slidenum">
              <a:rPr lang="en-US" altLang="en-US" smtClean="0"/>
              <a:pPr/>
              <a:t>25</a:t>
            </a:fld>
            <a:endParaRPr lang="en-US" altLang="en-US" dirty="0"/>
          </a:p>
        </p:txBody>
      </p:sp>
      <p:sp>
        <p:nvSpPr>
          <p:cNvPr id="9" name="Content Placeholder 8">
            <a:extLst>
              <a:ext uri="{FF2B5EF4-FFF2-40B4-BE49-F238E27FC236}">
                <a16:creationId xmlns:a16="http://schemas.microsoft.com/office/drawing/2014/main" id="{3880A79E-079B-8BE8-8604-0024F6D1A943}"/>
              </a:ext>
            </a:extLst>
          </p:cNvPr>
          <p:cNvSpPr>
            <a:spLocks noGrp="1"/>
          </p:cNvSpPr>
          <p:nvPr>
            <p:ph idx="1"/>
          </p:nvPr>
        </p:nvSpPr>
        <p:spPr>
          <a:xfrm>
            <a:off x="838200" y="1825625"/>
            <a:ext cx="6363984" cy="4351339"/>
          </a:xfrm>
        </p:spPr>
        <p:txBody>
          <a:bodyPr/>
          <a:lstStyle/>
          <a:p>
            <a:r>
              <a:rPr lang="en-CA" dirty="0"/>
              <a:t>[Note: This slide is for those who plan a full OOSCI study]</a:t>
            </a:r>
          </a:p>
          <a:p>
            <a:r>
              <a:rPr lang="en-CA" dirty="0"/>
              <a:t>6 main sections:</a:t>
            </a:r>
          </a:p>
          <a:p>
            <a:pPr lvl="1"/>
            <a:r>
              <a:rPr lang="en-CA" dirty="0"/>
              <a:t>Introduction</a:t>
            </a:r>
          </a:p>
          <a:p>
            <a:pPr lvl="1"/>
            <a:r>
              <a:rPr lang="en-CA" dirty="0"/>
              <a:t>Quantitative data on the 7DE</a:t>
            </a:r>
          </a:p>
          <a:p>
            <a:pPr lvl="1"/>
            <a:r>
              <a:rPr lang="en-CA" dirty="0"/>
              <a:t>Profiles of excluded children</a:t>
            </a:r>
          </a:p>
          <a:p>
            <a:pPr lvl="1"/>
            <a:r>
              <a:rPr lang="en-CA" dirty="0"/>
              <a:t>Barriers to education</a:t>
            </a:r>
          </a:p>
          <a:p>
            <a:pPr lvl="1"/>
            <a:r>
              <a:rPr lang="en-CA" dirty="0"/>
              <a:t>Policy and strategy recommendations</a:t>
            </a:r>
          </a:p>
          <a:p>
            <a:pPr lvl="1"/>
            <a:r>
              <a:rPr lang="en-CA" dirty="0"/>
              <a:t>Conclusion</a:t>
            </a:r>
          </a:p>
          <a:p>
            <a:r>
              <a:rPr lang="en-CA" dirty="0"/>
              <a:t>Length: ~100 pages</a:t>
            </a:r>
          </a:p>
          <a:p>
            <a:pPr marL="0" indent="0">
              <a:buNone/>
            </a:pPr>
            <a:endParaRPr lang="en-CA" dirty="0"/>
          </a:p>
        </p:txBody>
      </p:sp>
      <p:pic>
        <p:nvPicPr>
          <p:cNvPr id="6" name="Picture 5">
            <a:extLst>
              <a:ext uri="{FF2B5EF4-FFF2-40B4-BE49-F238E27FC236}">
                <a16:creationId xmlns:a16="http://schemas.microsoft.com/office/drawing/2014/main" id="{ABAB2773-5DE9-EB85-D006-8700667A0B90}"/>
              </a:ext>
            </a:extLst>
          </p:cNvPr>
          <p:cNvPicPr>
            <a:picLocks noChangeAspect="1"/>
          </p:cNvPicPr>
          <p:nvPr/>
        </p:nvPicPr>
        <p:blipFill rotWithShape="1">
          <a:blip r:embed="rId3"/>
          <a:srcRect l="20982" t="23987" r="50099" b="27545"/>
          <a:stretch/>
        </p:blipFill>
        <p:spPr>
          <a:xfrm>
            <a:off x="7454738" y="386784"/>
            <a:ext cx="3525749" cy="3326455"/>
          </a:xfrm>
          <a:prstGeom prst="rect">
            <a:avLst/>
          </a:prstGeom>
        </p:spPr>
      </p:pic>
      <p:pic>
        <p:nvPicPr>
          <p:cNvPr id="7" name="Picture 6">
            <a:extLst>
              <a:ext uri="{FF2B5EF4-FFF2-40B4-BE49-F238E27FC236}">
                <a16:creationId xmlns:a16="http://schemas.microsoft.com/office/drawing/2014/main" id="{F6CF78B0-D3DE-8B4F-F7DC-37933E9A843E}"/>
              </a:ext>
            </a:extLst>
          </p:cNvPr>
          <p:cNvPicPr>
            <a:picLocks noChangeAspect="1"/>
          </p:cNvPicPr>
          <p:nvPr/>
        </p:nvPicPr>
        <p:blipFill rotWithShape="1">
          <a:blip r:embed="rId3"/>
          <a:srcRect l="49565" t="23712" r="22050" b="34353"/>
          <a:stretch/>
        </p:blipFill>
        <p:spPr>
          <a:xfrm>
            <a:off x="7487273" y="3660780"/>
            <a:ext cx="3460679" cy="2878137"/>
          </a:xfrm>
          <a:prstGeom prst="rect">
            <a:avLst/>
          </a:prstGeom>
        </p:spPr>
      </p:pic>
    </p:spTree>
    <p:extLst>
      <p:ext uri="{BB962C8B-B14F-4D97-AF65-F5344CB8AC3E}">
        <p14:creationId xmlns:p14="http://schemas.microsoft.com/office/powerpoint/2010/main" val="280635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94F1C-4D9E-9D37-BE37-BEB9CA3BD30B}"/>
              </a:ext>
            </a:extLst>
          </p:cNvPr>
          <p:cNvSpPr>
            <a:spLocks noGrp="1"/>
          </p:cNvSpPr>
          <p:nvPr>
            <p:ph type="title"/>
          </p:nvPr>
        </p:nvSpPr>
        <p:spPr/>
        <p:txBody>
          <a:bodyPr/>
          <a:lstStyle/>
          <a:p>
            <a:r>
              <a:rPr lang="en-CA" dirty="0"/>
              <a:t>Example OOSCI Study Timeline</a:t>
            </a:r>
          </a:p>
        </p:txBody>
      </p:sp>
      <p:sp>
        <p:nvSpPr>
          <p:cNvPr id="4" name="Footer Placeholder 3">
            <a:extLst>
              <a:ext uri="{FF2B5EF4-FFF2-40B4-BE49-F238E27FC236}">
                <a16:creationId xmlns:a16="http://schemas.microsoft.com/office/drawing/2014/main" id="{10A97665-1760-BFC9-8549-7B8CDE18F9B2}"/>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F3D1C6B0-65E3-956B-A364-10ADF9A19BE5}"/>
              </a:ext>
            </a:extLst>
          </p:cNvPr>
          <p:cNvSpPr>
            <a:spLocks noGrp="1"/>
          </p:cNvSpPr>
          <p:nvPr>
            <p:ph type="sldNum" sz="quarter" idx="12"/>
          </p:nvPr>
        </p:nvSpPr>
        <p:spPr/>
        <p:txBody>
          <a:bodyPr/>
          <a:lstStyle/>
          <a:p>
            <a:fld id="{D429F7A4-7C4A-6148-A6AA-ED73C8AE3448}" type="slidenum">
              <a:rPr lang="en-US" altLang="en-US" smtClean="0"/>
              <a:pPr/>
              <a:t>26</a:t>
            </a:fld>
            <a:endParaRPr lang="en-US" altLang="en-US" dirty="0"/>
          </a:p>
        </p:txBody>
      </p:sp>
      <p:pic>
        <p:nvPicPr>
          <p:cNvPr id="8" name="Picture 7">
            <a:extLst>
              <a:ext uri="{FF2B5EF4-FFF2-40B4-BE49-F238E27FC236}">
                <a16:creationId xmlns:a16="http://schemas.microsoft.com/office/drawing/2014/main" id="{E7365B3D-526B-78A6-52A5-D6101ADF57F3}"/>
              </a:ext>
            </a:extLst>
          </p:cNvPr>
          <p:cNvPicPr>
            <a:picLocks noChangeAspect="1"/>
          </p:cNvPicPr>
          <p:nvPr/>
        </p:nvPicPr>
        <p:blipFill rotWithShape="1">
          <a:blip r:embed="rId3"/>
          <a:srcRect l="49312" t="34975" r="18933" b="13258"/>
          <a:stretch/>
        </p:blipFill>
        <p:spPr>
          <a:xfrm>
            <a:off x="8743310" y="3307891"/>
            <a:ext cx="3097668" cy="2840455"/>
          </a:xfrm>
          <a:prstGeom prst="rect">
            <a:avLst/>
          </a:prstGeom>
        </p:spPr>
      </p:pic>
      <p:pic>
        <p:nvPicPr>
          <p:cNvPr id="7" name="Picture 6">
            <a:extLst>
              <a:ext uri="{FF2B5EF4-FFF2-40B4-BE49-F238E27FC236}">
                <a16:creationId xmlns:a16="http://schemas.microsoft.com/office/drawing/2014/main" id="{A1AD58BD-5077-A4EC-5FDC-5150F5C56D6F}"/>
              </a:ext>
            </a:extLst>
          </p:cNvPr>
          <p:cNvPicPr>
            <a:picLocks noChangeAspect="1"/>
          </p:cNvPicPr>
          <p:nvPr/>
        </p:nvPicPr>
        <p:blipFill rotWithShape="1">
          <a:blip r:embed="rId3"/>
          <a:srcRect l="18961" t="33708" r="50870" b="16809"/>
          <a:stretch/>
        </p:blipFill>
        <p:spPr>
          <a:xfrm>
            <a:off x="8852764" y="606253"/>
            <a:ext cx="2928273" cy="2701639"/>
          </a:xfrm>
          <a:prstGeom prst="rect">
            <a:avLst/>
          </a:prstGeom>
        </p:spPr>
      </p:pic>
      <p:sp>
        <p:nvSpPr>
          <p:cNvPr id="9" name="TextBox 8">
            <a:extLst>
              <a:ext uri="{FF2B5EF4-FFF2-40B4-BE49-F238E27FC236}">
                <a16:creationId xmlns:a16="http://schemas.microsoft.com/office/drawing/2014/main" id="{D72A5C99-AEB3-2F2D-52FF-39DDBB7C4923}"/>
              </a:ext>
            </a:extLst>
          </p:cNvPr>
          <p:cNvSpPr txBox="1"/>
          <p:nvPr/>
        </p:nvSpPr>
        <p:spPr>
          <a:xfrm>
            <a:off x="965774" y="1787704"/>
            <a:ext cx="7315201" cy="3139321"/>
          </a:xfrm>
          <a:prstGeom prst="rect">
            <a:avLst/>
          </a:prstGeom>
          <a:noFill/>
        </p:spPr>
        <p:txBody>
          <a:bodyPr wrap="square" rtlCol="0">
            <a:spAutoFit/>
          </a:bodyPr>
          <a:lstStyle/>
          <a:p>
            <a:pPr marL="285737" indent="-285737">
              <a:buFont typeface="Arial" panose="020B0604020202020204" pitchFamily="34" charset="0"/>
              <a:buChar char="•"/>
            </a:pPr>
            <a:r>
              <a:rPr lang="en-CA" u="sng" dirty="0">
                <a:solidFill>
                  <a:schemeClr val="tx1">
                    <a:lumMod val="75000"/>
                    <a:lumOff val="25000"/>
                  </a:schemeClr>
                </a:solidFill>
                <a:latin typeface="Arial" panose="020B0604020202020204" pitchFamily="34" charset="0"/>
                <a:cs typeface="Arial" panose="020B0604020202020204" pitchFamily="34" charset="0"/>
              </a:rPr>
              <a:t>Phase 1:</a:t>
            </a:r>
            <a:r>
              <a:rPr lang="en-CA" dirty="0">
                <a:solidFill>
                  <a:schemeClr val="tx1">
                    <a:lumMod val="75000"/>
                    <a:lumOff val="25000"/>
                  </a:schemeClr>
                </a:solidFill>
                <a:latin typeface="Arial" panose="020B0604020202020204" pitchFamily="34" charset="0"/>
                <a:cs typeface="Arial" panose="020B0604020202020204" pitchFamily="34" charset="0"/>
              </a:rPr>
              <a:t> Planning and preparation (right now)</a:t>
            </a:r>
            <a:endParaRPr lang="en-CA" u="sng" dirty="0">
              <a:solidFill>
                <a:schemeClr val="tx1">
                  <a:lumMod val="75000"/>
                  <a:lumOff val="25000"/>
                </a:schemeClr>
              </a:solidFill>
              <a:latin typeface="Arial" panose="020B0604020202020204" pitchFamily="34" charset="0"/>
              <a:cs typeface="Arial" panose="020B0604020202020204" pitchFamily="34" charset="0"/>
            </a:endParaRPr>
          </a:p>
          <a:p>
            <a:pPr marL="285737" indent="-285737">
              <a:buFont typeface="Arial" panose="020B0604020202020204" pitchFamily="34" charset="0"/>
              <a:buChar char="•"/>
            </a:pPr>
            <a:r>
              <a:rPr lang="en-CA" u="sng" dirty="0">
                <a:solidFill>
                  <a:schemeClr val="tx1">
                    <a:lumMod val="75000"/>
                    <a:lumOff val="25000"/>
                  </a:schemeClr>
                </a:solidFill>
                <a:latin typeface="Arial" panose="020B0604020202020204" pitchFamily="34" charset="0"/>
                <a:cs typeface="Arial" panose="020B0604020202020204" pitchFamily="34" charset="0"/>
              </a:rPr>
              <a:t>Phase 2:</a:t>
            </a:r>
            <a:r>
              <a:rPr lang="en-CA" dirty="0">
                <a:solidFill>
                  <a:schemeClr val="tx1">
                    <a:lumMod val="75000"/>
                    <a:lumOff val="25000"/>
                  </a:schemeClr>
                </a:solidFill>
                <a:latin typeface="Arial" panose="020B0604020202020204" pitchFamily="34" charset="0"/>
                <a:cs typeface="Arial" panose="020B0604020202020204" pitchFamily="34" charset="0"/>
              </a:rPr>
              <a:t> Data collection and research</a:t>
            </a:r>
            <a:endParaRPr lang="en-CA" u="sng" dirty="0">
              <a:solidFill>
                <a:schemeClr val="tx1">
                  <a:lumMod val="75000"/>
                  <a:lumOff val="25000"/>
                </a:schemeClr>
              </a:solidFill>
              <a:latin typeface="Arial" panose="020B0604020202020204" pitchFamily="34" charset="0"/>
              <a:cs typeface="Arial" panose="020B0604020202020204" pitchFamily="34" charset="0"/>
            </a:endParaRPr>
          </a:p>
          <a:p>
            <a:pPr marL="285737" indent="-285737">
              <a:buFont typeface="Arial" panose="020B0604020202020204" pitchFamily="34" charset="0"/>
              <a:buChar char="•"/>
            </a:pPr>
            <a:r>
              <a:rPr lang="en-CA" u="sng" dirty="0">
                <a:solidFill>
                  <a:schemeClr val="tx1">
                    <a:lumMod val="75000"/>
                    <a:lumOff val="25000"/>
                  </a:schemeClr>
                </a:solidFill>
                <a:latin typeface="Arial" panose="020B0604020202020204" pitchFamily="34" charset="0"/>
                <a:cs typeface="Arial" panose="020B0604020202020204" pitchFamily="34" charset="0"/>
              </a:rPr>
              <a:t>Phase 3:</a:t>
            </a:r>
            <a:r>
              <a:rPr lang="en-CA" dirty="0">
                <a:solidFill>
                  <a:schemeClr val="tx1">
                    <a:lumMod val="75000"/>
                    <a:lumOff val="25000"/>
                  </a:schemeClr>
                </a:solidFill>
                <a:latin typeface="Arial" panose="020B0604020202020204" pitchFamily="34" charset="0"/>
                <a:cs typeface="Arial" panose="020B0604020202020204" pitchFamily="34" charset="0"/>
              </a:rPr>
              <a:t> Analysis and study writing</a:t>
            </a:r>
            <a:endParaRPr lang="en-CA" u="sng" dirty="0">
              <a:solidFill>
                <a:schemeClr val="tx1">
                  <a:lumMod val="75000"/>
                  <a:lumOff val="25000"/>
                </a:schemeClr>
              </a:solidFill>
              <a:latin typeface="Arial" panose="020B0604020202020204" pitchFamily="34" charset="0"/>
              <a:cs typeface="Arial" panose="020B0604020202020204" pitchFamily="34" charset="0"/>
            </a:endParaRPr>
          </a:p>
          <a:p>
            <a:pPr marL="285737" indent="-285737">
              <a:buFont typeface="Arial" panose="020B0604020202020204" pitchFamily="34" charset="0"/>
              <a:buChar char="•"/>
            </a:pPr>
            <a:r>
              <a:rPr lang="en-CA" u="sng" dirty="0">
                <a:solidFill>
                  <a:schemeClr val="tx1">
                    <a:lumMod val="75000"/>
                    <a:lumOff val="25000"/>
                  </a:schemeClr>
                </a:solidFill>
                <a:latin typeface="Arial" panose="020B0604020202020204" pitchFamily="34" charset="0"/>
                <a:cs typeface="Arial" panose="020B0604020202020204" pitchFamily="34" charset="0"/>
              </a:rPr>
              <a:t>Phase 4:</a:t>
            </a:r>
            <a:r>
              <a:rPr lang="en-CA" dirty="0">
                <a:solidFill>
                  <a:schemeClr val="tx1">
                    <a:lumMod val="75000"/>
                    <a:lumOff val="25000"/>
                  </a:schemeClr>
                </a:solidFill>
                <a:latin typeface="Arial" panose="020B0604020202020204" pitchFamily="34" charset="0"/>
                <a:cs typeface="Arial" panose="020B0604020202020204" pitchFamily="34" charset="0"/>
              </a:rPr>
              <a:t> Dissemination and follow up</a:t>
            </a:r>
            <a:endParaRPr lang="en-CA" u="sng" dirty="0">
              <a:solidFill>
                <a:schemeClr val="tx1">
                  <a:lumMod val="75000"/>
                  <a:lumOff val="25000"/>
                </a:schemeClr>
              </a:solidFill>
              <a:latin typeface="Arial" panose="020B0604020202020204" pitchFamily="34" charset="0"/>
              <a:cs typeface="Arial" panose="020B0604020202020204" pitchFamily="34" charset="0"/>
            </a:endParaRPr>
          </a:p>
          <a:p>
            <a:pPr marL="285737" indent="-285737">
              <a:buFont typeface="Arial" panose="020B0604020202020204" pitchFamily="34" charset="0"/>
              <a:buChar char="•"/>
            </a:pPr>
            <a:endParaRPr lang="en-CA" u="sng" dirty="0">
              <a:solidFill>
                <a:schemeClr val="tx1">
                  <a:lumMod val="75000"/>
                  <a:lumOff val="25000"/>
                </a:schemeClr>
              </a:solidFill>
              <a:latin typeface="Arial" panose="020B0604020202020204" pitchFamily="34" charset="0"/>
              <a:cs typeface="Arial" panose="020B0604020202020204" pitchFamily="34" charset="0"/>
            </a:endParaRPr>
          </a:p>
          <a:p>
            <a:pPr marL="285737" indent="-285737">
              <a:buFont typeface="Arial" panose="020B0604020202020204" pitchFamily="34" charset="0"/>
              <a:buChar char="•"/>
            </a:pPr>
            <a:r>
              <a:rPr lang="en-CA" u="sng" dirty="0">
                <a:solidFill>
                  <a:schemeClr val="tx1">
                    <a:lumMod val="75000"/>
                    <a:lumOff val="25000"/>
                  </a:schemeClr>
                </a:solidFill>
                <a:latin typeface="Arial" panose="020B0604020202020204" pitchFamily="34" charset="0"/>
                <a:cs typeface="Arial" panose="020B0604020202020204" pitchFamily="34" charset="0"/>
              </a:rPr>
              <a:t>Workshops:</a:t>
            </a:r>
            <a:r>
              <a:rPr lang="en-CA" dirty="0">
                <a:solidFill>
                  <a:schemeClr val="tx1">
                    <a:lumMod val="75000"/>
                    <a:lumOff val="25000"/>
                  </a:schemeClr>
                </a:solidFill>
                <a:latin typeface="Arial" panose="020B0604020202020204" pitchFamily="34" charset="0"/>
                <a:cs typeface="Arial" panose="020B0604020202020204" pitchFamily="34" charset="0"/>
              </a:rPr>
              <a:t> In phase 3, process workshops to present and validate data, analysis and recommendations with steering committee, technical team and other stakeholders:</a:t>
            </a:r>
          </a:p>
          <a:p>
            <a:pPr marL="742913" lvl="1" indent="-285737">
              <a:buFont typeface="Arial" panose="020B0604020202020204" pitchFamily="34" charset="0"/>
              <a:buChar char="•"/>
            </a:pPr>
            <a:r>
              <a:rPr lang="en-CA" u="sng" dirty="0">
                <a:solidFill>
                  <a:schemeClr val="tx1">
                    <a:lumMod val="75000"/>
                    <a:lumOff val="25000"/>
                  </a:schemeClr>
                </a:solidFill>
                <a:latin typeface="Arial" panose="020B0604020202020204" pitchFamily="34" charset="0"/>
                <a:cs typeface="Arial" panose="020B0604020202020204" pitchFamily="34" charset="0"/>
              </a:rPr>
              <a:t>Data and profiles</a:t>
            </a:r>
          </a:p>
          <a:p>
            <a:pPr marL="742913" lvl="1" indent="-285737">
              <a:buFont typeface="Arial" panose="020B0604020202020204" pitchFamily="34" charset="0"/>
              <a:buChar char="•"/>
            </a:pPr>
            <a:r>
              <a:rPr lang="en-CA" u="sng" dirty="0">
                <a:solidFill>
                  <a:schemeClr val="tx1">
                    <a:lumMod val="75000"/>
                    <a:lumOff val="25000"/>
                  </a:schemeClr>
                </a:solidFill>
                <a:latin typeface="Arial" panose="020B0604020202020204" pitchFamily="34" charset="0"/>
                <a:cs typeface="Arial" panose="020B0604020202020204" pitchFamily="34" charset="0"/>
              </a:rPr>
              <a:t>Barriers</a:t>
            </a:r>
          </a:p>
          <a:p>
            <a:pPr marL="742913" lvl="1" indent="-285737">
              <a:buFont typeface="Arial" panose="020B0604020202020204" pitchFamily="34" charset="0"/>
              <a:buChar char="•"/>
            </a:pPr>
            <a:r>
              <a:rPr lang="en-CA" u="sng" dirty="0">
                <a:solidFill>
                  <a:schemeClr val="tx1">
                    <a:lumMod val="75000"/>
                    <a:lumOff val="25000"/>
                  </a:schemeClr>
                </a:solidFill>
                <a:latin typeface="Arial" panose="020B0604020202020204" pitchFamily="34" charset="0"/>
                <a:cs typeface="Arial" panose="020B0604020202020204" pitchFamily="34" charset="0"/>
              </a:rPr>
              <a:t>Policies and strategies</a:t>
            </a:r>
          </a:p>
        </p:txBody>
      </p:sp>
    </p:spTree>
    <p:extLst>
      <p:ext uri="{BB962C8B-B14F-4D97-AF65-F5344CB8AC3E}">
        <p14:creationId xmlns:p14="http://schemas.microsoft.com/office/powerpoint/2010/main" val="2549797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group of children raising their hands&#10;&#10;Description automatically generated">
            <a:extLst>
              <a:ext uri="{FF2B5EF4-FFF2-40B4-BE49-F238E27FC236}">
                <a16:creationId xmlns:a16="http://schemas.microsoft.com/office/drawing/2014/main" id="{67C82CC9-8AFA-02A9-F5AD-640C0A48E68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F3FD8372-0884-0BA4-76E1-60A105847BE5}"/>
              </a:ext>
            </a:extLst>
          </p:cNvPr>
          <p:cNvSpPr>
            <a:spLocks noGrp="1"/>
          </p:cNvSpPr>
          <p:nvPr>
            <p:ph type="title"/>
          </p:nvPr>
        </p:nvSpPr>
        <p:spPr/>
        <p:txBody>
          <a:bodyPr>
            <a:normAutofit fontScale="90000"/>
          </a:bodyPr>
          <a:lstStyle/>
          <a:p>
            <a:r>
              <a:rPr lang="en-US" dirty="0"/>
              <a:t>Stakeholder Analysis</a:t>
            </a:r>
          </a:p>
        </p:txBody>
      </p:sp>
      <p:sp>
        <p:nvSpPr>
          <p:cNvPr id="4" name="Text Placeholder 3">
            <a:extLst>
              <a:ext uri="{FF2B5EF4-FFF2-40B4-BE49-F238E27FC236}">
                <a16:creationId xmlns:a16="http://schemas.microsoft.com/office/drawing/2014/main" id="{B0C356C6-E9E9-06AE-4BF2-8936570AEE5D}"/>
              </a:ext>
            </a:extLst>
          </p:cNvPr>
          <p:cNvSpPr>
            <a:spLocks noGrp="1"/>
          </p:cNvSpPr>
          <p:nvPr>
            <p:ph type="body" idx="1"/>
          </p:nvPr>
        </p:nvSpPr>
        <p:spPr/>
        <p:txBody>
          <a:bodyPr/>
          <a:lstStyle/>
          <a:p>
            <a:r>
              <a:rPr lang="en-US" dirty="0"/>
              <a:t>Launch Workshop</a:t>
            </a:r>
          </a:p>
        </p:txBody>
      </p:sp>
      <p:sp>
        <p:nvSpPr>
          <p:cNvPr id="5" name="Text Placeholder 4">
            <a:extLst>
              <a:ext uri="{FF2B5EF4-FFF2-40B4-BE49-F238E27FC236}">
                <a16:creationId xmlns:a16="http://schemas.microsoft.com/office/drawing/2014/main" id="{AB834E9B-3591-08E8-B37B-5E0A81CAC3AF}"/>
              </a:ext>
            </a:extLst>
          </p:cNvPr>
          <p:cNvSpPr>
            <a:spLocks noGrp="1"/>
          </p:cNvSpPr>
          <p:nvPr>
            <p:ph type="body" sz="quarter" idx="12"/>
          </p:nvPr>
        </p:nvSpPr>
        <p:spPr/>
        <p:txBody>
          <a:bodyPr/>
          <a:lstStyle/>
          <a:p>
            <a:r>
              <a:rPr lang="en-US" dirty="0"/>
              <a:t>Stakeholder identification activity</a:t>
            </a:r>
          </a:p>
          <a:p>
            <a:r>
              <a:rPr lang="en-US" dirty="0"/>
              <a:t>Discussion of strategy to engage stakeholders (Section 2.2)</a:t>
            </a:r>
          </a:p>
        </p:txBody>
      </p:sp>
      <p:sp>
        <p:nvSpPr>
          <p:cNvPr id="6" name="Text Placeholder 5">
            <a:extLst>
              <a:ext uri="{FF2B5EF4-FFF2-40B4-BE49-F238E27FC236}">
                <a16:creationId xmlns:a16="http://schemas.microsoft.com/office/drawing/2014/main" id="{87723DE0-9D3D-1FD8-4D84-516DB701A2C6}"/>
              </a:ext>
            </a:extLst>
          </p:cNvPr>
          <p:cNvSpPr>
            <a:spLocks noGrp="1"/>
          </p:cNvSpPr>
          <p:nvPr>
            <p:ph type="body" sz="quarter" idx="13"/>
          </p:nvPr>
        </p:nvSpPr>
        <p:spPr/>
        <p:txBody>
          <a:bodyPr/>
          <a:lstStyle/>
          <a:p>
            <a:r>
              <a:rPr lang="en-US" dirty="0"/>
              <a:t>© UNICEF/UNI93409\</a:t>
            </a:r>
            <a:r>
              <a:rPr lang="en-CA" dirty="0"/>
              <a:t>SIBONELO KHUMALO</a:t>
            </a:r>
            <a:endParaRPr lang="en-US" dirty="0"/>
          </a:p>
        </p:txBody>
      </p:sp>
      <p:sp>
        <p:nvSpPr>
          <p:cNvPr id="7" name="Text Placeholder 6">
            <a:extLst>
              <a:ext uri="{FF2B5EF4-FFF2-40B4-BE49-F238E27FC236}">
                <a16:creationId xmlns:a16="http://schemas.microsoft.com/office/drawing/2014/main" id="{D4CBDCAD-6083-C0B8-7207-674FA8A2E17B}"/>
              </a:ext>
            </a:extLst>
          </p:cNvPr>
          <p:cNvSpPr>
            <a:spLocks noGrp="1"/>
          </p:cNvSpPr>
          <p:nvPr>
            <p:ph type="body" sz="quarter" idx="14"/>
          </p:nvPr>
        </p:nvSpPr>
        <p:spPr/>
        <p:txBody>
          <a:bodyPr/>
          <a:lstStyle/>
          <a:p>
            <a:r>
              <a:rPr lang="en-US" dirty="0"/>
              <a:t>5</a:t>
            </a:r>
          </a:p>
        </p:txBody>
      </p:sp>
      <p:sp>
        <p:nvSpPr>
          <p:cNvPr id="8" name="Rectangle 7">
            <a:extLst>
              <a:ext uri="{FF2B5EF4-FFF2-40B4-BE49-F238E27FC236}">
                <a16:creationId xmlns:a16="http://schemas.microsoft.com/office/drawing/2014/main" id="{1E781D94-F130-2D80-3C1E-A550E858DE0F}"/>
              </a:ext>
            </a:extLst>
          </p:cNvPr>
          <p:cNvSpPr/>
          <p:nvPr/>
        </p:nvSpPr>
        <p:spPr>
          <a:xfrm>
            <a:off x="0" y="4390421"/>
            <a:ext cx="12192000" cy="275493"/>
          </a:xfrm>
          <a:prstGeom prst="rect">
            <a:avLst/>
          </a:pr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9" name="Rectangle 8">
            <a:extLst>
              <a:ext uri="{FF2B5EF4-FFF2-40B4-BE49-F238E27FC236}">
                <a16:creationId xmlns:a16="http://schemas.microsoft.com/office/drawing/2014/main" id="{D74221D1-8D2E-638B-0C5F-8E5C4807D3FF}"/>
              </a:ext>
            </a:extLst>
          </p:cNvPr>
          <p:cNvSpPr/>
          <p:nvPr/>
        </p:nvSpPr>
        <p:spPr>
          <a:xfrm>
            <a:off x="0" y="2185319"/>
            <a:ext cx="2213002" cy="1824589"/>
          </a:xfrm>
          <a:prstGeom prst="rect">
            <a:avLst/>
          </a:pr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436560F7-9CE7-8187-3805-A8A8A989DC5D}"/>
              </a:ext>
            </a:extLst>
          </p:cNvPr>
          <p:cNvCxnSpPr>
            <a:cxnSpLocks/>
          </p:cNvCxnSpPr>
          <p:nvPr/>
        </p:nvCxnSpPr>
        <p:spPr>
          <a:xfrm>
            <a:off x="61474" y="2538785"/>
            <a:ext cx="205163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48FA6CB-AFAD-B868-DDA4-B057E4A68E86}"/>
              </a:ext>
            </a:extLst>
          </p:cNvPr>
          <p:cNvSpPr txBox="1"/>
          <p:nvPr/>
        </p:nvSpPr>
        <p:spPr>
          <a:xfrm>
            <a:off x="0" y="2231485"/>
            <a:ext cx="2213002" cy="276999"/>
          </a:xfrm>
          <a:prstGeom prst="rect">
            <a:avLst/>
          </a:prstGeom>
          <a:noFill/>
        </p:spPr>
        <p:txBody>
          <a:bodyPr wrap="square" rtlCol="0" anchor="ctr">
            <a:spAutoFit/>
          </a:bodyPr>
          <a:lstStyle/>
          <a:p>
            <a:pPr algn="ctr"/>
            <a:r>
              <a:rPr lang="en-US" sz="1200" spc="80" dirty="0">
                <a:solidFill>
                  <a:schemeClr val="bg1"/>
                </a:solidFill>
                <a:latin typeface="Aleo" panose="020F0502020204030203" pitchFamily="34" charset="77"/>
              </a:rPr>
              <a:t>TOPICS COVERED</a:t>
            </a:r>
          </a:p>
        </p:txBody>
      </p:sp>
      <p:sp>
        <p:nvSpPr>
          <p:cNvPr id="12" name="Text Placeholder 28">
            <a:extLst>
              <a:ext uri="{FF2B5EF4-FFF2-40B4-BE49-F238E27FC236}">
                <a16:creationId xmlns:a16="http://schemas.microsoft.com/office/drawing/2014/main" id="{53132C4E-F31E-D60D-4886-3C069C9F696B}"/>
              </a:ext>
            </a:extLst>
          </p:cNvPr>
          <p:cNvSpPr txBox="1">
            <a:spLocks/>
          </p:cNvSpPr>
          <p:nvPr/>
        </p:nvSpPr>
        <p:spPr>
          <a:xfrm>
            <a:off x="61474" y="2569090"/>
            <a:ext cx="2051639" cy="1602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Who are the main stakeholders on out-of-school children and those at risk of dropping out?</a:t>
            </a:r>
          </a:p>
          <a:p>
            <a:r>
              <a:rPr lang="en-US" dirty="0"/>
              <a:t>When and how should we engage the key stakeholders related to the data, programming and policy?</a:t>
            </a:r>
          </a:p>
        </p:txBody>
      </p:sp>
    </p:spTree>
    <p:extLst>
      <p:ext uri="{BB962C8B-B14F-4D97-AF65-F5344CB8AC3E}">
        <p14:creationId xmlns:p14="http://schemas.microsoft.com/office/powerpoint/2010/main" val="1683526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A34D-C27A-CEBB-CE24-F28037AFE763}"/>
              </a:ext>
            </a:extLst>
          </p:cNvPr>
          <p:cNvSpPr>
            <a:spLocks noGrp="1"/>
          </p:cNvSpPr>
          <p:nvPr>
            <p:ph type="title"/>
          </p:nvPr>
        </p:nvSpPr>
        <p:spPr/>
        <p:txBody>
          <a:bodyPr/>
          <a:lstStyle/>
          <a:p>
            <a:r>
              <a:rPr lang="en-CA" dirty="0"/>
              <a:t>Stakeholder Identification Activity</a:t>
            </a:r>
          </a:p>
        </p:txBody>
      </p:sp>
      <p:sp>
        <p:nvSpPr>
          <p:cNvPr id="4" name="Footer Placeholder 3">
            <a:extLst>
              <a:ext uri="{FF2B5EF4-FFF2-40B4-BE49-F238E27FC236}">
                <a16:creationId xmlns:a16="http://schemas.microsoft.com/office/drawing/2014/main" id="{3BE6DA12-7DC2-0A89-288B-478EC5FC06AE}"/>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12D0B1BA-7FC1-3F58-3EC3-51CA0F331A1A}"/>
              </a:ext>
            </a:extLst>
          </p:cNvPr>
          <p:cNvSpPr>
            <a:spLocks noGrp="1"/>
          </p:cNvSpPr>
          <p:nvPr>
            <p:ph type="sldNum" sz="quarter" idx="12"/>
          </p:nvPr>
        </p:nvSpPr>
        <p:spPr/>
        <p:txBody>
          <a:bodyPr/>
          <a:lstStyle/>
          <a:p>
            <a:fld id="{D429F7A4-7C4A-6148-A6AA-ED73C8AE3448}" type="slidenum">
              <a:rPr lang="en-US" altLang="en-US" smtClean="0"/>
              <a:pPr/>
              <a:t>28</a:t>
            </a:fld>
            <a:endParaRPr lang="en-US" altLang="en-US" dirty="0"/>
          </a:p>
        </p:txBody>
      </p:sp>
      <p:pic>
        <p:nvPicPr>
          <p:cNvPr id="6" name="Content Placeholder 5" descr="Chart, bubble chart&#10;&#10;Description automatically generated">
            <a:extLst>
              <a:ext uri="{FF2B5EF4-FFF2-40B4-BE49-F238E27FC236}">
                <a16:creationId xmlns:a16="http://schemas.microsoft.com/office/drawing/2014/main" id="{3A53163F-A8FA-060D-9E86-8874751E12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4" y="3143950"/>
            <a:ext cx="5791063" cy="3003229"/>
          </a:xfrm>
        </p:spPr>
      </p:pic>
      <p:sp>
        <p:nvSpPr>
          <p:cNvPr id="7" name="TextBox 6">
            <a:extLst>
              <a:ext uri="{FF2B5EF4-FFF2-40B4-BE49-F238E27FC236}">
                <a16:creationId xmlns:a16="http://schemas.microsoft.com/office/drawing/2014/main" id="{811320B4-C0FD-4F15-1BDB-6E4C81ECB69A}"/>
              </a:ext>
            </a:extLst>
          </p:cNvPr>
          <p:cNvSpPr txBox="1"/>
          <p:nvPr/>
        </p:nvSpPr>
        <p:spPr>
          <a:xfrm>
            <a:off x="1058239" y="1690691"/>
            <a:ext cx="4818732" cy="4524315"/>
          </a:xfrm>
          <a:prstGeom prst="rect">
            <a:avLst/>
          </a:prstGeom>
          <a:noFill/>
        </p:spPr>
        <p:txBody>
          <a:bodyPr wrap="square" rtlCol="0">
            <a:spAutoFit/>
          </a:bodyPr>
          <a:lstStyle/>
          <a:p>
            <a:pPr marL="285737" indent="-285737">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Broad and inclusive stakeholder engagement with an OOSCI study is important to ensure its relevance and ultimate impact.</a:t>
            </a:r>
            <a:endParaRPr lang="en-CA" dirty="0">
              <a:solidFill>
                <a:schemeClr val="tx1">
                  <a:lumMod val="75000"/>
                  <a:lumOff val="25000"/>
                </a:schemeClr>
              </a:solidFill>
              <a:latin typeface="Arial" panose="020B0604020202020204" pitchFamily="34" charset="0"/>
              <a:cs typeface="Arial" panose="020B0604020202020204" pitchFamily="34" charset="0"/>
            </a:endParaRPr>
          </a:p>
          <a:p>
            <a:pPr marL="285737" indent="-285737">
              <a:buFont typeface="Arial" panose="020B0604020202020204" pitchFamily="34" charset="0"/>
              <a:buChar char="•"/>
            </a:pPr>
            <a:r>
              <a:rPr lang="en-CA" sz="1600" u="sng" dirty="0">
                <a:solidFill>
                  <a:schemeClr val="tx1">
                    <a:lumMod val="75000"/>
                    <a:lumOff val="25000"/>
                  </a:schemeClr>
                </a:solidFill>
                <a:latin typeface="Arial" panose="020B0604020202020204" pitchFamily="34" charset="0"/>
                <a:cs typeface="Arial" panose="020B0604020202020204" pitchFamily="34" charset="0"/>
              </a:rPr>
              <a:t>Activity</a:t>
            </a:r>
            <a:r>
              <a:rPr lang="en-CA" sz="1600" dirty="0">
                <a:solidFill>
                  <a:schemeClr val="tx1">
                    <a:lumMod val="75000"/>
                    <a:lumOff val="25000"/>
                  </a:schemeClr>
                </a:solidFill>
                <a:latin typeface="Arial" panose="020B0604020202020204" pitchFamily="34" charset="0"/>
                <a:cs typeface="Arial" panose="020B0604020202020204" pitchFamily="34" charset="0"/>
              </a:rPr>
              <a:t>: </a:t>
            </a:r>
            <a:r>
              <a:rPr lang="en-CA" dirty="0">
                <a:solidFill>
                  <a:schemeClr val="tx1">
                    <a:lumMod val="75000"/>
                    <a:lumOff val="25000"/>
                  </a:schemeClr>
                </a:solidFill>
                <a:latin typeface="Arial" panose="020B0604020202020204" pitchFamily="34" charset="0"/>
                <a:cs typeface="Arial" panose="020B0604020202020204" pitchFamily="34" charset="0"/>
              </a:rPr>
              <a:t>Break into [#] groups to discuss:</a:t>
            </a:r>
          </a:p>
          <a:p>
            <a:pPr marL="742913" lvl="1" indent="-285737">
              <a:buFont typeface="Arial" panose="020B0604020202020204" pitchFamily="34" charset="0"/>
              <a:buChar char="•"/>
            </a:pPr>
            <a:r>
              <a:rPr lang="en-CA" dirty="0">
                <a:solidFill>
                  <a:schemeClr val="tx1">
                    <a:lumMod val="75000"/>
                    <a:lumOff val="25000"/>
                  </a:schemeClr>
                </a:solidFill>
                <a:latin typeface="Arial" panose="020B0604020202020204" pitchFamily="34" charset="0"/>
                <a:cs typeface="Arial" panose="020B0604020202020204" pitchFamily="34" charset="0"/>
              </a:rPr>
              <a:t>Who are the key stakeholders (individuals, departments, organizations, groups)?</a:t>
            </a:r>
          </a:p>
          <a:p>
            <a:pPr marL="742913" lvl="1" indent="-285737">
              <a:buFont typeface="Arial" panose="020B0604020202020204" pitchFamily="34" charset="0"/>
              <a:buChar char="•"/>
            </a:pPr>
            <a:r>
              <a:rPr lang="en-CA" dirty="0">
                <a:solidFill>
                  <a:schemeClr val="tx1">
                    <a:lumMod val="75000"/>
                    <a:lumOff val="25000"/>
                  </a:schemeClr>
                </a:solidFill>
                <a:latin typeface="Arial" panose="020B0604020202020204" pitchFamily="34" charset="0"/>
                <a:cs typeface="Arial" panose="020B0604020202020204" pitchFamily="34" charset="0"/>
              </a:rPr>
              <a:t>What are their specific interests in the issue of out-of-school children and dropout?</a:t>
            </a:r>
          </a:p>
          <a:p>
            <a:pPr marL="742913" lvl="1" indent="-285737">
              <a:buFont typeface="Arial" panose="020B0604020202020204" pitchFamily="34" charset="0"/>
              <a:buChar char="•"/>
            </a:pPr>
            <a:r>
              <a:rPr lang="en-CA" dirty="0">
                <a:solidFill>
                  <a:schemeClr val="tx1">
                    <a:lumMod val="75000"/>
                    <a:lumOff val="25000"/>
                  </a:schemeClr>
                </a:solidFill>
                <a:latin typeface="Arial" panose="020B0604020202020204" pitchFamily="34" charset="0"/>
                <a:cs typeface="Arial" panose="020B0604020202020204" pitchFamily="34" charset="0"/>
              </a:rPr>
              <a:t>What may they contribute during OOSCI study development or its use?</a:t>
            </a:r>
          </a:p>
          <a:p>
            <a:pPr marL="742913" lvl="1" indent="-285737">
              <a:buFont typeface="Arial" panose="020B0604020202020204" pitchFamily="34" charset="0"/>
              <a:buChar char="•"/>
            </a:pPr>
            <a:r>
              <a:rPr lang="en-CA" dirty="0">
                <a:solidFill>
                  <a:schemeClr val="tx1">
                    <a:lumMod val="75000"/>
                    <a:lumOff val="25000"/>
                  </a:schemeClr>
                </a:solidFill>
                <a:latin typeface="Arial" panose="020B0604020202020204" pitchFamily="34" charset="0"/>
                <a:cs typeface="Arial" panose="020B0604020202020204" pitchFamily="34" charset="0"/>
              </a:rPr>
              <a:t>What level of engagement might be appropriate with each stakeholder? When to engage?</a:t>
            </a:r>
          </a:p>
        </p:txBody>
      </p:sp>
      <p:sp>
        <p:nvSpPr>
          <p:cNvPr id="11" name="Rectangular Callout 13">
            <a:extLst>
              <a:ext uri="{FF2B5EF4-FFF2-40B4-BE49-F238E27FC236}">
                <a16:creationId xmlns:a16="http://schemas.microsoft.com/office/drawing/2014/main" id="{F67121E2-E210-5251-2DE1-FBF601BA93D9}"/>
              </a:ext>
            </a:extLst>
          </p:cNvPr>
          <p:cNvSpPr/>
          <p:nvPr/>
        </p:nvSpPr>
        <p:spPr>
          <a:xfrm>
            <a:off x="7429779" y="1508435"/>
            <a:ext cx="2843827" cy="1530928"/>
          </a:xfrm>
          <a:prstGeom prst="wedgeRectCallout">
            <a:avLst>
              <a:gd name="adj1" fmla="val -81569"/>
              <a:gd name="adj2" fmla="val 3920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leo" panose="020F0502020204030203" pitchFamily="34" charset="77"/>
              </a:rPr>
              <a:t>Ideas for dividing groups:</a:t>
            </a:r>
          </a:p>
          <a:p>
            <a:pPr algn="ctr"/>
            <a:r>
              <a:rPr lang="en-US" sz="1400" dirty="0">
                <a:solidFill>
                  <a:schemeClr val="bg1"/>
                </a:solidFill>
                <a:latin typeface="Aleo" panose="020F0502020204030203" pitchFamily="34" charset="77"/>
              </a:rPr>
              <a:t> </a:t>
            </a:r>
          </a:p>
          <a:p>
            <a:pPr algn="ctr"/>
            <a:r>
              <a:rPr lang="en-US" sz="1400" dirty="0">
                <a:solidFill>
                  <a:schemeClr val="bg1"/>
                </a:solidFill>
                <a:latin typeface="Aleo" panose="020F0502020204030203" pitchFamily="34" charset="77"/>
              </a:rPr>
              <a:t>-By dimension of exclusion</a:t>
            </a:r>
          </a:p>
          <a:p>
            <a:pPr algn="ctr"/>
            <a:r>
              <a:rPr lang="en-US" sz="1400" dirty="0">
                <a:solidFill>
                  <a:schemeClr val="bg1"/>
                </a:solidFill>
                <a:latin typeface="Aleo" panose="020F0502020204030203" pitchFamily="34" charset="77"/>
              </a:rPr>
              <a:t>-By study chapter (data and profiles; barriers; policies)</a:t>
            </a:r>
          </a:p>
        </p:txBody>
      </p:sp>
    </p:spTree>
    <p:extLst>
      <p:ext uri="{BB962C8B-B14F-4D97-AF65-F5344CB8AC3E}">
        <p14:creationId xmlns:p14="http://schemas.microsoft.com/office/powerpoint/2010/main" val="41851116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D0EF5-9F4B-247E-2158-C6074032D8CB}"/>
              </a:ext>
            </a:extLst>
          </p:cNvPr>
          <p:cNvSpPr>
            <a:spLocks noGrp="1"/>
          </p:cNvSpPr>
          <p:nvPr>
            <p:ph type="title"/>
          </p:nvPr>
        </p:nvSpPr>
        <p:spPr/>
        <p:txBody>
          <a:bodyPr/>
          <a:lstStyle/>
          <a:p>
            <a:r>
              <a:rPr lang="en-CA" dirty="0"/>
              <a:t>Plenary Discussion About Stakeholders</a:t>
            </a:r>
          </a:p>
        </p:txBody>
      </p:sp>
      <p:sp>
        <p:nvSpPr>
          <p:cNvPr id="3" name="Content Placeholder 2">
            <a:extLst>
              <a:ext uri="{FF2B5EF4-FFF2-40B4-BE49-F238E27FC236}">
                <a16:creationId xmlns:a16="http://schemas.microsoft.com/office/drawing/2014/main" id="{EBA5297F-4021-674D-C81C-D0D074C5A483}"/>
              </a:ext>
            </a:extLst>
          </p:cNvPr>
          <p:cNvSpPr>
            <a:spLocks noGrp="1"/>
          </p:cNvSpPr>
          <p:nvPr>
            <p:ph idx="1"/>
          </p:nvPr>
        </p:nvSpPr>
        <p:spPr/>
        <p:txBody>
          <a:bodyPr/>
          <a:lstStyle/>
          <a:p>
            <a:r>
              <a:rPr lang="en-CA" dirty="0"/>
              <a:t>Who are the most important stakeholders for the OOSCI study development, and to ensure its use in programming and policy?</a:t>
            </a:r>
          </a:p>
          <a:p>
            <a:r>
              <a:rPr lang="en-CA" dirty="0"/>
              <a:t>Which stakeholders are most important for the data and profiles analysis?</a:t>
            </a:r>
          </a:p>
          <a:p>
            <a:r>
              <a:rPr lang="en-CA" dirty="0"/>
              <a:t>Which stakeholders are most important for the barriers and qualitative analysis?</a:t>
            </a:r>
          </a:p>
          <a:p>
            <a:r>
              <a:rPr lang="en-CA" dirty="0"/>
              <a:t>Which stakeholders are most important for the policy analysis and recommendations?</a:t>
            </a:r>
          </a:p>
          <a:p>
            <a:r>
              <a:rPr lang="en-CA" dirty="0"/>
              <a:t>When should these stakeholders be involved for best results?</a:t>
            </a:r>
          </a:p>
          <a:p>
            <a:pPr lvl="1"/>
            <a:r>
              <a:rPr lang="en-CA" dirty="0"/>
              <a:t>Ex. During study design, data analysis and verification, policy recommendations, dissemination of findings</a:t>
            </a:r>
          </a:p>
          <a:p>
            <a:r>
              <a:rPr lang="en-CA" dirty="0"/>
              <a:t>Which stakeholders do we need to include in the Steering Committee?</a:t>
            </a:r>
          </a:p>
          <a:p>
            <a:endParaRPr lang="en-CA" dirty="0"/>
          </a:p>
          <a:p>
            <a:endParaRPr lang="en-CA" dirty="0"/>
          </a:p>
        </p:txBody>
      </p:sp>
      <p:sp>
        <p:nvSpPr>
          <p:cNvPr id="4" name="Footer Placeholder 3">
            <a:extLst>
              <a:ext uri="{FF2B5EF4-FFF2-40B4-BE49-F238E27FC236}">
                <a16:creationId xmlns:a16="http://schemas.microsoft.com/office/drawing/2014/main" id="{7AE53845-9F9C-A942-D71A-5C4D1699CBDA}"/>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8A316C70-F2FD-B92B-1F72-865E83BA7232}"/>
              </a:ext>
            </a:extLst>
          </p:cNvPr>
          <p:cNvSpPr>
            <a:spLocks noGrp="1"/>
          </p:cNvSpPr>
          <p:nvPr>
            <p:ph type="sldNum" sz="quarter" idx="12"/>
          </p:nvPr>
        </p:nvSpPr>
        <p:spPr/>
        <p:txBody>
          <a:bodyPr/>
          <a:lstStyle/>
          <a:p>
            <a:fld id="{D429F7A4-7C4A-6148-A6AA-ED73C8AE3448}" type="slidenum">
              <a:rPr lang="en-US" altLang="en-US" smtClean="0"/>
              <a:pPr/>
              <a:t>29</a:t>
            </a:fld>
            <a:endParaRPr lang="en-US" altLang="en-US" dirty="0"/>
          </a:p>
        </p:txBody>
      </p:sp>
    </p:spTree>
    <p:extLst>
      <p:ext uri="{BB962C8B-B14F-4D97-AF65-F5344CB8AC3E}">
        <p14:creationId xmlns:p14="http://schemas.microsoft.com/office/powerpoint/2010/main" val="3913484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group of children in a classroom&#10;&#10;Description automatically generated with medium confidence">
            <a:extLst>
              <a:ext uri="{FF2B5EF4-FFF2-40B4-BE49-F238E27FC236}">
                <a16:creationId xmlns:a16="http://schemas.microsoft.com/office/drawing/2014/main" id="{F015EFBC-1C1C-432B-8020-4EA079E7038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C2306F35-024B-E62E-D2D5-7C359F79D12C}"/>
              </a:ext>
            </a:extLst>
          </p:cNvPr>
          <p:cNvSpPr>
            <a:spLocks noGrp="1"/>
          </p:cNvSpPr>
          <p:nvPr>
            <p:ph type="title"/>
          </p:nvPr>
        </p:nvSpPr>
        <p:spPr/>
        <p:txBody>
          <a:bodyPr>
            <a:normAutofit/>
          </a:bodyPr>
          <a:lstStyle/>
          <a:p>
            <a:r>
              <a:rPr lang="en-US" dirty="0"/>
              <a:t>Opening Session</a:t>
            </a:r>
          </a:p>
        </p:txBody>
      </p:sp>
      <p:sp>
        <p:nvSpPr>
          <p:cNvPr id="4" name="Text Placeholder 3">
            <a:extLst>
              <a:ext uri="{FF2B5EF4-FFF2-40B4-BE49-F238E27FC236}">
                <a16:creationId xmlns:a16="http://schemas.microsoft.com/office/drawing/2014/main" id="{6C0EDD2F-7C7E-4F0C-E519-18D7B1BDAE50}"/>
              </a:ext>
            </a:extLst>
          </p:cNvPr>
          <p:cNvSpPr>
            <a:spLocks noGrp="1"/>
          </p:cNvSpPr>
          <p:nvPr>
            <p:ph type="body" idx="1"/>
          </p:nvPr>
        </p:nvSpPr>
        <p:spPr/>
        <p:txBody>
          <a:bodyPr/>
          <a:lstStyle/>
          <a:p>
            <a:r>
              <a:rPr lang="en-US" dirty="0"/>
              <a:t>Launch Workshop</a:t>
            </a:r>
          </a:p>
        </p:txBody>
      </p:sp>
      <p:sp>
        <p:nvSpPr>
          <p:cNvPr id="5" name="Text Placeholder 4">
            <a:extLst>
              <a:ext uri="{FF2B5EF4-FFF2-40B4-BE49-F238E27FC236}">
                <a16:creationId xmlns:a16="http://schemas.microsoft.com/office/drawing/2014/main" id="{3D87D072-B066-7D92-A224-8EC10A864649}"/>
              </a:ext>
            </a:extLst>
          </p:cNvPr>
          <p:cNvSpPr>
            <a:spLocks noGrp="1"/>
          </p:cNvSpPr>
          <p:nvPr>
            <p:ph type="body" sz="quarter" idx="12"/>
          </p:nvPr>
        </p:nvSpPr>
        <p:spPr/>
        <p:txBody>
          <a:bodyPr/>
          <a:lstStyle/>
          <a:p>
            <a:r>
              <a:rPr lang="en-US" dirty="0"/>
              <a:t>Opening remarks</a:t>
            </a:r>
          </a:p>
          <a:p>
            <a:r>
              <a:rPr lang="en-US" dirty="0"/>
              <a:t>Workshop objectives and review of agenda</a:t>
            </a:r>
          </a:p>
          <a:p>
            <a:r>
              <a:rPr lang="en-US" dirty="0"/>
              <a:t>Introduction of participants</a:t>
            </a:r>
          </a:p>
        </p:txBody>
      </p:sp>
      <p:sp>
        <p:nvSpPr>
          <p:cNvPr id="6" name="Text Placeholder 5">
            <a:extLst>
              <a:ext uri="{FF2B5EF4-FFF2-40B4-BE49-F238E27FC236}">
                <a16:creationId xmlns:a16="http://schemas.microsoft.com/office/drawing/2014/main" id="{B2DD5DC1-58B7-9E50-B928-4E8A2F2F46ED}"/>
              </a:ext>
            </a:extLst>
          </p:cNvPr>
          <p:cNvSpPr>
            <a:spLocks noGrp="1"/>
          </p:cNvSpPr>
          <p:nvPr>
            <p:ph type="body" sz="quarter" idx="13"/>
          </p:nvPr>
        </p:nvSpPr>
        <p:spPr/>
        <p:txBody>
          <a:bodyPr/>
          <a:lstStyle/>
          <a:p>
            <a:r>
              <a:rPr lang="en-CA" b="0" i="0" dirty="0">
                <a:solidFill>
                  <a:schemeClr val="bg2">
                    <a:lumMod val="25000"/>
                  </a:schemeClr>
                </a:solidFill>
                <a:effectLst/>
              </a:rPr>
              <a:t>© UNICEF/UNI96265/MINGFANG</a:t>
            </a:r>
            <a:endParaRPr lang="en-US" dirty="0">
              <a:solidFill>
                <a:schemeClr val="bg2">
                  <a:lumMod val="25000"/>
                </a:schemeClr>
              </a:solidFill>
            </a:endParaRPr>
          </a:p>
        </p:txBody>
      </p:sp>
      <p:sp>
        <p:nvSpPr>
          <p:cNvPr id="7" name="Text Placeholder 6">
            <a:extLst>
              <a:ext uri="{FF2B5EF4-FFF2-40B4-BE49-F238E27FC236}">
                <a16:creationId xmlns:a16="http://schemas.microsoft.com/office/drawing/2014/main" id="{68C8C4A4-79BB-C825-BD6C-1FFC3411514D}"/>
              </a:ext>
            </a:extLst>
          </p:cNvPr>
          <p:cNvSpPr>
            <a:spLocks noGrp="1"/>
          </p:cNvSpPr>
          <p:nvPr>
            <p:ph type="body" sz="quarter" idx="14"/>
          </p:nvPr>
        </p:nvSpPr>
        <p:spPr/>
        <p:txBody>
          <a:bodyPr/>
          <a:lstStyle/>
          <a:p>
            <a:r>
              <a:rPr lang="en-US" dirty="0"/>
              <a:t>1</a:t>
            </a:r>
          </a:p>
        </p:txBody>
      </p:sp>
      <p:sp>
        <p:nvSpPr>
          <p:cNvPr id="8" name="Rectangle 7">
            <a:extLst>
              <a:ext uri="{FF2B5EF4-FFF2-40B4-BE49-F238E27FC236}">
                <a16:creationId xmlns:a16="http://schemas.microsoft.com/office/drawing/2014/main" id="{3A1A0B54-26BD-D40A-F964-D5DEFC8DAC2A}"/>
              </a:ext>
            </a:extLst>
          </p:cNvPr>
          <p:cNvSpPr/>
          <p:nvPr/>
        </p:nvSpPr>
        <p:spPr>
          <a:xfrm>
            <a:off x="0" y="697498"/>
            <a:ext cx="2213002" cy="1706655"/>
          </a:xfrm>
          <a:prstGeom prst="rect">
            <a:avLst/>
          </a:pr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89FABF4-0DC1-DA1B-0ADB-CDDE1BB387F6}"/>
              </a:ext>
            </a:extLst>
          </p:cNvPr>
          <p:cNvCxnSpPr/>
          <p:nvPr/>
        </p:nvCxnSpPr>
        <p:spPr>
          <a:xfrm>
            <a:off x="61474" y="1050964"/>
            <a:ext cx="205163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B35A38D-C059-C964-B414-C9D54CF4EE74}"/>
              </a:ext>
            </a:extLst>
          </p:cNvPr>
          <p:cNvSpPr txBox="1"/>
          <p:nvPr/>
        </p:nvSpPr>
        <p:spPr>
          <a:xfrm>
            <a:off x="0" y="743664"/>
            <a:ext cx="2213002" cy="276999"/>
          </a:xfrm>
          <a:prstGeom prst="rect">
            <a:avLst/>
          </a:prstGeom>
          <a:noFill/>
        </p:spPr>
        <p:txBody>
          <a:bodyPr wrap="square" rtlCol="0" anchor="ctr">
            <a:spAutoFit/>
          </a:bodyPr>
          <a:lstStyle/>
          <a:p>
            <a:pPr algn="ctr"/>
            <a:r>
              <a:rPr lang="en-US" sz="1200" spc="80" dirty="0">
                <a:solidFill>
                  <a:schemeClr val="bg1"/>
                </a:solidFill>
                <a:latin typeface="Aleo" panose="020F0502020204030203" pitchFamily="34" charset="77"/>
              </a:rPr>
              <a:t>TOPICS COVERED</a:t>
            </a:r>
          </a:p>
        </p:txBody>
      </p:sp>
      <p:sp>
        <p:nvSpPr>
          <p:cNvPr id="11" name="Text Placeholder 28">
            <a:extLst>
              <a:ext uri="{FF2B5EF4-FFF2-40B4-BE49-F238E27FC236}">
                <a16:creationId xmlns:a16="http://schemas.microsoft.com/office/drawing/2014/main" id="{3E65D3D7-F476-7D35-EEA4-A6344C04DD60}"/>
              </a:ext>
            </a:extLst>
          </p:cNvPr>
          <p:cNvSpPr txBox="1">
            <a:spLocks/>
          </p:cNvSpPr>
          <p:nvPr/>
        </p:nvSpPr>
        <p:spPr>
          <a:xfrm>
            <a:off x="61474" y="1081268"/>
            <a:ext cx="2051639" cy="27743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Setting the scene: Opening remarks from [Name], [Organization]</a:t>
            </a:r>
          </a:p>
          <a:p>
            <a:r>
              <a:rPr lang="en-US" dirty="0"/>
              <a:t>What do we want to achieve in this workshop?</a:t>
            </a:r>
          </a:p>
          <a:p>
            <a:r>
              <a:rPr lang="en-US" dirty="0"/>
              <a:t>Meet participants</a:t>
            </a:r>
          </a:p>
        </p:txBody>
      </p:sp>
      <p:sp>
        <p:nvSpPr>
          <p:cNvPr id="12" name="Rectangle 11">
            <a:extLst>
              <a:ext uri="{FF2B5EF4-FFF2-40B4-BE49-F238E27FC236}">
                <a16:creationId xmlns:a16="http://schemas.microsoft.com/office/drawing/2014/main" id="{CA7E29C2-17AE-E0A3-5EE0-52BF49260805}"/>
              </a:ext>
            </a:extLst>
          </p:cNvPr>
          <p:cNvSpPr/>
          <p:nvPr/>
        </p:nvSpPr>
        <p:spPr>
          <a:xfrm>
            <a:off x="0" y="4369873"/>
            <a:ext cx="12192000" cy="275493"/>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2233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picture containing person, posing, group, people&#10;&#10;Description automatically generated">
            <a:extLst>
              <a:ext uri="{FF2B5EF4-FFF2-40B4-BE49-F238E27FC236}">
                <a16:creationId xmlns:a16="http://schemas.microsoft.com/office/drawing/2014/main" id="{458D5D3A-363B-1F2F-AAB4-4211BE8D28A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7643AC62-23C7-B05B-9EB5-58FDFD3C8616}"/>
              </a:ext>
            </a:extLst>
          </p:cNvPr>
          <p:cNvSpPr>
            <a:spLocks noGrp="1"/>
          </p:cNvSpPr>
          <p:nvPr>
            <p:ph type="title"/>
          </p:nvPr>
        </p:nvSpPr>
        <p:spPr/>
        <p:txBody>
          <a:bodyPr>
            <a:normAutofit fontScale="90000"/>
          </a:bodyPr>
          <a:lstStyle/>
          <a:p>
            <a:r>
              <a:rPr lang="en-US" dirty="0"/>
              <a:t>Data for Calculating 7DE and Profiles</a:t>
            </a:r>
          </a:p>
        </p:txBody>
      </p:sp>
      <p:sp>
        <p:nvSpPr>
          <p:cNvPr id="4" name="Text Placeholder 3">
            <a:extLst>
              <a:ext uri="{FF2B5EF4-FFF2-40B4-BE49-F238E27FC236}">
                <a16:creationId xmlns:a16="http://schemas.microsoft.com/office/drawing/2014/main" id="{434DC799-0F53-09D1-C34B-E854EC6F55F8}"/>
              </a:ext>
            </a:extLst>
          </p:cNvPr>
          <p:cNvSpPr>
            <a:spLocks noGrp="1"/>
          </p:cNvSpPr>
          <p:nvPr>
            <p:ph type="body" idx="1"/>
          </p:nvPr>
        </p:nvSpPr>
        <p:spPr/>
        <p:txBody>
          <a:bodyPr/>
          <a:lstStyle/>
          <a:p>
            <a:r>
              <a:rPr lang="en-US" dirty="0"/>
              <a:t>Launch Workshop</a:t>
            </a:r>
          </a:p>
        </p:txBody>
      </p:sp>
      <p:sp>
        <p:nvSpPr>
          <p:cNvPr id="5" name="Text Placeholder 4">
            <a:extLst>
              <a:ext uri="{FF2B5EF4-FFF2-40B4-BE49-F238E27FC236}">
                <a16:creationId xmlns:a16="http://schemas.microsoft.com/office/drawing/2014/main" id="{DF0A2EEF-67F1-1E99-3D10-86F09F941C32}"/>
              </a:ext>
            </a:extLst>
          </p:cNvPr>
          <p:cNvSpPr>
            <a:spLocks noGrp="1"/>
          </p:cNvSpPr>
          <p:nvPr>
            <p:ph type="body" sz="quarter" idx="12"/>
          </p:nvPr>
        </p:nvSpPr>
        <p:spPr/>
        <p:txBody>
          <a:bodyPr/>
          <a:lstStyle/>
          <a:p>
            <a:r>
              <a:rPr lang="en-US" dirty="0"/>
              <a:t>Key data sources in region/country for OOSCI study (Section 3.1)</a:t>
            </a:r>
          </a:p>
          <a:p>
            <a:r>
              <a:rPr lang="en-US" dirty="0"/>
              <a:t>Identification of relevant stakeholders to request data</a:t>
            </a:r>
          </a:p>
        </p:txBody>
      </p:sp>
      <p:sp>
        <p:nvSpPr>
          <p:cNvPr id="6" name="Text Placeholder 5">
            <a:extLst>
              <a:ext uri="{FF2B5EF4-FFF2-40B4-BE49-F238E27FC236}">
                <a16:creationId xmlns:a16="http://schemas.microsoft.com/office/drawing/2014/main" id="{67EB421C-6E44-8D0C-7655-94919495E3AF}"/>
              </a:ext>
            </a:extLst>
          </p:cNvPr>
          <p:cNvSpPr>
            <a:spLocks noGrp="1"/>
          </p:cNvSpPr>
          <p:nvPr>
            <p:ph type="body" sz="quarter" idx="13"/>
          </p:nvPr>
        </p:nvSpPr>
        <p:spPr/>
        <p:txBody>
          <a:bodyPr/>
          <a:lstStyle/>
          <a:p>
            <a:r>
              <a:rPr lang="en-CA" b="0" i="0" dirty="0">
                <a:solidFill>
                  <a:schemeClr val="bg1">
                    <a:lumMod val="75000"/>
                  </a:schemeClr>
                </a:solidFill>
                <a:effectLst/>
                <a:latin typeface="AtlasGrotesk"/>
              </a:rPr>
              <a:t>© UNICEF/UNI86201/RAMONEDA</a:t>
            </a:r>
            <a:endParaRPr lang="en-US" dirty="0">
              <a:solidFill>
                <a:schemeClr val="bg1">
                  <a:lumMod val="75000"/>
                </a:schemeClr>
              </a:solidFill>
            </a:endParaRPr>
          </a:p>
        </p:txBody>
      </p:sp>
      <p:sp>
        <p:nvSpPr>
          <p:cNvPr id="7" name="Text Placeholder 6">
            <a:extLst>
              <a:ext uri="{FF2B5EF4-FFF2-40B4-BE49-F238E27FC236}">
                <a16:creationId xmlns:a16="http://schemas.microsoft.com/office/drawing/2014/main" id="{BF02143D-99A8-FB3D-63D1-52307B400F4E}"/>
              </a:ext>
            </a:extLst>
          </p:cNvPr>
          <p:cNvSpPr>
            <a:spLocks noGrp="1"/>
          </p:cNvSpPr>
          <p:nvPr>
            <p:ph type="body" sz="quarter" idx="14"/>
          </p:nvPr>
        </p:nvSpPr>
        <p:spPr/>
        <p:txBody>
          <a:bodyPr/>
          <a:lstStyle/>
          <a:p>
            <a:r>
              <a:rPr lang="en-US" dirty="0"/>
              <a:t>6</a:t>
            </a:r>
          </a:p>
        </p:txBody>
      </p:sp>
      <p:sp>
        <p:nvSpPr>
          <p:cNvPr id="8" name="Rectangle 7">
            <a:extLst>
              <a:ext uri="{FF2B5EF4-FFF2-40B4-BE49-F238E27FC236}">
                <a16:creationId xmlns:a16="http://schemas.microsoft.com/office/drawing/2014/main" id="{2DEC1451-8866-0BE8-837B-8D57E09C3348}"/>
              </a:ext>
            </a:extLst>
          </p:cNvPr>
          <p:cNvSpPr/>
          <p:nvPr/>
        </p:nvSpPr>
        <p:spPr>
          <a:xfrm>
            <a:off x="0" y="4380146"/>
            <a:ext cx="12192000" cy="275493"/>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9" name="Rectangle 8">
            <a:extLst>
              <a:ext uri="{FF2B5EF4-FFF2-40B4-BE49-F238E27FC236}">
                <a16:creationId xmlns:a16="http://schemas.microsoft.com/office/drawing/2014/main" id="{87152B9B-CB1C-A95C-88BB-0518A5F4547C}"/>
              </a:ext>
            </a:extLst>
          </p:cNvPr>
          <p:cNvSpPr/>
          <p:nvPr/>
        </p:nvSpPr>
        <p:spPr>
          <a:xfrm>
            <a:off x="0" y="2693435"/>
            <a:ext cx="2213002" cy="1596540"/>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19BD4460-E01B-DB14-659C-805323C61839}"/>
              </a:ext>
            </a:extLst>
          </p:cNvPr>
          <p:cNvCxnSpPr>
            <a:cxnSpLocks/>
          </p:cNvCxnSpPr>
          <p:nvPr/>
        </p:nvCxnSpPr>
        <p:spPr>
          <a:xfrm>
            <a:off x="61474" y="3046901"/>
            <a:ext cx="205163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07CA118-1361-AD36-DFBC-0DC367B1DF04}"/>
              </a:ext>
            </a:extLst>
          </p:cNvPr>
          <p:cNvSpPr txBox="1"/>
          <p:nvPr/>
        </p:nvSpPr>
        <p:spPr>
          <a:xfrm>
            <a:off x="0" y="2739601"/>
            <a:ext cx="2213002" cy="276999"/>
          </a:xfrm>
          <a:prstGeom prst="rect">
            <a:avLst/>
          </a:prstGeom>
          <a:noFill/>
        </p:spPr>
        <p:txBody>
          <a:bodyPr wrap="square" rtlCol="0" anchor="ctr">
            <a:spAutoFit/>
          </a:bodyPr>
          <a:lstStyle/>
          <a:p>
            <a:pPr algn="ctr"/>
            <a:r>
              <a:rPr lang="en-US" sz="1200" spc="80" dirty="0">
                <a:solidFill>
                  <a:schemeClr val="bg1"/>
                </a:solidFill>
                <a:latin typeface="Aleo" panose="020F0502020204030203" pitchFamily="34" charset="77"/>
              </a:rPr>
              <a:t>TOPICS COVERED</a:t>
            </a:r>
          </a:p>
        </p:txBody>
      </p:sp>
      <p:sp>
        <p:nvSpPr>
          <p:cNvPr id="12" name="Text Placeholder 28">
            <a:extLst>
              <a:ext uri="{FF2B5EF4-FFF2-40B4-BE49-F238E27FC236}">
                <a16:creationId xmlns:a16="http://schemas.microsoft.com/office/drawing/2014/main" id="{252EB31A-856E-5539-634F-F4222E7018C3}"/>
              </a:ext>
            </a:extLst>
          </p:cNvPr>
          <p:cNvSpPr txBox="1">
            <a:spLocks/>
          </p:cNvSpPr>
          <p:nvPr/>
        </p:nvSpPr>
        <p:spPr>
          <a:xfrm>
            <a:off x="61474" y="3077206"/>
            <a:ext cx="2051639" cy="1402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are the major data sources for the quantitative analysis of 7DE in the [region/country]?</a:t>
            </a:r>
          </a:p>
          <a:p>
            <a:r>
              <a:rPr lang="en-US" dirty="0"/>
              <a:t>Who are the focal point departments or organizations to request these data?</a:t>
            </a:r>
          </a:p>
        </p:txBody>
      </p:sp>
    </p:spTree>
    <p:extLst>
      <p:ext uri="{BB962C8B-B14F-4D97-AF65-F5344CB8AC3E}">
        <p14:creationId xmlns:p14="http://schemas.microsoft.com/office/powerpoint/2010/main" val="6310600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A34D-C27A-CEBB-CE24-F28037AFE763}"/>
              </a:ext>
            </a:extLst>
          </p:cNvPr>
          <p:cNvSpPr>
            <a:spLocks noGrp="1"/>
          </p:cNvSpPr>
          <p:nvPr>
            <p:ph type="title"/>
          </p:nvPr>
        </p:nvSpPr>
        <p:spPr/>
        <p:txBody>
          <a:bodyPr>
            <a:normAutofit/>
          </a:bodyPr>
          <a:lstStyle/>
          <a:p>
            <a:r>
              <a:rPr lang="en-US" dirty="0"/>
              <a:t>Key Data Sources in [Region/Country] for the OOSCI Study</a:t>
            </a:r>
            <a:endParaRPr lang="en-CA" dirty="0"/>
          </a:p>
        </p:txBody>
      </p:sp>
      <p:sp>
        <p:nvSpPr>
          <p:cNvPr id="4" name="Footer Placeholder 3">
            <a:extLst>
              <a:ext uri="{FF2B5EF4-FFF2-40B4-BE49-F238E27FC236}">
                <a16:creationId xmlns:a16="http://schemas.microsoft.com/office/drawing/2014/main" id="{3BE6DA12-7DC2-0A89-288B-478EC5FC06AE}"/>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12D0B1BA-7FC1-3F58-3EC3-51CA0F331A1A}"/>
              </a:ext>
            </a:extLst>
          </p:cNvPr>
          <p:cNvSpPr>
            <a:spLocks noGrp="1"/>
          </p:cNvSpPr>
          <p:nvPr>
            <p:ph type="sldNum" sz="quarter" idx="12"/>
          </p:nvPr>
        </p:nvSpPr>
        <p:spPr/>
        <p:txBody>
          <a:bodyPr/>
          <a:lstStyle/>
          <a:p>
            <a:fld id="{D429F7A4-7C4A-6148-A6AA-ED73C8AE3448}" type="slidenum">
              <a:rPr lang="en-US" altLang="en-US" smtClean="0"/>
              <a:pPr/>
              <a:t>31</a:t>
            </a:fld>
            <a:endParaRPr lang="en-US" altLang="en-US" dirty="0"/>
          </a:p>
        </p:txBody>
      </p:sp>
      <p:sp>
        <p:nvSpPr>
          <p:cNvPr id="9" name="Content Placeholder 8">
            <a:extLst>
              <a:ext uri="{FF2B5EF4-FFF2-40B4-BE49-F238E27FC236}">
                <a16:creationId xmlns:a16="http://schemas.microsoft.com/office/drawing/2014/main" id="{3880A79E-079B-8BE8-8604-0024F6D1A943}"/>
              </a:ext>
            </a:extLst>
          </p:cNvPr>
          <p:cNvSpPr>
            <a:spLocks noGrp="1"/>
          </p:cNvSpPr>
          <p:nvPr>
            <p:ph idx="1"/>
          </p:nvPr>
        </p:nvSpPr>
        <p:spPr/>
        <p:txBody>
          <a:bodyPr/>
          <a:lstStyle/>
          <a:p>
            <a:r>
              <a:rPr lang="en-CA" dirty="0"/>
              <a:t>Delays in acquiring quantitative data for the OOSCI study can hinder timely study completion</a:t>
            </a:r>
          </a:p>
          <a:p>
            <a:r>
              <a:rPr lang="en-CA" dirty="0"/>
              <a:t>Plenary discussion: </a:t>
            </a:r>
          </a:p>
          <a:p>
            <a:pPr lvl="1"/>
            <a:r>
              <a:rPr lang="en-CA" dirty="0"/>
              <a:t>What are the key data quantitative data sources the OOSCI study/analysis should explore?</a:t>
            </a:r>
          </a:p>
          <a:p>
            <a:pPr lvl="2"/>
            <a:r>
              <a:rPr lang="en-CA" dirty="0"/>
              <a:t>EMIS: Focal department?</a:t>
            </a:r>
          </a:p>
          <a:p>
            <a:pPr lvl="2"/>
            <a:r>
              <a:rPr lang="en-CA" dirty="0"/>
              <a:t>Household survey: Names, years, focal organizations?</a:t>
            </a:r>
          </a:p>
          <a:p>
            <a:pPr lvl="2"/>
            <a:r>
              <a:rPr lang="en-CA" dirty="0"/>
              <a:t>Learning assessments: Years, focal organizations?</a:t>
            </a:r>
          </a:p>
          <a:p>
            <a:pPr lvl="2"/>
            <a:r>
              <a:rPr lang="en-CA" dirty="0"/>
              <a:t>Population census: Years, focal organizations?</a:t>
            </a:r>
          </a:p>
          <a:p>
            <a:pPr lvl="2"/>
            <a:r>
              <a:rPr lang="en-CA" dirty="0"/>
              <a:t>Other?</a:t>
            </a:r>
          </a:p>
          <a:p>
            <a:pPr marL="0" indent="0">
              <a:buNone/>
            </a:pPr>
            <a:r>
              <a:rPr lang="en-CA" dirty="0"/>
              <a:t>[Note: This slide can be completed by the organizers and used as a basis for confirmation and discussion]</a:t>
            </a:r>
          </a:p>
        </p:txBody>
      </p:sp>
    </p:spTree>
    <p:extLst>
      <p:ext uri="{BB962C8B-B14F-4D97-AF65-F5344CB8AC3E}">
        <p14:creationId xmlns:p14="http://schemas.microsoft.com/office/powerpoint/2010/main" val="9219580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FA2B3-3436-3B16-0DF3-E9A31F50970C}"/>
              </a:ext>
            </a:extLst>
          </p:cNvPr>
          <p:cNvSpPr>
            <a:spLocks noGrp="1"/>
          </p:cNvSpPr>
          <p:nvPr>
            <p:ph type="title"/>
          </p:nvPr>
        </p:nvSpPr>
        <p:spPr/>
        <p:txBody>
          <a:bodyPr/>
          <a:lstStyle/>
          <a:p>
            <a:r>
              <a:rPr lang="en-US" dirty="0"/>
              <a:t>Next Steps to Request Data for the OOSCI Analysis</a:t>
            </a:r>
            <a:endParaRPr lang="en-CA" dirty="0"/>
          </a:p>
        </p:txBody>
      </p:sp>
      <p:sp>
        <p:nvSpPr>
          <p:cNvPr id="3" name="Content Placeholder 2">
            <a:extLst>
              <a:ext uri="{FF2B5EF4-FFF2-40B4-BE49-F238E27FC236}">
                <a16:creationId xmlns:a16="http://schemas.microsoft.com/office/drawing/2014/main" id="{D74D427E-30A2-2902-414C-4D0C4D74F051}"/>
              </a:ext>
            </a:extLst>
          </p:cNvPr>
          <p:cNvSpPr>
            <a:spLocks noGrp="1"/>
          </p:cNvSpPr>
          <p:nvPr>
            <p:ph idx="1"/>
          </p:nvPr>
        </p:nvSpPr>
        <p:spPr/>
        <p:txBody>
          <a:bodyPr/>
          <a:lstStyle/>
          <a:p>
            <a:pPr marL="0" indent="0">
              <a:buNone/>
            </a:pPr>
            <a:r>
              <a:rPr lang="en-CA" dirty="0"/>
              <a:t>[Note: This slide to facilitate discussion of action items on who will make data requests to the various focal points and organizations and when.</a:t>
            </a:r>
          </a:p>
          <a:p>
            <a:pPr marL="0" indent="0">
              <a:buNone/>
            </a:pPr>
            <a:r>
              <a:rPr lang="en-CA" dirty="0"/>
              <a:t>The steering committee, if already formed, can help facilitate this]</a:t>
            </a:r>
          </a:p>
        </p:txBody>
      </p:sp>
      <p:sp>
        <p:nvSpPr>
          <p:cNvPr id="4" name="Footer Placeholder 3">
            <a:extLst>
              <a:ext uri="{FF2B5EF4-FFF2-40B4-BE49-F238E27FC236}">
                <a16:creationId xmlns:a16="http://schemas.microsoft.com/office/drawing/2014/main" id="{EE241A84-8C73-EDF6-3DDD-CD31FB721F16}"/>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CEE321E8-42AF-80B8-2AD8-808DA30B771F}"/>
              </a:ext>
            </a:extLst>
          </p:cNvPr>
          <p:cNvSpPr>
            <a:spLocks noGrp="1"/>
          </p:cNvSpPr>
          <p:nvPr>
            <p:ph type="sldNum" sz="quarter" idx="12"/>
          </p:nvPr>
        </p:nvSpPr>
        <p:spPr/>
        <p:txBody>
          <a:bodyPr/>
          <a:lstStyle/>
          <a:p>
            <a:fld id="{D429F7A4-7C4A-6148-A6AA-ED73C8AE3448}" type="slidenum">
              <a:rPr lang="en-US" altLang="en-US" smtClean="0"/>
              <a:pPr/>
              <a:t>32</a:t>
            </a:fld>
            <a:endParaRPr lang="en-US" altLang="en-US" dirty="0"/>
          </a:p>
        </p:txBody>
      </p:sp>
    </p:spTree>
    <p:extLst>
      <p:ext uri="{BB962C8B-B14F-4D97-AF65-F5344CB8AC3E}">
        <p14:creationId xmlns:p14="http://schemas.microsoft.com/office/powerpoint/2010/main" val="2377066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group of children in a classroom&#10;&#10;Description automatically generated with medium confidence">
            <a:extLst>
              <a:ext uri="{FF2B5EF4-FFF2-40B4-BE49-F238E27FC236}">
                <a16:creationId xmlns:a16="http://schemas.microsoft.com/office/drawing/2014/main" id="{7F6269BE-3A48-1DD6-2816-5DB7FC97AAE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D4E1CE30-2B36-528A-29CC-DCBE69C3595C}"/>
              </a:ext>
            </a:extLst>
          </p:cNvPr>
          <p:cNvSpPr>
            <a:spLocks noGrp="1"/>
          </p:cNvSpPr>
          <p:nvPr>
            <p:ph type="title"/>
          </p:nvPr>
        </p:nvSpPr>
        <p:spPr/>
        <p:txBody>
          <a:bodyPr>
            <a:normAutofit fontScale="90000"/>
          </a:bodyPr>
          <a:lstStyle/>
          <a:p>
            <a:r>
              <a:rPr lang="en-US" dirty="0"/>
              <a:t>Vision &amp; Way Forward for the OOSCI Study</a:t>
            </a:r>
          </a:p>
        </p:txBody>
      </p:sp>
      <p:sp>
        <p:nvSpPr>
          <p:cNvPr id="4" name="Text Placeholder 3">
            <a:extLst>
              <a:ext uri="{FF2B5EF4-FFF2-40B4-BE49-F238E27FC236}">
                <a16:creationId xmlns:a16="http://schemas.microsoft.com/office/drawing/2014/main" id="{9A730B84-93D5-F988-FA3B-05DBFFAEE7AB}"/>
              </a:ext>
            </a:extLst>
          </p:cNvPr>
          <p:cNvSpPr>
            <a:spLocks noGrp="1"/>
          </p:cNvSpPr>
          <p:nvPr>
            <p:ph type="body" idx="1"/>
          </p:nvPr>
        </p:nvSpPr>
        <p:spPr/>
        <p:txBody>
          <a:bodyPr/>
          <a:lstStyle/>
          <a:p>
            <a:r>
              <a:rPr lang="en-US" dirty="0"/>
              <a:t>Launch Workshop</a:t>
            </a:r>
          </a:p>
        </p:txBody>
      </p:sp>
      <p:sp>
        <p:nvSpPr>
          <p:cNvPr id="5" name="Text Placeholder 4">
            <a:extLst>
              <a:ext uri="{FF2B5EF4-FFF2-40B4-BE49-F238E27FC236}">
                <a16:creationId xmlns:a16="http://schemas.microsoft.com/office/drawing/2014/main" id="{98A294C4-6DD2-E71A-3C59-5E133FBDF6A2}"/>
              </a:ext>
            </a:extLst>
          </p:cNvPr>
          <p:cNvSpPr>
            <a:spLocks noGrp="1"/>
          </p:cNvSpPr>
          <p:nvPr>
            <p:ph type="body" sz="quarter" idx="12"/>
          </p:nvPr>
        </p:nvSpPr>
        <p:spPr/>
        <p:txBody>
          <a:bodyPr/>
          <a:lstStyle/>
          <a:p>
            <a:r>
              <a:rPr lang="en-US" dirty="0"/>
              <a:t>Goals for the OOSCI study (Section 2.4)</a:t>
            </a:r>
          </a:p>
          <a:p>
            <a:r>
              <a:rPr lang="en-US" dirty="0"/>
              <a:t>Use for OOSCI study data and recommendations (Section 2.5, Annex L)</a:t>
            </a:r>
          </a:p>
          <a:p>
            <a:r>
              <a:rPr lang="en-US" dirty="0"/>
              <a:t>Next steps for steering committee &amp; technical working group</a:t>
            </a:r>
          </a:p>
        </p:txBody>
      </p:sp>
      <p:sp>
        <p:nvSpPr>
          <p:cNvPr id="7" name="Text Placeholder 6">
            <a:extLst>
              <a:ext uri="{FF2B5EF4-FFF2-40B4-BE49-F238E27FC236}">
                <a16:creationId xmlns:a16="http://schemas.microsoft.com/office/drawing/2014/main" id="{A646F590-6C69-6F55-85DF-FDABC52F1744}"/>
              </a:ext>
            </a:extLst>
          </p:cNvPr>
          <p:cNvSpPr>
            <a:spLocks noGrp="1"/>
          </p:cNvSpPr>
          <p:nvPr>
            <p:ph type="body" sz="quarter" idx="14"/>
          </p:nvPr>
        </p:nvSpPr>
        <p:spPr/>
        <p:txBody>
          <a:bodyPr/>
          <a:lstStyle/>
          <a:p>
            <a:r>
              <a:rPr lang="en-US" dirty="0"/>
              <a:t>7</a:t>
            </a:r>
          </a:p>
        </p:txBody>
      </p:sp>
      <p:sp>
        <p:nvSpPr>
          <p:cNvPr id="8" name="Rectangle 7">
            <a:extLst>
              <a:ext uri="{FF2B5EF4-FFF2-40B4-BE49-F238E27FC236}">
                <a16:creationId xmlns:a16="http://schemas.microsoft.com/office/drawing/2014/main" id="{E6AD5644-B67B-0872-8283-2614890AD2FE}"/>
              </a:ext>
            </a:extLst>
          </p:cNvPr>
          <p:cNvSpPr/>
          <p:nvPr/>
        </p:nvSpPr>
        <p:spPr>
          <a:xfrm>
            <a:off x="0" y="4386686"/>
            <a:ext cx="12192000" cy="275493"/>
          </a:xfrm>
          <a:prstGeom prst="rect">
            <a:avLst/>
          </a:prstGeom>
          <a:solidFill>
            <a:srgbClr val="F7931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9" name="Rectangle 8">
            <a:extLst>
              <a:ext uri="{FF2B5EF4-FFF2-40B4-BE49-F238E27FC236}">
                <a16:creationId xmlns:a16="http://schemas.microsoft.com/office/drawing/2014/main" id="{B9257519-77B7-D8E9-97A8-2DFF98DEB0A6}"/>
              </a:ext>
            </a:extLst>
          </p:cNvPr>
          <p:cNvSpPr/>
          <p:nvPr/>
        </p:nvSpPr>
        <p:spPr>
          <a:xfrm>
            <a:off x="0" y="698104"/>
            <a:ext cx="2213002" cy="1783488"/>
          </a:xfrm>
          <a:prstGeom prst="rect">
            <a:avLst/>
          </a:prstGeom>
          <a:solidFill>
            <a:srgbClr val="F7931D">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80DC3C3-63C2-3F8C-8DFB-6F5C84CAA202}"/>
              </a:ext>
            </a:extLst>
          </p:cNvPr>
          <p:cNvCxnSpPr/>
          <p:nvPr/>
        </p:nvCxnSpPr>
        <p:spPr>
          <a:xfrm>
            <a:off x="61474" y="1051569"/>
            <a:ext cx="205163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32313BB-EE2B-68D0-4BBA-2088D035E5E8}"/>
              </a:ext>
            </a:extLst>
          </p:cNvPr>
          <p:cNvSpPr txBox="1"/>
          <p:nvPr/>
        </p:nvSpPr>
        <p:spPr>
          <a:xfrm>
            <a:off x="0" y="744269"/>
            <a:ext cx="2213002" cy="276999"/>
          </a:xfrm>
          <a:prstGeom prst="rect">
            <a:avLst/>
          </a:prstGeom>
          <a:noFill/>
        </p:spPr>
        <p:txBody>
          <a:bodyPr wrap="square" rtlCol="0" anchor="ctr">
            <a:spAutoFit/>
          </a:bodyPr>
          <a:lstStyle/>
          <a:p>
            <a:pPr algn="ctr"/>
            <a:r>
              <a:rPr lang="en-US" sz="1200" spc="80" dirty="0">
                <a:solidFill>
                  <a:schemeClr val="bg1"/>
                </a:solidFill>
                <a:latin typeface="Aleo" panose="020F0502020204030203" pitchFamily="34" charset="77"/>
              </a:rPr>
              <a:t>TOPICS COVERED</a:t>
            </a:r>
          </a:p>
        </p:txBody>
      </p:sp>
      <p:sp>
        <p:nvSpPr>
          <p:cNvPr id="12" name="Text Placeholder 28">
            <a:extLst>
              <a:ext uri="{FF2B5EF4-FFF2-40B4-BE49-F238E27FC236}">
                <a16:creationId xmlns:a16="http://schemas.microsoft.com/office/drawing/2014/main" id="{42292F25-F33F-38D0-D07C-6355C09EAB19}"/>
              </a:ext>
            </a:extLst>
          </p:cNvPr>
          <p:cNvSpPr txBox="1">
            <a:spLocks/>
          </p:cNvSpPr>
          <p:nvPr/>
        </p:nvSpPr>
        <p:spPr>
          <a:xfrm>
            <a:off x="61474" y="1081872"/>
            <a:ext cx="2051639" cy="27743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do we want to achieve with the OOSCI study or analysis?</a:t>
            </a:r>
          </a:p>
          <a:p>
            <a:r>
              <a:rPr lang="en-US" dirty="0"/>
              <a:t>How can we plan for maximum impact?</a:t>
            </a:r>
          </a:p>
          <a:p>
            <a:r>
              <a:rPr lang="en-US" dirty="0"/>
              <a:t>What are the next steps for the OOSCI teams</a:t>
            </a:r>
          </a:p>
        </p:txBody>
      </p:sp>
      <p:sp>
        <p:nvSpPr>
          <p:cNvPr id="16" name="Text Placeholder 15">
            <a:extLst>
              <a:ext uri="{FF2B5EF4-FFF2-40B4-BE49-F238E27FC236}">
                <a16:creationId xmlns:a16="http://schemas.microsoft.com/office/drawing/2014/main" id="{C5D08F8A-ABB8-60F4-9A5F-6DE17841481F}"/>
              </a:ext>
            </a:extLst>
          </p:cNvPr>
          <p:cNvSpPr>
            <a:spLocks noGrp="1"/>
          </p:cNvSpPr>
          <p:nvPr>
            <p:ph type="body" sz="quarter" idx="13"/>
          </p:nvPr>
        </p:nvSpPr>
        <p:spPr/>
        <p:txBody>
          <a:bodyPr/>
          <a:lstStyle/>
          <a:p>
            <a:r>
              <a:rPr lang="en-CA" dirty="0"/>
              <a:t>© UNICEF/UN0362385/PANCIC</a:t>
            </a:r>
          </a:p>
        </p:txBody>
      </p:sp>
    </p:spTree>
    <p:extLst>
      <p:ext uri="{BB962C8B-B14F-4D97-AF65-F5344CB8AC3E}">
        <p14:creationId xmlns:p14="http://schemas.microsoft.com/office/powerpoint/2010/main" val="3795964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A34D-C27A-CEBB-CE24-F28037AFE763}"/>
              </a:ext>
            </a:extLst>
          </p:cNvPr>
          <p:cNvSpPr>
            <a:spLocks noGrp="1"/>
          </p:cNvSpPr>
          <p:nvPr>
            <p:ph type="title"/>
          </p:nvPr>
        </p:nvSpPr>
        <p:spPr/>
        <p:txBody>
          <a:bodyPr/>
          <a:lstStyle/>
          <a:p>
            <a:r>
              <a:rPr lang="en-CA" dirty="0"/>
              <a:t>Discussion: Impact of the OOSCI Study</a:t>
            </a:r>
          </a:p>
        </p:txBody>
      </p:sp>
      <p:sp>
        <p:nvSpPr>
          <p:cNvPr id="4" name="Footer Placeholder 3">
            <a:extLst>
              <a:ext uri="{FF2B5EF4-FFF2-40B4-BE49-F238E27FC236}">
                <a16:creationId xmlns:a16="http://schemas.microsoft.com/office/drawing/2014/main" id="{3BE6DA12-7DC2-0A89-288B-478EC5FC06AE}"/>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12D0B1BA-7FC1-3F58-3EC3-51CA0F331A1A}"/>
              </a:ext>
            </a:extLst>
          </p:cNvPr>
          <p:cNvSpPr>
            <a:spLocks noGrp="1"/>
          </p:cNvSpPr>
          <p:nvPr>
            <p:ph type="sldNum" sz="quarter" idx="12"/>
          </p:nvPr>
        </p:nvSpPr>
        <p:spPr/>
        <p:txBody>
          <a:bodyPr/>
          <a:lstStyle/>
          <a:p>
            <a:fld id="{D429F7A4-7C4A-6148-A6AA-ED73C8AE3448}" type="slidenum">
              <a:rPr lang="en-US" altLang="en-US" smtClean="0"/>
              <a:pPr/>
              <a:t>34</a:t>
            </a:fld>
            <a:endParaRPr lang="en-US" altLang="en-US" dirty="0"/>
          </a:p>
        </p:txBody>
      </p:sp>
      <p:sp>
        <p:nvSpPr>
          <p:cNvPr id="9" name="Content Placeholder 8">
            <a:extLst>
              <a:ext uri="{FF2B5EF4-FFF2-40B4-BE49-F238E27FC236}">
                <a16:creationId xmlns:a16="http://schemas.microsoft.com/office/drawing/2014/main" id="{3880A79E-079B-8BE8-8604-0024F6D1A943}"/>
              </a:ext>
            </a:extLst>
          </p:cNvPr>
          <p:cNvSpPr>
            <a:spLocks noGrp="1"/>
          </p:cNvSpPr>
          <p:nvPr>
            <p:ph idx="1"/>
          </p:nvPr>
        </p:nvSpPr>
        <p:spPr/>
        <p:txBody>
          <a:bodyPr>
            <a:normAutofit lnSpcReduction="10000"/>
          </a:bodyPr>
          <a:lstStyle/>
          <a:p>
            <a:r>
              <a:rPr lang="en-CA" dirty="0"/>
              <a:t>Design the OOSCI study to align to country and regional education programmes, policies, and/or events</a:t>
            </a:r>
          </a:p>
          <a:p>
            <a:r>
              <a:rPr lang="en-CA" dirty="0"/>
              <a:t>What are the main reasons we think an OOSCI study is valuable at this time?</a:t>
            </a:r>
          </a:p>
          <a:p>
            <a:pPr lvl="1"/>
            <a:r>
              <a:rPr lang="en-CA" dirty="0"/>
              <a:t>[Examples: Increase advocacy on the issues; updated estimates of OOSC/dropout; improve data collection methods; analysis of particular profiles of children; evaluate specific policy/programme]</a:t>
            </a:r>
          </a:p>
          <a:p>
            <a:r>
              <a:rPr lang="en-CA" dirty="0"/>
              <a:t>Discuss entry points for use of OOSCI study findings:</a:t>
            </a:r>
          </a:p>
          <a:p>
            <a:pPr lvl="1"/>
            <a:r>
              <a:rPr lang="en-CA" dirty="0"/>
              <a:t>[Specific government, partner or NGO programmes related to OOSC or dropout]</a:t>
            </a:r>
          </a:p>
          <a:p>
            <a:pPr lvl="1"/>
            <a:r>
              <a:rPr lang="en-CA" dirty="0"/>
              <a:t>[Upcoming policy windows – such as the Education Strategic Plan, or similar]</a:t>
            </a:r>
          </a:p>
          <a:p>
            <a:pPr lvl="1"/>
            <a:r>
              <a:rPr lang="en-CA" dirty="0"/>
              <a:t>[Upcoming revisions to education data systems – EMIS, household survey]</a:t>
            </a:r>
          </a:p>
          <a:p>
            <a:pPr lvl="1"/>
            <a:r>
              <a:rPr lang="en-CA" dirty="0"/>
              <a:t>[Events or meetings – such as annual ministry research meetings]</a:t>
            </a:r>
          </a:p>
          <a:p>
            <a:pPr lvl="1"/>
            <a:r>
              <a:rPr lang="en-CA" dirty="0"/>
              <a:t>[Other entry points]</a:t>
            </a:r>
          </a:p>
        </p:txBody>
      </p:sp>
    </p:spTree>
    <p:extLst>
      <p:ext uri="{BB962C8B-B14F-4D97-AF65-F5344CB8AC3E}">
        <p14:creationId xmlns:p14="http://schemas.microsoft.com/office/powerpoint/2010/main" val="38402852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898B2-424E-A735-EC79-10D20A7B97D0}"/>
              </a:ext>
            </a:extLst>
          </p:cNvPr>
          <p:cNvSpPr>
            <a:spLocks noGrp="1"/>
          </p:cNvSpPr>
          <p:nvPr>
            <p:ph type="title"/>
          </p:nvPr>
        </p:nvSpPr>
        <p:spPr/>
        <p:txBody>
          <a:bodyPr/>
          <a:lstStyle/>
          <a:p>
            <a:r>
              <a:rPr lang="en-CA" dirty="0"/>
              <a:t>Communication and Action Plan</a:t>
            </a:r>
          </a:p>
        </p:txBody>
      </p:sp>
      <p:sp>
        <p:nvSpPr>
          <p:cNvPr id="3" name="Content Placeholder 2">
            <a:extLst>
              <a:ext uri="{FF2B5EF4-FFF2-40B4-BE49-F238E27FC236}">
                <a16:creationId xmlns:a16="http://schemas.microsoft.com/office/drawing/2014/main" id="{4F982FB8-2898-F083-241A-DEAB730FA1D6}"/>
              </a:ext>
            </a:extLst>
          </p:cNvPr>
          <p:cNvSpPr>
            <a:spLocks noGrp="1"/>
          </p:cNvSpPr>
          <p:nvPr>
            <p:ph idx="1"/>
          </p:nvPr>
        </p:nvSpPr>
        <p:spPr/>
        <p:txBody>
          <a:bodyPr/>
          <a:lstStyle/>
          <a:p>
            <a:r>
              <a:rPr lang="en-CA" dirty="0"/>
              <a:t>Considerations for maximum impact:</a:t>
            </a:r>
          </a:p>
          <a:p>
            <a:pPr lvl="1"/>
            <a:r>
              <a:rPr lang="en-CA" dirty="0"/>
              <a:t>Design a </a:t>
            </a:r>
            <a:r>
              <a:rPr lang="en-CA" u="sng" dirty="0"/>
              <a:t>communication strategy </a:t>
            </a:r>
            <a:r>
              <a:rPr lang="en-CA" dirty="0"/>
              <a:t>for the OOSCI study and its findings</a:t>
            </a:r>
          </a:p>
          <a:p>
            <a:pPr lvl="1"/>
            <a:r>
              <a:rPr lang="en-CA" dirty="0"/>
              <a:t>From study to action: Develop an </a:t>
            </a:r>
            <a:r>
              <a:rPr lang="en-CA" u="sng" dirty="0"/>
              <a:t>action plan </a:t>
            </a:r>
            <a:r>
              <a:rPr lang="en-CA" dirty="0"/>
              <a:t>to operationalize the recommendations of the OOSCI study</a:t>
            </a:r>
          </a:p>
          <a:p>
            <a:pPr marL="457178" lvl="1" indent="0">
              <a:buNone/>
            </a:pPr>
            <a:endParaRPr lang="en-CA" dirty="0"/>
          </a:p>
          <a:p>
            <a:pPr marL="457178" lvl="1" indent="0">
              <a:buNone/>
            </a:pPr>
            <a:r>
              <a:rPr lang="en-CA" dirty="0"/>
              <a:t>[Note: More information on this strategy and action plan are in Operational Manual section 2.5]</a:t>
            </a:r>
          </a:p>
        </p:txBody>
      </p:sp>
      <p:sp>
        <p:nvSpPr>
          <p:cNvPr id="4" name="Footer Placeholder 3">
            <a:extLst>
              <a:ext uri="{FF2B5EF4-FFF2-40B4-BE49-F238E27FC236}">
                <a16:creationId xmlns:a16="http://schemas.microsoft.com/office/drawing/2014/main" id="{CB9B89D9-F39B-B75A-C8C5-69A341DD8E8B}"/>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6623BDF0-DFA1-5C99-9F90-0EAD26911235}"/>
              </a:ext>
            </a:extLst>
          </p:cNvPr>
          <p:cNvSpPr>
            <a:spLocks noGrp="1"/>
          </p:cNvSpPr>
          <p:nvPr>
            <p:ph type="sldNum" sz="quarter" idx="12"/>
          </p:nvPr>
        </p:nvSpPr>
        <p:spPr/>
        <p:txBody>
          <a:bodyPr/>
          <a:lstStyle/>
          <a:p>
            <a:fld id="{D429F7A4-7C4A-6148-A6AA-ED73C8AE3448}" type="slidenum">
              <a:rPr lang="en-US" altLang="en-US" smtClean="0"/>
              <a:pPr/>
              <a:t>35</a:t>
            </a:fld>
            <a:endParaRPr lang="en-US" altLang="en-US" dirty="0"/>
          </a:p>
        </p:txBody>
      </p:sp>
    </p:spTree>
    <p:extLst>
      <p:ext uri="{BB962C8B-B14F-4D97-AF65-F5344CB8AC3E}">
        <p14:creationId xmlns:p14="http://schemas.microsoft.com/office/powerpoint/2010/main" val="27439333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08E19-5CC9-333C-B5D8-DD7F378CFC36}"/>
              </a:ext>
            </a:extLst>
          </p:cNvPr>
          <p:cNvSpPr>
            <a:spLocks noGrp="1"/>
          </p:cNvSpPr>
          <p:nvPr>
            <p:ph type="title"/>
          </p:nvPr>
        </p:nvSpPr>
        <p:spPr/>
        <p:txBody>
          <a:bodyPr/>
          <a:lstStyle/>
          <a:p>
            <a:r>
              <a:rPr lang="en-CA" dirty="0"/>
              <a:t>Next Steps</a:t>
            </a:r>
          </a:p>
        </p:txBody>
      </p:sp>
      <p:sp>
        <p:nvSpPr>
          <p:cNvPr id="3" name="Content Placeholder 2">
            <a:extLst>
              <a:ext uri="{FF2B5EF4-FFF2-40B4-BE49-F238E27FC236}">
                <a16:creationId xmlns:a16="http://schemas.microsoft.com/office/drawing/2014/main" id="{B3B16AA1-AB8B-C491-6ADF-DA8B4EED4345}"/>
              </a:ext>
            </a:extLst>
          </p:cNvPr>
          <p:cNvSpPr>
            <a:spLocks noGrp="1"/>
          </p:cNvSpPr>
          <p:nvPr>
            <p:ph idx="1"/>
          </p:nvPr>
        </p:nvSpPr>
        <p:spPr/>
        <p:txBody>
          <a:bodyPr/>
          <a:lstStyle/>
          <a:p>
            <a:r>
              <a:rPr lang="en-CA" dirty="0"/>
              <a:t>Engage stakeholders identified</a:t>
            </a:r>
          </a:p>
          <a:p>
            <a:r>
              <a:rPr lang="en-CA" dirty="0"/>
              <a:t>Formation of steering committee and technical team, including consultant</a:t>
            </a:r>
          </a:p>
          <a:p>
            <a:r>
              <a:rPr lang="en-CA" dirty="0"/>
              <a:t>Acquire key quantitative data</a:t>
            </a:r>
          </a:p>
          <a:p>
            <a:r>
              <a:rPr lang="en-CA" dirty="0"/>
              <a:t>Draft communication plan for impact</a:t>
            </a:r>
          </a:p>
          <a:p>
            <a:r>
              <a:rPr lang="en-CA" dirty="0"/>
              <a:t>Next workshop: Data and profiles of OOSC</a:t>
            </a:r>
          </a:p>
          <a:p>
            <a:pPr marL="0" indent="0">
              <a:buNone/>
            </a:pPr>
            <a:endParaRPr lang="en-CA" dirty="0"/>
          </a:p>
          <a:p>
            <a:endParaRPr lang="en-CA" dirty="0"/>
          </a:p>
        </p:txBody>
      </p:sp>
      <p:sp>
        <p:nvSpPr>
          <p:cNvPr id="4" name="Footer Placeholder 3">
            <a:extLst>
              <a:ext uri="{FF2B5EF4-FFF2-40B4-BE49-F238E27FC236}">
                <a16:creationId xmlns:a16="http://schemas.microsoft.com/office/drawing/2014/main" id="{FACC29FD-5F17-0C73-0C19-0144F0D7FB91}"/>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6559A72D-4A14-F9D8-AF47-F8A7DD75CD5B}"/>
              </a:ext>
            </a:extLst>
          </p:cNvPr>
          <p:cNvSpPr>
            <a:spLocks noGrp="1"/>
          </p:cNvSpPr>
          <p:nvPr>
            <p:ph type="sldNum" sz="quarter" idx="12"/>
          </p:nvPr>
        </p:nvSpPr>
        <p:spPr/>
        <p:txBody>
          <a:bodyPr/>
          <a:lstStyle/>
          <a:p>
            <a:fld id="{D429F7A4-7C4A-6148-A6AA-ED73C8AE3448}" type="slidenum">
              <a:rPr lang="en-US" altLang="en-US" smtClean="0"/>
              <a:pPr/>
              <a:t>36</a:t>
            </a:fld>
            <a:endParaRPr lang="en-US" altLang="en-US" dirty="0"/>
          </a:p>
        </p:txBody>
      </p:sp>
    </p:spTree>
    <p:extLst>
      <p:ext uri="{BB962C8B-B14F-4D97-AF65-F5344CB8AC3E}">
        <p14:creationId xmlns:p14="http://schemas.microsoft.com/office/powerpoint/2010/main" val="36660120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8D698DD0-86F5-46EF-9312-A530E9BBBE4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a:xfrm>
            <a:off x="480" y="-71917"/>
            <a:ext cx="12202768" cy="4485519"/>
          </a:xfrm>
        </p:spPr>
      </p:pic>
      <p:sp>
        <p:nvSpPr>
          <p:cNvPr id="3" name="Title 2">
            <a:extLst>
              <a:ext uri="{FF2B5EF4-FFF2-40B4-BE49-F238E27FC236}">
                <a16:creationId xmlns:a16="http://schemas.microsoft.com/office/drawing/2014/main" id="{1B64B80D-B375-63F3-D652-9DAFCBF9F583}"/>
              </a:ext>
            </a:extLst>
          </p:cNvPr>
          <p:cNvSpPr>
            <a:spLocks noGrp="1"/>
          </p:cNvSpPr>
          <p:nvPr>
            <p:ph type="ctrTitle"/>
          </p:nvPr>
        </p:nvSpPr>
        <p:spPr>
          <a:xfrm>
            <a:off x="536709" y="4659652"/>
            <a:ext cx="8102327" cy="1231011"/>
          </a:xfrm>
        </p:spPr>
        <p:txBody>
          <a:bodyPr/>
          <a:lstStyle/>
          <a:p>
            <a:pPr algn="l"/>
            <a:r>
              <a:rPr lang="en-US" dirty="0"/>
              <a:t>Thank You</a:t>
            </a:r>
          </a:p>
        </p:txBody>
      </p:sp>
      <p:pic>
        <p:nvPicPr>
          <p:cNvPr id="6" name="Picture 5">
            <a:extLst>
              <a:ext uri="{FF2B5EF4-FFF2-40B4-BE49-F238E27FC236}">
                <a16:creationId xmlns:a16="http://schemas.microsoft.com/office/drawing/2014/main" id="{56C1CB2E-0113-83D0-A547-47D70040177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307317" y="5275159"/>
            <a:ext cx="3274960" cy="683083"/>
          </a:xfrm>
          <a:prstGeom prst="rect">
            <a:avLst/>
          </a:prstGeom>
        </p:spPr>
      </p:pic>
      <p:pic>
        <p:nvPicPr>
          <p:cNvPr id="7" name="Graphic 6">
            <a:extLst>
              <a:ext uri="{FF2B5EF4-FFF2-40B4-BE49-F238E27FC236}">
                <a16:creationId xmlns:a16="http://schemas.microsoft.com/office/drawing/2014/main" id="{A4B2A446-CBA1-2E70-CCCF-03F6D07C3E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72596" y="5991235"/>
            <a:ext cx="2344409" cy="494931"/>
          </a:xfrm>
          <a:prstGeom prst="rect">
            <a:avLst/>
          </a:prstGeom>
        </p:spPr>
      </p:pic>
      <p:sp>
        <p:nvSpPr>
          <p:cNvPr id="8" name="Rectangle 7">
            <a:extLst>
              <a:ext uri="{FF2B5EF4-FFF2-40B4-BE49-F238E27FC236}">
                <a16:creationId xmlns:a16="http://schemas.microsoft.com/office/drawing/2014/main" id="{E4137380-F1E3-D035-11AE-4FE416AEA6A3}"/>
              </a:ext>
            </a:extLst>
          </p:cNvPr>
          <p:cNvSpPr/>
          <p:nvPr/>
        </p:nvSpPr>
        <p:spPr>
          <a:xfrm>
            <a:off x="0" y="0"/>
            <a:ext cx="2213002" cy="1260293"/>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48BB3AB4-4A50-6802-8F43-9351C8E4B741}"/>
              </a:ext>
            </a:extLst>
          </p:cNvPr>
          <p:cNvCxnSpPr/>
          <p:nvPr/>
        </p:nvCxnSpPr>
        <p:spPr>
          <a:xfrm>
            <a:off x="61474" y="353467"/>
            <a:ext cx="205163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DFB7317-2B9C-2240-8792-F9F584058C5E}"/>
              </a:ext>
            </a:extLst>
          </p:cNvPr>
          <p:cNvSpPr txBox="1"/>
          <p:nvPr/>
        </p:nvSpPr>
        <p:spPr>
          <a:xfrm>
            <a:off x="0" y="46167"/>
            <a:ext cx="2213002" cy="276999"/>
          </a:xfrm>
          <a:prstGeom prst="rect">
            <a:avLst/>
          </a:prstGeom>
          <a:noFill/>
        </p:spPr>
        <p:txBody>
          <a:bodyPr wrap="square" rtlCol="0" anchor="ctr">
            <a:spAutoFit/>
          </a:bodyPr>
          <a:lstStyle/>
          <a:p>
            <a:pPr algn="ctr"/>
            <a:r>
              <a:rPr lang="en-US" sz="1200" spc="80" dirty="0">
                <a:solidFill>
                  <a:schemeClr val="bg1"/>
                </a:solidFill>
                <a:latin typeface="Aleo" panose="020F0502020204030203" pitchFamily="34" charset="77"/>
              </a:rPr>
              <a:t>CONTACT</a:t>
            </a:r>
          </a:p>
        </p:txBody>
      </p:sp>
      <p:sp>
        <p:nvSpPr>
          <p:cNvPr id="11" name="Text Placeholder 28">
            <a:extLst>
              <a:ext uri="{FF2B5EF4-FFF2-40B4-BE49-F238E27FC236}">
                <a16:creationId xmlns:a16="http://schemas.microsoft.com/office/drawing/2014/main" id="{CBC74E1B-82EC-3B5F-8999-75D2A2811400}"/>
              </a:ext>
            </a:extLst>
          </p:cNvPr>
          <p:cNvSpPr txBox="1">
            <a:spLocks/>
          </p:cNvSpPr>
          <p:nvPr/>
        </p:nvSpPr>
        <p:spPr>
          <a:xfrm>
            <a:off x="61474" y="383771"/>
            <a:ext cx="2051639" cy="8219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dirty="0"/>
              <a:t>First Last Name</a:t>
            </a:r>
          </a:p>
          <a:p>
            <a:pPr marL="0" indent="0" algn="ctr">
              <a:lnSpc>
                <a:spcPct val="100000"/>
              </a:lnSpc>
              <a:spcBef>
                <a:spcPts val="0"/>
              </a:spcBef>
              <a:buNone/>
            </a:pPr>
            <a:r>
              <a:rPr lang="en-US" dirty="0"/>
              <a:t>Role or Title Here</a:t>
            </a:r>
          </a:p>
          <a:p>
            <a:pPr marL="0" indent="0" algn="ctr">
              <a:lnSpc>
                <a:spcPct val="100000"/>
              </a:lnSpc>
              <a:spcBef>
                <a:spcPts val="0"/>
              </a:spcBef>
              <a:buNone/>
            </a:pPr>
            <a:r>
              <a:rPr lang="en-US" dirty="0"/>
              <a:t>Name of Department</a:t>
            </a:r>
          </a:p>
          <a:p>
            <a:pPr marL="0" indent="0" algn="ctr">
              <a:lnSpc>
                <a:spcPct val="100000"/>
              </a:lnSpc>
              <a:spcBef>
                <a:spcPts val="0"/>
              </a:spcBef>
              <a:buNone/>
            </a:pPr>
            <a:r>
              <a:rPr lang="en-US" u="sng" dirty="0" err="1"/>
              <a:t>email@address.org</a:t>
            </a:r>
            <a:endParaRPr lang="en-US" u="sng" dirty="0"/>
          </a:p>
        </p:txBody>
      </p:sp>
      <p:sp>
        <p:nvSpPr>
          <p:cNvPr id="12" name="Subtitle 3">
            <a:extLst>
              <a:ext uri="{FF2B5EF4-FFF2-40B4-BE49-F238E27FC236}">
                <a16:creationId xmlns:a16="http://schemas.microsoft.com/office/drawing/2014/main" id="{6A433981-0D02-A6D5-CD8B-1A9AB5D2C072}"/>
              </a:ext>
            </a:extLst>
          </p:cNvPr>
          <p:cNvSpPr txBox="1">
            <a:spLocks/>
          </p:cNvSpPr>
          <p:nvPr/>
        </p:nvSpPr>
        <p:spPr>
          <a:xfrm>
            <a:off x="7627385" y="4883469"/>
            <a:ext cx="2634827" cy="391688"/>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accent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spc="300" dirty="0">
                <a:solidFill>
                  <a:schemeClr val="accent2"/>
                </a:solidFill>
              </a:rPr>
              <a:t>ALLINSCHOOL.ORG</a:t>
            </a:r>
          </a:p>
        </p:txBody>
      </p:sp>
      <p:sp>
        <p:nvSpPr>
          <p:cNvPr id="15" name="Text Placeholder 5">
            <a:extLst>
              <a:ext uri="{FF2B5EF4-FFF2-40B4-BE49-F238E27FC236}">
                <a16:creationId xmlns:a16="http://schemas.microsoft.com/office/drawing/2014/main" id="{46651C18-0F78-377B-E6A8-E51D21205935}"/>
              </a:ext>
            </a:extLst>
          </p:cNvPr>
          <p:cNvSpPr txBox="1">
            <a:spLocks/>
          </p:cNvSpPr>
          <p:nvPr/>
        </p:nvSpPr>
        <p:spPr>
          <a:xfrm>
            <a:off x="10682839" y="4224947"/>
            <a:ext cx="2748064" cy="1886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solidFill>
                  <a:schemeClr val="bg1">
                    <a:lumMod val="50000"/>
                  </a:schemeClr>
                </a:solidFill>
              </a:rPr>
              <a:t>© UNICEF/UN0518460/BIDEL</a:t>
            </a:r>
            <a:endParaRPr lang="en-US" sz="700" dirty="0">
              <a:solidFill>
                <a:schemeClr val="bg1">
                  <a:lumMod val="50000"/>
                </a:schemeClr>
              </a:solidFill>
            </a:endParaRPr>
          </a:p>
        </p:txBody>
      </p:sp>
    </p:spTree>
    <p:extLst>
      <p:ext uri="{BB962C8B-B14F-4D97-AF65-F5344CB8AC3E}">
        <p14:creationId xmlns:p14="http://schemas.microsoft.com/office/powerpoint/2010/main" val="138582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A34D-C27A-CEBB-CE24-F28037AFE763}"/>
              </a:ext>
            </a:extLst>
          </p:cNvPr>
          <p:cNvSpPr>
            <a:spLocks noGrp="1"/>
          </p:cNvSpPr>
          <p:nvPr>
            <p:ph type="title"/>
          </p:nvPr>
        </p:nvSpPr>
        <p:spPr/>
        <p:txBody>
          <a:bodyPr/>
          <a:lstStyle/>
          <a:p>
            <a:r>
              <a:rPr lang="en-CA" dirty="0"/>
              <a:t>Workshop Objectives</a:t>
            </a:r>
          </a:p>
        </p:txBody>
      </p:sp>
      <p:sp>
        <p:nvSpPr>
          <p:cNvPr id="4" name="Footer Placeholder 3">
            <a:extLst>
              <a:ext uri="{FF2B5EF4-FFF2-40B4-BE49-F238E27FC236}">
                <a16:creationId xmlns:a16="http://schemas.microsoft.com/office/drawing/2014/main" id="{3BE6DA12-7DC2-0A89-288B-478EC5FC06AE}"/>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12D0B1BA-7FC1-3F58-3EC3-51CA0F331A1A}"/>
              </a:ext>
            </a:extLst>
          </p:cNvPr>
          <p:cNvSpPr>
            <a:spLocks noGrp="1"/>
          </p:cNvSpPr>
          <p:nvPr>
            <p:ph type="sldNum" sz="quarter" idx="12"/>
          </p:nvPr>
        </p:nvSpPr>
        <p:spPr/>
        <p:txBody>
          <a:bodyPr/>
          <a:lstStyle/>
          <a:p>
            <a:fld id="{D429F7A4-7C4A-6148-A6AA-ED73C8AE3448}" type="slidenum">
              <a:rPr lang="en-US" altLang="en-US" smtClean="0"/>
              <a:pPr/>
              <a:t>4</a:t>
            </a:fld>
            <a:endParaRPr lang="en-US" altLang="en-US" dirty="0"/>
          </a:p>
        </p:txBody>
      </p:sp>
      <p:sp>
        <p:nvSpPr>
          <p:cNvPr id="9" name="Content Placeholder 8">
            <a:extLst>
              <a:ext uri="{FF2B5EF4-FFF2-40B4-BE49-F238E27FC236}">
                <a16:creationId xmlns:a16="http://schemas.microsoft.com/office/drawing/2014/main" id="{3880A79E-079B-8BE8-8604-0024F6D1A943}"/>
              </a:ext>
            </a:extLst>
          </p:cNvPr>
          <p:cNvSpPr>
            <a:spLocks noGrp="1"/>
          </p:cNvSpPr>
          <p:nvPr>
            <p:ph idx="1"/>
          </p:nvPr>
        </p:nvSpPr>
        <p:spPr>
          <a:xfrm>
            <a:off x="838202" y="1825625"/>
            <a:ext cx="9159815" cy="4351339"/>
          </a:xfrm>
        </p:spPr>
        <p:txBody>
          <a:bodyPr/>
          <a:lstStyle/>
          <a:p>
            <a:r>
              <a:rPr lang="en-US" u="sng" dirty="0"/>
              <a:t>Workshop objectives</a:t>
            </a:r>
            <a:r>
              <a:rPr lang="en-US" dirty="0"/>
              <a:t> </a:t>
            </a:r>
          </a:p>
          <a:p>
            <a:pPr lvl="1"/>
            <a:r>
              <a:rPr lang="en-US" dirty="0"/>
              <a:t>Introduce education stakeholders to the Out-of-School Children Initiative (OOSCI) and methodology</a:t>
            </a:r>
          </a:p>
          <a:p>
            <a:pPr lvl="1"/>
            <a:r>
              <a:rPr lang="en-US" dirty="0"/>
              <a:t>Introduce the OOSCI Theory of Change, Study Process</a:t>
            </a:r>
          </a:p>
          <a:p>
            <a:pPr lvl="1"/>
            <a:r>
              <a:rPr lang="en-US" dirty="0"/>
              <a:t>Establish the OOSCI Study Reference Group and identify Technical team members</a:t>
            </a:r>
          </a:p>
          <a:p>
            <a:pPr lvl="1"/>
            <a:r>
              <a:rPr lang="en-US" dirty="0"/>
              <a:t>Agree on the objectives of the OOSCI study</a:t>
            </a:r>
          </a:p>
          <a:p>
            <a:pPr lvl="1"/>
            <a:r>
              <a:rPr lang="en-US" dirty="0"/>
              <a:t>Overview of data sources and outline of research plan to fill gaps</a:t>
            </a:r>
          </a:p>
          <a:p>
            <a:pPr lvl="1"/>
            <a:r>
              <a:rPr lang="en-US" dirty="0"/>
              <a:t>Agree on a timeline of next seps to begin OOSCI study</a:t>
            </a:r>
          </a:p>
          <a:p>
            <a:pPr lvl="1"/>
            <a:endParaRPr lang="en-US" dirty="0"/>
          </a:p>
          <a:p>
            <a:pPr marL="457178" lvl="1" indent="0">
              <a:buNone/>
            </a:pPr>
            <a:r>
              <a:rPr lang="en-US" dirty="0"/>
              <a:t>[Note: Modify as appropriate]</a:t>
            </a:r>
          </a:p>
          <a:p>
            <a:pPr lvl="1"/>
            <a:endParaRPr lang="en-CA" dirty="0"/>
          </a:p>
        </p:txBody>
      </p:sp>
    </p:spTree>
    <p:extLst>
      <p:ext uri="{BB962C8B-B14F-4D97-AF65-F5344CB8AC3E}">
        <p14:creationId xmlns:p14="http://schemas.microsoft.com/office/powerpoint/2010/main" val="1861112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6013F-3536-69F7-F532-EE01AD6BB315}"/>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69B2E454-578B-CBC3-2E9B-ED8B9FE6D334}"/>
              </a:ext>
            </a:extLst>
          </p:cNvPr>
          <p:cNvSpPr>
            <a:spLocks noGrp="1"/>
          </p:cNvSpPr>
          <p:nvPr>
            <p:ph idx="1"/>
          </p:nvPr>
        </p:nvSpPr>
        <p:spPr/>
        <p:txBody>
          <a:bodyPr>
            <a:normAutofit/>
          </a:bodyPr>
          <a:lstStyle/>
          <a:p>
            <a:r>
              <a:rPr lang="en-US" dirty="0"/>
              <a:t>Session 1: [Title]</a:t>
            </a:r>
          </a:p>
          <a:p>
            <a:r>
              <a:rPr lang="en-US" dirty="0"/>
              <a:t>Session 2: [Title]</a:t>
            </a:r>
          </a:p>
          <a:p>
            <a:r>
              <a:rPr lang="en-US" dirty="0"/>
              <a:t>Session 3: [Title]</a:t>
            </a:r>
          </a:p>
          <a:p>
            <a:r>
              <a:rPr lang="en-US" dirty="0"/>
              <a:t>Session 4: [Title]</a:t>
            </a:r>
          </a:p>
          <a:p>
            <a:r>
              <a:rPr lang="en-US" dirty="0"/>
              <a:t>Session 5: [Title]</a:t>
            </a:r>
          </a:p>
          <a:p>
            <a:r>
              <a:rPr lang="en-US" dirty="0"/>
              <a:t>Session 6: [Title]</a:t>
            </a:r>
          </a:p>
          <a:p>
            <a:r>
              <a:rPr lang="en-US" dirty="0"/>
              <a:t>Session 7: [Title]</a:t>
            </a:r>
          </a:p>
          <a:p>
            <a:endParaRPr lang="en-US" dirty="0"/>
          </a:p>
        </p:txBody>
      </p:sp>
      <p:sp>
        <p:nvSpPr>
          <p:cNvPr id="4" name="Footer Placeholder 3">
            <a:extLst>
              <a:ext uri="{FF2B5EF4-FFF2-40B4-BE49-F238E27FC236}">
                <a16:creationId xmlns:a16="http://schemas.microsoft.com/office/drawing/2014/main" id="{0CE41461-3D13-616D-61C6-34428D2C2546}"/>
              </a:ext>
            </a:extLst>
          </p:cNvPr>
          <p:cNvSpPr>
            <a:spLocks noGrp="1"/>
          </p:cNvSpPr>
          <p:nvPr>
            <p:ph type="ftr" sz="quarter" idx="11"/>
          </p:nvPr>
        </p:nvSpPr>
        <p:spPr/>
        <p:txBody>
          <a:bodyPr/>
          <a:lstStyle/>
          <a:p>
            <a:r>
              <a:rPr lang="en-US" dirty="0"/>
              <a:t>Global Out-of-school Children Initiative</a:t>
            </a:r>
          </a:p>
        </p:txBody>
      </p:sp>
      <p:sp>
        <p:nvSpPr>
          <p:cNvPr id="5" name="Slide Number Placeholder 4">
            <a:extLst>
              <a:ext uri="{FF2B5EF4-FFF2-40B4-BE49-F238E27FC236}">
                <a16:creationId xmlns:a16="http://schemas.microsoft.com/office/drawing/2014/main" id="{C353EC78-0186-05EF-0D50-9460413D268C}"/>
              </a:ext>
            </a:extLst>
          </p:cNvPr>
          <p:cNvSpPr>
            <a:spLocks noGrp="1"/>
          </p:cNvSpPr>
          <p:nvPr>
            <p:ph type="sldNum" sz="quarter" idx="12"/>
          </p:nvPr>
        </p:nvSpPr>
        <p:spPr/>
        <p:txBody>
          <a:bodyPr/>
          <a:lstStyle/>
          <a:p>
            <a:fld id="{D429F7A4-7C4A-6148-A6AA-ED73C8AE3448}" type="slidenum">
              <a:rPr lang="en-US" altLang="en-US" smtClean="0"/>
              <a:pPr/>
              <a:t>5</a:t>
            </a:fld>
            <a:endParaRPr lang="en-US" altLang="en-US" dirty="0"/>
          </a:p>
        </p:txBody>
      </p:sp>
      <p:graphicFrame>
        <p:nvGraphicFramePr>
          <p:cNvPr id="9" name="Table 8">
            <a:extLst>
              <a:ext uri="{FF2B5EF4-FFF2-40B4-BE49-F238E27FC236}">
                <a16:creationId xmlns:a16="http://schemas.microsoft.com/office/drawing/2014/main" id="{3159EFA6-8FB7-D0AB-C320-E5579B37F5ED}"/>
              </a:ext>
            </a:extLst>
          </p:cNvPr>
          <p:cNvGraphicFramePr>
            <a:graphicFrameLocks noGrp="1"/>
          </p:cNvGraphicFramePr>
          <p:nvPr>
            <p:extLst>
              <p:ext uri="{D42A27DB-BD31-4B8C-83A1-F6EECF244321}">
                <p14:modId xmlns:p14="http://schemas.microsoft.com/office/powerpoint/2010/main" val="2526449578"/>
              </p:ext>
            </p:extLst>
          </p:nvPr>
        </p:nvGraphicFramePr>
        <p:xfrm>
          <a:off x="5034337" y="410832"/>
          <a:ext cx="6808345" cy="6336731"/>
        </p:xfrm>
        <a:graphic>
          <a:graphicData uri="http://schemas.openxmlformats.org/drawingml/2006/table">
            <a:tbl>
              <a:tblPr firstRow="1" firstCol="1" bandRow="1">
                <a:tableStyleId>{5C22544A-7EE6-4342-B048-85BDC9FD1C3A}</a:tableStyleId>
              </a:tblPr>
              <a:tblGrid>
                <a:gridCol w="980130">
                  <a:extLst>
                    <a:ext uri="{9D8B030D-6E8A-4147-A177-3AD203B41FA5}">
                      <a16:colId xmlns:a16="http://schemas.microsoft.com/office/drawing/2014/main" val="976074793"/>
                    </a:ext>
                  </a:extLst>
                </a:gridCol>
                <a:gridCol w="4381066">
                  <a:extLst>
                    <a:ext uri="{9D8B030D-6E8A-4147-A177-3AD203B41FA5}">
                      <a16:colId xmlns:a16="http://schemas.microsoft.com/office/drawing/2014/main" val="2949161795"/>
                    </a:ext>
                  </a:extLst>
                </a:gridCol>
                <a:gridCol w="1447149">
                  <a:extLst>
                    <a:ext uri="{9D8B030D-6E8A-4147-A177-3AD203B41FA5}">
                      <a16:colId xmlns:a16="http://schemas.microsoft.com/office/drawing/2014/main" val="1207893021"/>
                    </a:ext>
                  </a:extLst>
                </a:gridCol>
              </a:tblGrid>
              <a:tr h="407228">
                <a:tc>
                  <a:txBody>
                    <a:bodyPr/>
                    <a:lstStyle/>
                    <a:p>
                      <a:pPr algn="ctr" fontAlgn="base">
                        <a:lnSpc>
                          <a:spcPct val="100000"/>
                        </a:lnSpc>
                        <a:spcBef>
                          <a:spcPts val="600"/>
                        </a:spcBef>
                        <a:spcAft>
                          <a:spcPts val="600"/>
                        </a:spcAft>
                      </a:pPr>
                      <a:r>
                        <a:rPr lang="en-GB" sz="900" b="1" dirty="0">
                          <a:solidFill>
                            <a:schemeClr val="bg1"/>
                          </a:solidFill>
                          <a:effectLst/>
                          <a:latin typeface="Arial" panose="020B0604020202020204" pitchFamily="34" charset="0"/>
                          <a:cs typeface="Arial" panose="020B0604020202020204" pitchFamily="34" charset="0"/>
                        </a:rPr>
                        <a:t>TIME </a:t>
                      </a:r>
                      <a:endParaRPr lang="en-CA"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rgbClr val="00B0F0"/>
                    </a:solidFill>
                  </a:tcPr>
                </a:tc>
                <a:tc>
                  <a:txBody>
                    <a:bodyPr/>
                    <a:lstStyle/>
                    <a:p>
                      <a:pPr algn="ctr" fontAlgn="base">
                        <a:lnSpc>
                          <a:spcPct val="100000"/>
                        </a:lnSpc>
                        <a:spcBef>
                          <a:spcPts val="600"/>
                        </a:spcBef>
                        <a:spcAft>
                          <a:spcPts val="600"/>
                        </a:spcAft>
                      </a:pPr>
                      <a:r>
                        <a:rPr lang="en-GB" sz="900" b="1" dirty="0">
                          <a:solidFill>
                            <a:schemeClr val="bg1"/>
                          </a:solidFill>
                          <a:effectLst/>
                          <a:latin typeface="Arial" panose="020B0604020202020204" pitchFamily="34" charset="0"/>
                          <a:cs typeface="Arial" panose="020B0604020202020204" pitchFamily="34" charset="0"/>
                        </a:rPr>
                        <a:t>AGENDA ITEM AND PRESENTER</a:t>
                      </a:r>
                      <a:endParaRPr lang="en-CA"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rgbClr val="00B0F0"/>
                    </a:solidFill>
                  </a:tcPr>
                </a:tc>
                <a:tc>
                  <a:txBody>
                    <a:bodyPr/>
                    <a:lstStyle/>
                    <a:p>
                      <a:pPr algn="ctr" fontAlgn="base">
                        <a:lnSpc>
                          <a:spcPct val="100000"/>
                        </a:lnSpc>
                        <a:spcBef>
                          <a:spcPts val="600"/>
                        </a:spcBef>
                        <a:spcAft>
                          <a:spcPts val="600"/>
                        </a:spcAft>
                      </a:pPr>
                      <a:r>
                        <a:rPr lang="en-GB" sz="900" b="1" dirty="0">
                          <a:solidFill>
                            <a:schemeClr val="bg1"/>
                          </a:solidFill>
                          <a:effectLst/>
                          <a:latin typeface="Arial" panose="020B0604020202020204" pitchFamily="34" charset="0"/>
                          <a:cs typeface="Arial" panose="020B0604020202020204" pitchFamily="34" charset="0"/>
                        </a:rPr>
                        <a:t>RELEVANT SECTION IN OPERATIONAL MANUAL</a:t>
                      </a:r>
                      <a:endParaRPr lang="en-CA"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rgbClr val="00B0F0"/>
                    </a:solidFill>
                  </a:tcPr>
                </a:tc>
                <a:extLst>
                  <a:ext uri="{0D108BD9-81ED-4DB2-BD59-A6C34878D82A}">
                    <a16:rowId xmlns:a16="http://schemas.microsoft.com/office/drawing/2014/main" val="1861926675"/>
                  </a:ext>
                </a:extLst>
              </a:tr>
              <a:tr h="223006">
                <a:tc>
                  <a:txBody>
                    <a:bodyPr/>
                    <a:lstStyle/>
                    <a:p>
                      <a:pPr algn="ctr" fontAlgn="base">
                        <a:lnSpc>
                          <a:spcPct val="100000"/>
                        </a:lnSpc>
                        <a:spcBef>
                          <a:spcPts val="600"/>
                        </a:spcBef>
                        <a:spcAft>
                          <a:spcPts val="600"/>
                        </a:spcAft>
                      </a:pPr>
                      <a:r>
                        <a:rPr lang="en-GB" sz="900" dirty="0">
                          <a:solidFill>
                            <a:schemeClr val="tx1">
                              <a:lumMod val="75000"/>
                              <a:lumOff val="25000"/>
                            </a:schemeClr>
                          </a:solidFill>
                          <a:effectLst/>
                          <a:latin typeface="Arial" panose="020B0604020202020204" pitchFamily="34" charset="0"/>
                          <a:cs typeface="Arial" panose="020B0604020202020204" pitchFamily="34" charset="0"/>
                        </a:rPr>
                        <a:t>SESSION 1 </a:t>
                      </a:r>
                      <a:endParaRPr lang="en-CA" sz="11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gridSpan="2">
                  <a:txBody>
                    <a:bodyPr/>
                    <a:lstStyle/>
                    <a:p>
                      <a:pPr algn="l" fontAlgn="base">
                        <a:lnSpc>
                          <a:spcPct val="100000"/>
                        </a:lnSpc>
                        <a:spcBef>
                          <a:spcPts val="0"/>
                        </a:spcBef>
                        <a:spcAft>
                          <a:spcPts val="0"/>
                        </a:spcAft>
                      </a:pPr>
                      <a:r>
                        <a:rPr lang="en-GB" sz="900" b="1" dirty="0">
                          <a:solidFill>
                            <a:schemeClr val="tx1">
                              <a:lumMod val="75000"/>
                              <a:lumOff val="25000"/>
                            </a:schemeClr>
                          </a:solidFill>
                          <a:effectLst/>
                          <a:latin typeface="Arial" panose="020B0604020202020204" pitchFamily="34" charset="0"/>
                          <a:cs typeface="Arial" panose="020B0604020202020204" pitchFamily="34" charset="0"/>
                        </a:rPr>
                        <a:t> Opening </a:t>
                      </a:r>
                      <a:endParaRPr lang="en-CA" sz="11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hMerge="1">
                  <a:txBody>
                    <a:bodyPr/>
                    <a:lstStyle/>
                    <a:p>
                      <a:endParaRPr lang="en-CA"/>
                    </a:p>
                  </a:txBody>
                  <a:tcPr/>
                </a:tc>
                <a:extLst>
                  <a:ext uri="{0D108BD9-81ED-4DB2-BD59-A6C34878D82A}">
                    <a16:rowId xmlns:a16="http://schemas.microsoft.com/office/drawing/2014/main" val="3653266125"/>
                  </a:ext>
                </a:extLst>
              </a:tr>
              <a:tr h="494492">
                <a:tc>
                  <a:txBody>
                    <a:bodyPr/>
                    <a:lstStyle/>
                    <a:p>
                      <a:pPr marL="0" indent="0" algn="ctr" fontAlgn="base">
                        <a:lnSpc>
                          <a:spcPct val="100000"/>
                        </a:lnSpc>
                        <a:spcBef>
                          <a:spcPts val="0"/>
                        </a:spcBef>
                        <a:spcAft>
                          <a:spcPts val="0"/>
                        </a:spcAft>
                        <a:buFont typeface="Arial" panose="020B0604020202020204" pitchFamily="34" charset="0"/>
                        <a:buNone/>
                      </a:pPr>
                      <a:r>
                        <a:rPr lang="en-GB" sz="900" dirty="0">
                          <a:solidFill>
                            <a:schemeClr val="tx1">
                              <a:lumMod val="75000"/>
                              <a:lumOff val="25000"/>
                            </a:schemeClr>
                          </a:solidFill>
                          <a:effectLst/>
                          <a:latin typeface="Arial" panose="020B0604020202020204" pitchFamily="34" charset="0"/>
                          <a:cs typeface="Arial" panose="020B0604020202020204" pitchFamily="34" charset="0"/>
                        </a:rPr>
                        <a:t> </a:t>
                      </a:r>
                      <a:endParaRPr lang="en-CA" sz="11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GB"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Opening Remarks</a:t>
                      </a:r>
                    </a:p>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GB"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Meeting Objectives and Review of the agenda </a:t>
                      </a:r>
                    </a:p>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GB"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Introduction of participants </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algn="l" fontAlgn="base">
                        <a:lnSpc>
                          <a:spcPct val="100000"/>
                        </a:lnSpc>
                        <a:spcBef>
                          <a:spcPts val="0"/>
                        </a:spcBef>
                        <a:spcAft>
                          <a:spcPts val="0"/>
                        </a:spcAft>
                      </a:pPr>
                      <a:r>
                        <a:rPr lang="en-GB" sz="900" dirty="0">
                          <a:solidFill>
                            <a:schemeClr val="tx1">
                              <a:lumMod val="75000"/>
                              <a:lumOff val="25000"/>
                            </a:schemeClr>
                          </a:solidFill>
                          <a:effectLst/>
                          <a:latin typeface="Arial" panose="020B0604020202020204" pitchFamily="34" charset="0"/>
                          <a:cs typeface="Arial" panose="020B0604020202020204" pitchFamily="34" charset="0"/>
                        </a:rPr>
                        <a:t> </a:t>
                      </a:r>
                      <a:endParaRPr lang="en-CA" sz="11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extLst>
                  <a:ext uri="{0D108BD9-81ED-4DB2-BD59-A6C34878D82A}">
                    <a16:rowId xmlns:a16="http://schemas.microsoft.com/office/drawing/2014/main" val="1496332331"/>
                  </a:ext>
                </a:extLst>
              </a:tr>
              <a:tr h="223006">
                <a:tc>
                  <a:txBody>
                    <a:bodyPr/>
                    <a:lstStyle/>
                    <a:p>
                      <a:pPr marL="0" indent="0" algn="ctr" fontAlgn="base">
                        <a:lnSpc>
                          <a:spcPct val="100000"/>
                        </a:lnSpc>
                        <a:spcBef>
                          <a:spcPts val="0"/>
                        </a:spcBef>
                        <a:spcAft>
                          <a:spcPts val="0"/>
                        </a:spcAft>
                        <a:buFont typeface="Arial" panose="020B0604020202020204" pitchFamily="34" charset="0"/>
                        <a:buNone/>
                      </a:pPr>
                      <a:r>
                        <a:rPr lang="en-GB" sz="900" dirty="0">
                          <a:solidFill>
                            <a:schemeClr val="tx1">
                              <a:lumMod val="75000"/>
                              <a:lumOff val="25000"/>
                            </a:schemeClr>
                          </a:solidFill>
                          <a:effectLst/>
                          <a:latin typeface="Arial" panose="020B0604020202020204" pitchFamily="34" charset="0"/>
                          <a:cs typeface="Arial" panose="020B0604020202020204" pitchFamily="34" charset="0"/>
                        </a:rPr>
                        <a:t>SESSION 2 </a:t>
                      </a:r>
                      <a:endParaRPr lang="en-CA" sz="11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gridSpan="2">
                  <a:txBody>
                    <a:bodyPr/>
                    <a:lstStyle/>
                    <a:p>
                      <a:pPr marL="0" indent="0" algn="l" fontAlgn="base">
                        <a:lnSpc>
                          <a:spcPct val="100000"/>
                        </a:lnSpc>
                        <a:spcBef>
                          <a:spcPts val="0"/>
                        </a:spcBef>
                        <a:spcAft>
                          <a:spcPts val="0"/>
                        </a:spcAft>
                        <a:buFont typeface="Arial" panose="020B0604020202020204" pitchFamily="34" charset="0"/>
                        <a:buNone/>
                      </a:pPr>
                      <a:r>
                        <a:rPr lang="en-GB" sz="900" b="1" dirty="0">
                          <a:solidFill>
                            <a:schemeClr val="tx1">
                              <a:lumMod val="75000"/>
                              <a:lumOff val="25000"/>
                            </a:schemeClr>
                          </a:solidFill>
                          <a:effectLst/>
                          <a:latin typeface="Arial" panose="020B0604020202020204" pitchFamily="34" charset="0"/>
                          <a:cs typeface="Arial" panose="020B0604020202020204" pitchFamily="34" charset="0"/>
                        </a:rPr>
                        <a:t> Introduction to the Out-of-school Children Initiative, global and regional activities </a:t>
                      </a:r>
                      <a:endParaRPr lang="en-CA" sz="11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hMerge="1">
                  <a:txBody>
                    <a:bodyPr/>
                    <a:lstStyle/>
                    <a:p>
                      <a:endParaRPr lang="en-CA"/>
                    </a:p>
                  </a:txBody>
                  <a:tcPr/>
                </a:tc>
                <a:extLst>
                  <a:ext uri="{0D108BD9-81ED-4DB2-BD59-A6C34878D82A}">
                    <a16:rowId xmlns:a16="http://schemas.microsoft.com/office/drawing/2014/main" val="3597903709"/>
                  </a:ext>
                </a:extLst>
              </a:tr>
              <a:tr h="349053">
                <a:tc>
                  <a:txBody>
                    <a:bodyPr/>
                    <a:lstStyle/>
                    <a:p>
                      <a:pPr marL="0" indent="0" algn="ctr">
                        <a:lnSpc>
                          <a:spcPct val="100000"/>
                        </a:lnSpc>
                        <a:spcBef>
                          <a:spcPts val="0"/>
                        </a:spcBef>
                        <a:spcAft>
                          <a:spcPts val="0"/>
                        </a:spcAft>
                        <a:buFont typeface="Arial" panose="020B0604020202020204" pitchFamily="34" charset="0"/>
                        <a:buNone/>
                      </a:pPr>
                      <a:endParaRPr lang="en-CA" sz="900" dirty="0">
                        <a:solidFill>
                          <a:schemeClr val="tx1">
                            <a:lumMod val="75000"/>
                            <a:lumOff val="25000"/>
                          </a:schemeClr>
                        </a:solidFill>
                        <a:effectLst/>
                        <a:latin typeface="Arial" panose="020B0604020202020204" pitchFamily="34"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GB"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Out-of-school children and children at risk of dropout in the region</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GB"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Overview of the Out-of-school children Initiative globally, and in the region</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algn="l" fontAlgn="base">
                        <a:lnSpc>
                          <a:spcPct val="100000"/>
                        </a:lnSpc>
                        <a:spcBef>
                          <a:spcPts val="0"/>
                        </a:spcBef>
                        <a:spcAft>
                          <a:spcPts val="0"/>
                        </a:spcAft>
                      </a:pPr>
                      <a:r>
                        <a:rPr lang="en-GB" sz="900" dirty="0">
                          <a:solidFill>
                            <a:schemeClr val="tx1">
                              <a:lumMod val="75000"/>
                              <a:lumOff val="25000"/>
                            </a:schemeClr>
                          </a:solidFill>
                          <a:effectLst/>
                          <a:latin typeface="Arial" panose="020B0604020202020204" pitchFamily="34" charset="0"/>
                          <a:cs typeface="Arial" panose="020B0604020202020204" pitchFamily="34" charset="0"/>
                        </a:rPr>
                        <a:t> allinschool.org</a:t>
                      </a:r>
                      <a:endParaRPr lang="en-CA" sz="1100" dirty="0">
                        <a:solidFill>
                          <a:schemeClr val="tx1">
                            <a:lumMod val="75000"/>
                            <a:lumOff val="25000"/>
                          </a:schemeClr>
                        </a:solidFill>
                        <a:effectLst/>
                        <a:latin typeface="Arial" panose="020B0604020202020204" pitchFamily="34" charset="0"/>
                        <a:cs typeface="Arial" panose="020B0604020202020204" pitchFamily="34" charset="0"/>
                      </a:endParaRPr>
                    </a:p>
                    <a:p>
                      <a:pPr algn="l" fontAlgn="base">
                        <a:lnSpc>
                          <a:spcPct val="100000"/>
                        </a:lnSpc>
                        <a:spcBef>
                          <a:spcPts val="0"/>
                        </a:spcBef>
                        <a:spcAft>
                          <a:spcPts val="0"/>
                        </a:spcAft>
                      </a:pPr>
                      <a:r>
                        <a:rPr lang="en-GB" sz="900" dirty="0">
                          <a:solidFill>
                            <a:schemeClr val="tx1">
                              <a:lumMod val="75000"/>
                              <a:lumOff val="25000"/>
                            </a:schemeClr>
                          </a:solidFill>
                          <a:effectLst/>
                          <a:latin typeface="Arial" panose="020B0604020202020204" pitchFamily="34" charset="0"/>
                          <a:cs typeface="Arial" panose="020B0604020202020204" pitchFamily="34" charset="0"/>
                        </a:rPr>
                        <a:t> Introduction</a:t>
                      </a:r>
                      <a:endParaRPr lang="en-CA" sz="1100" dirty="0">
                        <a:solidFill>
                          <a:schemeClr val="tx1">
                            <a:lumMod val="75000"/>
                            <a:lumOff val="25000"/>
                          </a:schemeClr>
                        </a:solidFill>
                        <a:effectLst/>
                        <a:latin typeface="Arial" panose="020B0604020202020204" pitchFamily="34"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extLst>
                  <a:ext uri="{0D108BD9-81ED-4DB2-BD59-A6C34878D82A}">
                    <a16:rowId xmlns:a16="http://schemas.microsoft.com/office/drawing/2014/main" val="1643817708"/>
                  </a:ext>
                </a:extLst>
              </a:tr>
              <a:tr h="223006">
                <a:tc>
                  <a:txBody>
                    <a:bodyPr/>
                    <a:lstStyle/>
                    <a:p>
                      <a:pPr marL="0" indent="0" algn="ctr" fontAlgn="base">
                        <a:lnSpc>
                          <a:spcPct val="100000"/>
                        </a:lnSpc>
                        <a:spcBef>
                          <a:spcPts val="0"/>
                        </a:spcBef>
                        <a:spcAft>
                          <a:spcPts val="0"/>
                        </a:spcAft>
                        <a:buFont typeface="Arial" panose="020B0604020202020204" pitchFamily="34" charset="0"/>
                        <a:buNone/>
                      </a:pPr>
                      <a:r>
                        <a:rPr lang="en-GB" sz="900" dirty="0">
                          <a:solidFill>
                            <a:schemeClr val="tx1">
                              <a:lumMod val="75000"/>
                              <a:lumOff val="25000"/>
                            </a:schemeClr>
                          </a:solidFill>
                          <a:effectLst/>
                          <a:latin typeface="Arial" panose="020B0604020202020204" pitchFamily="34" charset="0"/>
                          <a:cs typeface="Arial" panose="020B0604020202020204" pitchFamily="34" charset="0"/>
                        </a:rPr>
                        <a:t>SESSION 3</a:t>
                      </a:r>
                      <a:endParaRPr lang="en-CA" sz="11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gridSpan="2">
                  <a:txBody>
                    <a:bodyPr/>
                    <a:lstStyle/>
                    <a:p>
                      <a:pPr marL="0" indent="0" algn="l" fontAlgn="base">
                        <a:lnSpc>
                          <a:spcPct val="100000"/>
                        </a:lnSpc>
                        <a:spcBef>
                          <a:spcPts val="0"/>
                        </a:spcBef>
                        <a:spcAft>
                          <a:spcPts val="0"/>
                        </a:spcAft>
                        <a:buFont typeface="Arial" panose="020B0604020202020204" pitchFamily="34" charset="0"/>
                        <a:buNone/>
                      </a:pPr>
                      <a:r>
                        <a:rPr lang="en-GB" sz="900" b="1" dirty="0">
                          <a:solidFill>
                            <a:schemeClr val="tx1">
                              <a:lumMod val="75000"/>
                              <a:lumOff val="25000"/>
                            </a:schemeClr>
                          </a:solidFill>
                          <a:effectLst/>
                          <a:latin typeface="Arial" panose="020B0604020202020204" pitchFamily="34" charset="0"/>
                          <a:cs typeface="Arial" panose="020B0604020202020204" pitchFamily="34" charset="0"/>
                        </a:rPr>
                        <a:t> OOSCI Theory of Change and Methodology</a:t>
                      </a:r>
                      <a:endParaRPr lang="en-CA" sz="11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hMerge="1">
                  <a:txBody>
                    <a:bodyPr/>
                    <a:lstStyle/>
                    <a:p>
                      <a:endParaRPr lang="en-CA"/>
                    </a:p>
                  </a:txBody>
                  <a:tcPr/>
                </a:tc>
                <a:extLst>
                  <a:ext uri="{0D108BD9-81ED-4DB2-BD59-A6C34878D82A}">
                    <a16:rowId xmlns:a16="http://schemas.microsoft.com/office/drawing/2014/main" val="1925049048"/>
                  </a:ext>
                </a:extLst>
              </a:tr>
              <a:tr h="630234">
                <a:tc>
                  <a:txBody>
                    <a:bodyPr/>
                    <a:lstStyle/>
                    <a:p>
                      <a:pPr marL="0" indent="0" algn="ctr">
                        <a:lnSpc>
                          <a:spcPct val="100000"/>
                        </a:lnSpc>
                        <a:spcBef>
                          <a:spcPts val="0"/>
                        </a:spcBef>
                        <a:spcAft>
                          <a:spcPts val="0"/>
                        </a:spcAft>
                        <a:buFont typeface="Arial" panose="020B0604020202020204" pitchFamily="34" charset="0"/>
                        <a:buNone/>
                      </a:pPr>
                      <a:endParaRPr lang="en-CA" sz="900" dirty="0">
                        <a:solidFill>
                          <a:schemeClr val="tx1">
                            <a:lumMod val="75000"/>
                            <a:lumOff val="25000"/>
                          </a:schemeClr>
                        </a:solidFill>
                        <a:effectLst/>
                        <a:latin typeface="Arial" panose="020B0604020202020204" pitchFamily="34"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GB"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OOSCI Theory of Change</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GB"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Overview of OOSCI Conceptual Framework</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GB"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7 Dimensions of Exclusion</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GB"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Visibility Model</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algn="l" fontAlgn="base">
                        <a:lnSpc>
                          <a:spcPct val="100000"/>
                        </a:lnSpc>
                        <a:spcBef>
                          <a:spcPts val="0"/>
                        </a:spcBef>
                        <a:spcAft>
                          <a:spcPts val="0"/>
                        </a:spcAft>
                      </a:pPr>
                      <a:r>
                        <a:rPr lang="en-GB" sz="900" dirty="0">
                          <a:solidFill>
                            <a:schemeClr val="tx1">
                              <a:lumMod val="75000"/>
                              <a:lumOff val="25000"/>
                            </a:schemeClr>
                          </a:solidFill>
                          <a:effectLst/>
                          <a:latin typeface="Arial" panose="020B0604020202020204" pitchFamily="34" charset="0"/>
                          <a:cs typeface="Arial" panose="020B0604020202020204" pitchFamily="34" charset="0"/>
                        </a:rPr>
                        <a:t> Introduction</a:t>
                      </a:r>
                      <a:endParaRPr lang="en-CA" sz="1100" dirty="0">
                        <a:solidFill>
                          <a:schemeClr val="tx1">
                            <a:lumMod val="75000"/>
                            <a:lumOff val="25000"/>
                          </a:schemeClr>
                        </a:solidFill>
                        <a:effectLst/>
                        <a:latin typeface="Arial" panose="020B0604020202020204" pitchFamily="34" charset="0"/>
                        <a:cs typeface="Arial" panose="020B0604020202020204" pitchFamily="34" charset="0"/>
                      </a:endParaRPr>
                    </a:p>
                    <a:p>
                      <a:pPr algn="l" fontAlgn="base">
                        <a:lnSpc>
                          <a:spcPct val="100000"/>
                        </a:lnSpc>
                        <a:spcBef>
                          <a:spcPts val="0"/>
                        </a:spcBef>
                        <a:spcAft>
                          <a:spcPts val="0"/>
                        </a:spcAft>
                      </a:pPr>
                      <a:r>
                        <a:rPr lang="en-GB" sz="900" dirty="0">
                          <a:solidFill>
                            <a:schemeClr val="tx1">
                              <a:lumMod val="75000"/>
                              <a:lumOff val="25000"/>
                            </a:schemeClr>
                          </a:solidFill>
                          <a:effectLst/>
                          <a:latin typeface="Arial" panose="020B0604020202020204" pitchFamily="34" charset="0"/>
                          <a:cs typeface="Arial" panose="020B0604020202020204" pitchFamily="34" charset="0"/>
                        </a:rPr>
                        <a:t> Section 1</a:t>
                      </a:r>
                      <a:endParaRPr lang="en-CA" sz="1100" dirty="0">
                        <a:solidFill>
                          <a:schemeClr val="tx1">
                            <a:lumMod val="75000"/>
                            <a:lumOff val="25000"/>
                          </a:schemeClr>
                        </a:solidFill>
                        <a:effectLst/>
                        <a:latin typeface="Arial" panose="020B0604020202020204" pitchFamily="34" charset="0"/>
                        <a:cs typeface="Arial" panose="020B0604020202020204" pitchFamily="34" charset="0"/>
                      </a:endParaRPr>
                    </a:p>
                    <a:p>
                      <a:pPr algn="l" fontAlgn="base">
                        <a:lnSpc>
                          <a:spcPct val="100000"/>
                        </a:lnSpc>
                        <a:spcBef>
                          <a:spcPts val="0"/>
                        </a:spcBef>
                        <a:spcAft>
                          <a:spcPts val="0"/>
                        </a:spcAft>
                      </a:pPr>
                      <a:r>
                        <a:rPr lang="en-GB" sz="900" dirty="0">
                          <a:solidFill>
                            <a:schemeClr val="tx1">
                              <a:lumMod val="75000"/>
                              <a:lumOff val="25000"/>
                            </a:schemeClr>
                          </a:solidFill>
                          <a:effectLst/>
                          <a:latin typeface="Arial" panose="020B0604020202020204" pitchFamily="34" charset="0"/>
                          <a:cs typeface="Arial" panose="020B0604020202020204" pitchFamily="34" charset="0"/>
                        </a:rPr>
                        <a:t>Annex B</a:t>
                      </a:r>
                      <a:endParaRPr lang="en-CA" sz="11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extLst>
                  <a:ext uri="{0D108BD9-81ED-4DB2-BD59-A6C34878D82A}">
                    <a16:rowId xmlns:a16="http://schemas.microsoft.com/office/drawing/2014/main" val="4247303365"/>
                  </a:ext>
                </a:extLst>
              </a:tr>
              <a:tr h="223006">
                <a:tc>
                  <a:txBody>
                    <a:bodyPr/>
                    <a:lstStyle/>
                    <a:p>
                      <a:pPr marL="0" indent="0" algn="ctr" fontAlgn="base">
                        <a:lnSpc>
                          <a:spcPct val="100000"/>
                        </a:lnSpc>
                        <a:spcBef>
                          <a:spcPts val="0"/>
                        </a:spcBef>
                        <a:spcAft>
                          <a:spcPts val="0"/>
                        </a:spcAft>
                        <a:buFont typeface="Arial" panose="020B0604020202020204" pitchFamily="34" charset="0"/>
                        <a:buNone/>
                      </a:pPr>
                      <a:r>
                        <a:rPr lang="en-GB" sz="900" dirty="0">
                          <a:solidFill>
                            <a:schemeClr val="tx1">
                              <a:lumMod val="75000"/>
                              <a:lumOff val="25000"/>
                            </a:schemeClr>
                          </a:solidFill>
                          <a:effectLst/>
                          <a:latin typeface="Arial" panose="020B0604020202020204" pitchFamily="34" charset="0"/>
                          <a:cs typeface="Arial" panose="020B0604020202020204" pitchFamily="34" charset="0"/>
                        </a:rPr>
                        <a:t>SESSION 4</a:t>
                      </a:r>
                      <a:endParaRPr lang="en-CA" sz="11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a:txBody>
                    <a:bodyPr/>
                    <a:lstStyle/>
                    <a:p>
                      <a:pPr marL="0" indent="0" algn="l" fontAlgn="base">
                        <a:lnSpc>
                          <a:spcPct val="100000"/>
                        </a:lnSpc>
                        <a:spcBef>
                          <a:spcPts val="0"/>
                        </a:spcBef>
                        <a:spcAft>
                          <a:spcPts val="0"/>
                        </a:spcAft>
                        <a:buFont typeface="Arial" panose="020B0604020202020204" pitchFamily="34" charset="0"/>
                        <a:buNone/>
                      </a:pPr>
                      <a:r>
                        <a:rPr lang="en-GB" sz="900" b="1" dirty="0">
                          <a:solidFill>
                            <a:schemeClr val="tx1">
                              <a:lumMod val="75000"/>
                              <a:lumOff val="25000"/>
                            </a:schemeClr>
                          </a:solidFill>
                          <a:effectLst/>
                          <a:latin typeface="Arial" panose="020B0604020202020204" pitchFamily="34" charset="0"/>
                          <a:cs typeface="Arial" panose="020B0604020202020204" pitchFamily="34" charset="0"/>
                        </a:rPr>
                        <a:t> OOSCI Study Structure and Team</a:t>
                      </a:r>
                      <a:endParaRPr lang="en-CA" sz="11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a:txBody>
                    <a:bodyPr/>
                    <a:lstStyle/>
                    <a:p>
                      <a:pPr algn="l" fontAlgn="base">
                        <a:lnSpc>
                          <a:spcPct val="100000"/>
                        </a:lnSpc>
                        <a:spcBef>
                          <a:spcPts val="0"/>
                        </a:spcBef>
                        <a:spcAft>
                          <a:spcPts val="0"/>
                        </a:spcAft>
                      </a:pPr>
                      <a:r>
                        <a:rPr lang="en-GB" sz="900" dirty="0">
                          <a:solidFill>
                            <a:schemeClr val="tx1">
                              <a:lumMod val="75000"/>
                              <a:lumOff val="25000"/>
                            </a:schemeClr>
                          </a:solidFill>
                          <a:effectLst/>
                          <a:latin typeface="Arial" panose="020B0604020202020204" pitchFamily="34" charset="0"/>
                          <a:cs typeface="Arial" panose="020B0604020202020204" pitchFamily="34" charset="0"/>
                        </a:rPr>
                        <a:t> </a:t>
                      </a:r>
                      <a:endParaRPr lang="en-CA" sz="11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28255593"/>
                  </a:ext>
                </a:extLst>
              </a:tr>
              <a:tr h="494492">
                <a:tc>
                  <a:txBody>
                    <a:bodyPr/>
                    <a:lstStyle/>
                    <a:p>
                      <a:pPr marL="0" indent="0" algn="ctr" fontAlgn="base">
                        <a:lnSpc>
                          <a:spcPct val="100000"/>
                        </a:lnSpc>
                        <a:spcBef>
                          <a:spcPts val="0"/>
                        </a:spcBef>
                        <a:spcAft>
                          <a:spcPts val="0"/>
                        </a:spcAft>
                        <a:buFont typeface="Arial" panose="020B0604020202020204" pitchFamily="34" charset="0"/>
                        <a:buNone/>
                      </a:pPr>
                      <a:r>
                        <a:rPr lang="en-GB" sz="900" dirty="0">
                          <a:solidFill>
                            <a:schemeClr val="tx1">
                              <a:lumMod val="75000"/>
                              <a:lumOff val="25000"/>
                            </a:schemeClr>
                          </a:solidFill>
                          <a:effectLst/>
                          <a:latin typeface="Arial" panose="020B0604020202020204" pitchFamily="34" charset="0"/>
                          <a:cs typeface="Arial" panose="020B0604020202020204" pitchFamily="34" charset="0"/>
                        </a:rPr>
                        <a:t> </a:t>
                      </a:r>
                      <a:endParaRPr lang="en-CA" sz="11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GB"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OOSCI Study Structure (Profiles, Barriers, Policies)</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GB"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OOSCI Steering Committee and Technical Working Group</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algn="l" fontAlgn="base">
                        <a:lnSpc>
                          <a:spcPct val="100000"/>
                        </a:lnSpc>
                        <a:spcBef>
                          <a:spcPts val="0"/>
                        </a:spcBef>
                        <a:spcAft>
                          <a:spcPts val="0"/>
                        </a:spcAft>
                      </a:pPr>
                      <a:r>
                        <a:rPr lang="en-GB" sz="900" dirty="0">
                          <a:solidFill>
                            <a:schemeClr val="tx1">
                              <a:lumMod val="75000"/>
                              <a:lumOff val="25000"/>
                            </a:schemeClr>
                          </a:solidFill>
                          <a:effectLst/>
                          <a:latin typeface="Arial" panose="020B0604020202020204" pitchFamily="34" charset="0"/>
                          <a:cs typeface="Arial" panose="020B0604020202020204" pitchFamily="34" charset="0"/>
                        </a:rPr>
                        <a:t> Section 2.3</a:t>
                      </a:r>
                      <a:endParaRPr lang="en-CA" sz="1100" dirty="0">
                        <a:solidFill>
                          <a:schemeClr val="tx1">
                            <a:lumMod val="75000"/>
                            <a:lumOff val="25000"/>
                          </a:schemeClr>
                        </a:solidFill>
                        <a:effectLst/>
                        <a:latin typeface="Arial" panose="020B0604020202020204" pitchFamily="34" charset="0"/>
                        <a:cs typeface="Arial" panose="020B0604020202020204" pitchFamily="34" charset="0"/>
                      </a:endParaRPr>
                    </a:p>
                    <a:p>
                      <a:pPr algn="l" fontAlgn="base">
                        <a:lnSpc>
                          <a:spcPct val="100000"/>
                        </a:lnSpc>
                        <a:spcBef>
                          <a:spcPts val="0"/>
                        </a:spcBef>
                        <a:spcAft>
                          <a:spcPts val="0"/>
                        </a:spcAft>
                      </a:pPr>
                      <a:r>
                        <a:rPr lang="en-GB" sz="900" dirty="0">
                          <a:solidFill>
                            <a:schemeClr val="tx1">
                              <a:lumMod val="75000"/>
                              <a:lumOff val="25000"/>
                            </a:schemeClr>
                          </a:solidFill>
                          <a:effectLst/>
                          <a:latin typeface="Arial" panose="020B0604020202020204" pitchFamily="34" charset="0"/>
                          <a:cs typeface="Arial" panose="020B0604020202020204" pitchFamily="34" charset="0"/>
                        </a:rPr>
                        <a:t> Section 2.2</a:t>
                      </a:r>
                      <a:endParaRPr lang="en-CA" sz="1100" dirty="0">
                        <a:solidFill>
                          <a:schemeClr val="tx1">
                            <a:lumMod val="75000"/>
                            <a:lumOff val="25000"/>
                          </a:schemeClr>
                        </a:solidFill>
                        <a:effectLst/>
                        <a:latin typeface="Arial" panose="020B0604020202020204" pitchFamily="34" charset="0"/>
                        <a:cs typeface="Arial" panose="020B0604020202020204" pitchFamily="34" charset="0"/>
                      </a:endParaRPr>
                    </a:p>
                    <a:p>
                      <a:pPr algn="l" fontAlgn="base">
                        <a:lnSpc>
                          <a:spcPct val="100000"/>
                        </a:lnSpc>
                        <a:spcBef>
                          <a:spcPts val="0"/>
                        </a:spcBef>
                        <a:spcAft>
                          <a:spcPts val="0"/>
                        </a:spcAft>
                      </a:pPr>
                      <a:r>
                        <a:rPr lang="en-GB" sz="900" dirty="0">
                          <a:solidFill>
                            <a:schemeClr val="tx1">
                              <a:lumMod val="75000"/>
                              <a:lumOff val="25000"/>
                            </a:schemeClr>
                          </a:solidFill>
                          <a:effectLst/>
                          <a:latin typeface="Arial" panose="020B0604020202020204" pitchFamily="34" charset="0"/>
                          <a:cs typeface="Arial" panose="020B0604020202020204" pitchFamily="34" charset="0"/>
                        </a:rPr>
                        <a:t>Annex J, Annex K</a:t>
                      </a:r>
                      <a:endParaRPr lang="en-CA" sz="11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extLst>
                  <a:ext uri="{0D108BD9-81ED-4DB2-BD59-A6C34878D82A}">
                    <a16:rowId xmlns:a16="http://schemas.microsoft.com/office/drawing/2014/main" val="2119413968"/>
                  </a:ext>
                </a:extLst>
              </a:tr>
              <a:tr h="223006">
                <a:tc>
                  <a:txBody>
                    <a:bodyPr/>
                    <a:lstStyle/>
                    <a:p>
                      <a:pPr marL="0" indent="0" algn="ctr" fontAlgn="base">
                        <a:lnSpc>
                          <a:spcPct val="100000"/>
                        </a:lnSpc>
                        <a:spcBef>
                          <a:spcPts val="0"/>
                        </a:spcBef>
                        <a:spcAft>
                          <a:spcPts val="0"/>
                        </a:spcAft>
                        <a:buFont typeface="Arial" panose="020B0604020202020204" pitchFamily="34" charset="0"/>
                        <a:buNone/>
                      </a:pPr>
                      <a:r>
                        <a:rPr lang="en-GB" sz="900" b="1" dirty="0">
                          <a:solidFill>
                            <a:schemeClr val="tx1">
                              <a:lumMod val="75000"/>
                              <a:lumOff val="25000"/>
                            </a:schemeClr>
                          </a:solidFill>
                          <a:effectLst/>
                          <a:latin typeface="Arial" panose="020B0604020202020204" pitchFamily="34" charset="0"/>
                          <a:cs typeface="Arial" panose="020B0604020202020204" pitchFamily="34" charset="0"/>
                        </a:rPr>
                        <a:t>SESSION 5</a:t>
                      </a:r>
                      <a:endParaRPr lang="en-CA" sz="11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gridSpan="2">
                  <a:txBody>
                    <a:bodyPr/>
                    <a:lstStyle/>
                    <a:p>
                      <a:pPr marL="0" indent="0" algn="l" fontAlgn="base">
                        <a:lnSpc>
                          <a:spcPct val="100000"/>
                        </a:lnSpc>
                        <a:spcBef>
                          <a:spcPts val="0"/>
                        </a:spcBef>
                        <a:spcAft>
                          <a:spcPts val="0"/>
                        </a:spcAft>
                        <a:buFont typeface="Arial" panose="020B0604020202020204" pitchFamily="34" charset="0"/>
                        <a:buNone/>
                      </a:pPr>
                      <a:r>
                        <a:rPr lang="en-GB" sz="900" b="1" dirty="0">
                          <a:solidFill>
                            <a:schemeClr val="tx1">
                              <a:lumMod val="75000"/>
                              <a:lumOff val="25000"/>
                            </a:schemeClr>
                          </a:solidFill>
                          <a:effectLst/>
                          <a:latin typeface="Arial" panose="020B0604020202020204" pitchFamily="34" charset="0"/>
                          <a:cs typeface="Arial" panose="020B0604020202020204" pitchFamily="34" charset="0"/>
                        </a:rPr>
                        <a:t> Stakeholder analysis</a:t>
                      </a:r>
                      <a:endParaRPr lang="en-CA" sz="11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hMerge="1">
                  <a:txBody>
                    <a:bodyPr/>
                    <a:lstStyle/>
                    <a:p>
                      <a:endParaRPr lang="en-CA"/>
                    </a:p>
                  </a:txBody>
                  <a:tcPr/>
                </a:tc>
                <a:extLst>
                  <a:ext uri="{0D108BD9-81ED-4DB2-BD59-A6C34878D82A}">
                    <a16:rowId xmlns:a16="http://schemas.microsoft.com/office/drawing/2014/main" val="1194554764"/>
                  </a:ext>
                </a:extLst>
              </a:tr>
              <a:tr h="610842">
                <a:tc>
                  <a:txBody>
                    <a:bodyPr/>
                    <a:lstStyle/>
                    <a:p>
                      <a:pPr marL="0" indent="0" algn="ctr">
                        <a:lnSpc>
                          <a:spcPct val="100000"/>
                        </a:lnSpc>
                        <a:spcBef>
                          <a:spcPts val="0"/>
                        </a:spcBef>
                        <a:spcAft>
                          <a:spcPts val="0"/>
                        </a:spcAft>
                        <a:buFont typeface="Arial" panose="020B0604020202020204" pitchFamily="34" charset="0"/>
                        <a:buNone/>
                      </a:pPr>
                      <a:endParaRPr lang="en-CA" sz="900" dirty="0">
                        <a:solidFill>
                          <a:schemeClr val="tx1">
                            <a:lumMod val="75000"/>
                            <a:lumOff val="25000"/>
                          </a:schemeClr>
                        </a:solidFill>
                        <a:effectLst/>
                        <a:latin typeface="Arial" panose="020B0604020202020204" pitchFamily="34"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GB"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Interactive activity to identify stakeholders in the area of out-of-school children and children at risk of dropping out (Profiles, Barriers, Policies).</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GB"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Discuss stakeholders in the study process, and how each may be involved and when</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algn="l" fontAlgn="base">
                        <a:lnSpc>
                          <a:spcPct val="100000"/>
                        </a:lnSpc>
                        <a:spcBef>
                          <a:spcPts val="0"/>
                        </a:spcBef>
                        <a:spcAft>
                          <a:spcPts val="0"/>
                        </a:spcAft>
                      </a:pPr>
                      <a:r>
                        <a:rPr lang="en-GB" sz="900" dirty="0">
                          <a:solidFill>
                            <a:schemeClr val="tx1">
                              <a:lumMod val="75000"/>
                              <a:lumOff val="25000"/>
                            </a:schemeClr>
                          </a:solidFill>
                          <a:effectLst/>
                          <a:latin typeface="Arial" panose="020B0604020202020204" pitchFamily="34" charset="0"/>
                          <a:cs typeface="Arial" panose="020B0604020202020204" pitchFamily="34" charset="0"/>
                        </a:rPr>
                        <a:t> Section 2.2</a:t>
                      </a:r>
                      <a:endParaRPr lang="en-CA" sz="1100" dirty="0">
                        <a:solidFill>
                          <a:schemeClr val="tx1">
                            <a:lumMod val="75000"/>
                            <a:lumOff val="25000"/>
                          </a:schemeClr>
                        </a:solidFill>
                        <a:effectLst/>
                        <a:latin typeface="Arial" panose="020B0604020202020204" pitchFamily="34" charset="0"/>
                        <a:cs typeface="Arial" panose="020B0604020202020204" pitchFamily="34" charset="0"/>
                      </a:endParaRPr>
                    </a:p>
                    <a:p>
                      <a:pPr algn="l" fontAlgn="base">
                        <a:lnSpc>
                          <a:spcPct val="100000"/>
                        </a:lnSpc>
                        <a:spcBef>
                          <a:spcPts val="0"/>
                        </a:spcBef>
                        <a:spcAft>
                          <a:spcPts val="0"/>
                        </a:spcAft>
                      </a:pPr>
                      <a:r>
                        <a:rPr lang="en-GB" sz="900" dirty="0">
                          <a:solidFill>
                            <a:schemeClr val="tx1">
                              <a:lumMod val="75000"/>
                              <a:lumOff val="25000"/>
                            </a:schemeClr>
                          </a:solidFill>
                          <a:effectLst/>
                          <a:latin typeface="Arial" panose="020B0604020202020204" pitchFamily="34" charset="0"/>
                          <a:cs typeface="Arial" panose="020B0604020202020204" pitchFamily="34" charset="0"/>
                        </a:rPr>
                        <a:t> </a:t>
                      </a:r>
                      <a:endParaRPr lang="en-CA" sz="1100" dirty="0">
                        <a:solidFill>
                          <a:schemeClr val="tx1">
                            <a:lumMod val="75000"/>
                            <a:lumOff val="25000"/>
                          </a:schemeClr>
                        </a:solidFill>
                        <a:effectLst/>
                        <a:latin typeface="Arial" panose="020B0604020202020204" pitchFamily="34"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extLst>
                  <a:ext uri="{0D108BD9-81ED-4DB2-BD59-A6C34878D82A}">
                    <a16:rowId xmlns:a16="http://schemas.microsoft.com/office/drawing/2014/main" val="1333490255"/>
                  </a:ext>
                </a:extLst>
              </a:tr>
              <a:tr h="223006">
                <a:tc>
                  <a:txBody>
                    <a:bodyPr/>
                    <a:lstStyle/>
                    <a:p>
                      <a:pPr marL="0" indent="0" algn="ctr" fontAlgn="base">
                        <a:lnSpc>
                          <a:spcPct val="100000"/>
                        </a:lnSpc>
                        <a:spcBef>
                          <a:spcPts val="0"/>
                        </a:spcBef>
                        <a:spcAft>
                          <a:spcPts val="0"/>
                        </a:spcAft>
                        <a:buFont typeface="Arial" panose="020B0604020202020204" pitchFamily="34" charset="0"/>
                        <a:buNone/>
                      </a:pPr>
                      <a:r>
                        <a:rPr lang="en-GB" sz="900" dirty="0">
                          <a:solidFill>
                            <a:schemeClr val="tx1">
                              <a:lumMod val="75000"/>
                              <a:lumOff val="25000"/>
                            </a:schemeClr>
                          </a:solidFill>
                          <a:effectLst/>
                          <a:latin typeface="Arial" panose="020B0604020202020204" pitchFamily="34" charset="0"/>
                          <a:cs typeface="Arial" panose="020B0604020202020204" pitchFamily="34" charset="0"/>
                        </a:rPr>
                        <a:t>SESSION 6</a:t>
                      </a:r>
                      <a:endParaRPr lang="en-CA" sz="11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a:txBody>
                    <a:bodyPr/>
                    <a:lstStyle/>
                    <a:p>
                      <a:pPr marL="0" indent="0" algn="l" fontAlgn="base">
                        <a:lnSpc>
                          <a:spcPct val="100000"/>
                        </a:lnSpc>
                        <a:spcBef>
                          <a:spcPts val="0"/>
                        </a:spcBef>
                        <a:spcAft>
                          <a:spcPts val="0"/>
                        </a:spcAft>
                        <a:buFont typeface="Arial" panose="020B0604020202020204" pitchFamily="34" charset="0"/>
                        <a:buNone/>
                      </a:pPr>
                      <a:r>
                        <a:rPr lang="en-GB" sz="900" dirty="0">
                          <a:solidFill>
                            <a:schemeClr val="tx1">
                              <a:lumMod val="75000"/>
                              <a:lumOff val="25000"/>
                            </a:schemeClr>
                          </a:solidFill>
                          <a:effectLst/>
                          <a:latin typeface="Arial" panose="020B0604020202020204" pitchFamily="34" charset="0"/>
                          <a:cs typeface="Arial" panose="020B0604020202020204" pitchFamily="34" charset="0"/>
                        </a:rPr>
                        <a:t> Da</a:t>
                      </a:r>
                      <a:r>
                        <a:rPr lang="en-GB" sz="900" b="1" dirty="0">
                          <a:solidFill>
                            <a:schemeClr val="tx1">
                              <a:lumMod val="75000"/>
                              <a:lumOff val="25000"/>
                            </a:schemeClr>
                          </a:solidFill>
                          <a:effectLst/>
                          <a:latin typeface="Arial" panose="020B0604020202020204" pitchFamily="34" charset="0"/>
                          <a:cs typeface="Arial" panose="020B0604020202020204" pitchFamily="34" charset="0"/>
                        </a:rPr>
                        <a:t>ta for calculating 7DE and Profiles analysis</a:t>
                      </a:r>
                      <a:endParaRPr lang="en-CA" sz="11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a:txBody>
                    <a:bodyPr/>
                    <a:lstStyle/>
                    <a:p>
                      <a:pPr algn="l" fontAlgn="base">
                        <a:lnSpc>
                          <a:spcPct val="100000"/>
                        </a:lnSpc>
                        <a:spcBef>
                          <a:spcPts val="0"/>
                        </a:spcBef>
                        <a:spcAft>
                          <a:spcPts val="0"/>
                        </a:spcAft>
                      </a:pPr>
                      <a:r>
                        <a:rPr lang="en-GB" sz="900" dirty="0">
                          <a:solidFill>
                            <a:schemeClr val="tx1">
                              <a:lumMod val="75000"/>
                              <a:lumOff val="25000"/>
                            </a:schemeClr>
                          </a:solidFill>
                          <a:effectLst/>
                          <a:latin typeface="Arial" panose="020B0604020202020204" pitchFamily="34" charset="0"/>
                          <a:cs typeface="Arial" panose="020B0604020202020204" pitchFamily="34" charset="0"/>
                        </a:rPr>
                        <a:t> </a:t>
                      </a:r>
                      <a:endParaRPr lang="en-CA" sz="11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19676"/>
                  </a:ext>
                </a:extLst>
              </a:tr>
              <a:tr h="630234">
                <a:tc>
                  <a:txBody>
                    <a:bodyPr/>
                    <a:lstStyle/>
                    <a:p>
                      <a:pPr marL="0" indent="0" algn="ctr" fontAlgn="base">
                        <a:lnSpc>
                          <a:spcPct val="100000"/>
                        </a:lnSpc>
                        <a:spcBef>
                          <a:spcPts val="0"/>
                        </a:spcBef>
                        <a:spcAft>
                          <a:spcPts val="0"/>
                        </a:spcAft>
                        <a:buFont typeface="Arial" panose="020B0604020202020204" pitchFamily="34" charset="0"/>
                        <a:buNone/>
                      </a:pPr>
                      <a:r>
                        <a:rPr lang="en-GB" sz="900" dirty="0">
                          <a:solidFill>
                            <a:schemeClr val="tx1">
                              <a:lumMod val="75000"/>
                              <a:lumOff val="25000"/>
                            </a:schemeClr>
                          </a:solidFill>
                          <a:effectLst/>
                          <a:latin typeface="Arial" panose="020B0604020202020204" pitchFamily="34" charset="0"/>
                          <a:cs typeface="Arial" panose="020B0604020202020204" pitchFamily="34" charset="0"/>
                        </a:rPr>
                        <a:t> </a:t>
                      </a:r>
                      <a:endParaRPr lang="en-CA" sz="11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GB"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Discussion of key data sources to be assessed in the data inventory tool, which can be used generate estimates of children in the 7DE and disaggregated data for profiles analysis; identification of relevant stakeholders, data request requirements.</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algn="l" fontAlgn="base">
                        <a:lnSpc>
                          <a:spcPct val="100000"/>
                        </a:lnSpc>
                        <a:spcBef>
                          <a:spcPts val="0"/>
                        </a:spcBef>
                        <a:spcAft>
                          <a:spcPts val="0"/>
                        </a:spcAft>
                      </a:pPr>
                      <a:r>
                        <a:rPr lang="en-GB" sz="900" dirty="0">
                          <a:solidFill>
                            <a:schemeClr val="tx1">
                              <a:lumMod val="75000"/>
                              <a:lumOff val="25000"/>
                            </a:schemeClr>
                          </a:solidFill>
                          <a:effectLst/>
                          <a:latin typeface="Arial" panose="020B0604020202020204" pitchFamily="34" charset="0"/>
                          <a:cs typeface="Arial" panose="020B0604020202020204" pitchFamily="34" charset="0"/>
                        </a:rPr>
                        <a:t>Section 3.1</a:t>
                      </a:r>
                      <a:endParaRPr lang="en-CA" sz="11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extLst>
                  <a:ext uri="{0D108BD9-81ED-4DB2-BD59-A6C34878D82A}">
                    <a16:rowId xmlns:a16="http://schemas.microsoft.com/office/drawing/2014/main" val="1329347561"/>
                  </a:ext>
                </a:extLst>
              </a:tr>
              <a:tr h="223006">
                <a:tc>
                  <a:txBody>
                    <a:bodyPr/>
                    <a:lstStyle/>
                    <a:p>
                      <a:pPr marL="0" indent="0" algn="ctr" fontAlgn="base">
                        <a:lnSpc>
                          <a:spcPct val="100000"/>
                        </a:lnSpc>
                        <a:spcBef>
                          <a:spcPts val="0"/>
                        </a:spcBef>
                        <a:spcAft>
                          <a:spcPts val="0"/>
                        </a:spcAft>
                        <a:buFont typeface="Arial" panose="020B0604020202020204" pitchFamily="34" charset="0"/>
                        <a:buNone/>
                      </a:pPr>
                      <a:r>
                        <a:rPr lang="en-GB" sz="900" dirty="0">
                          <a:solidFill>
                            <a:schemeClr val="tx1">
                              <a:lumMod val="75000"/>
                              <a:lumOff val="25000"/>
                            </a:schemeClr>
                          </a:solidFill>
                          <a:effectLst/>
                          <a:latin typeface="Arial" panose="020B0604020202020204" pitchFamily="34" charset="0"/>
                          <a:cs typeface="Arial" panose="020B0604020202020204" pitchFamily="34" charset="0"/>
                        </a:rPr>
                        <a:t>SESSION 7</a:t>
                      </a:r>
                      <a:endParaRPr lang="en-CA" sz="11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gridSpan="2">
                  <a:txBody>
                    <a:bodyPr/>
                    <a:lstStyle/>
                    <a:p>
                      <a:pPr marL="0" indent="0" algn="l" fontAlgn="base">
                        <a:lnSpc>
                          <a:spcPct val="100000"/>
                        </a:lnSpc>
                        <a:spcBef>
                          <a:spcPts val="0"/>
                        </a:spcBef>
                        <a:spcAft>
                          <a:spcPts val="0"/>
                        </a:spcAft>
                        <a:buFont typeface="Arial" panose="020B0604020202020204" pitchFamily="34" charset="0"/>
                        <a:buNone/>
                      </a:pPr>
                      <a:r>
                        <a:rPr lang="en-GB" sz="900" b="1" dirty="0">
                          <a:solidFill>
                            <a:schemeClr val="tx1">
                              <a:lumMod val="75000"/>
                              <a:lumOff val="25000"/>
                            </a:schemeClr>
                          </a:solidFill>
                          <a:effectLst/>
                          <a:latin typeface="Arial" panose="020B0604020202020204" pitchFamily="34" charset="0"/>
                          <a:cs typeface="Arial" panose="020B0604020202020204" pitchFamily="34" charset="0"/>
                        </a:rPr>
                        <a:t> Establishing a vision and way forward for the OOSCI study</a:t>
                      </a:r>
                      <a:endParaRPr lang="en-CA" sz="11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hMerge="1">
                  <a:txBody>
                    <a:bodyPr/>
                    <a:lstStyle/>
                    <a:p>
                      <a:endParaRPr lang="en-CA"/>
                    </a:p>
                  </a:txBody>
                  <a:tcPr/>
                </a:tc>
                <a:extLst>
                  <a:ext uri="{0D108BD9-81ED-4DB2-BD59-A6C34878D82A}">
                    <a16:rowId xmlns:a16="http://schemas.microsoft.com/office/drawing/2014/main" val="3802007467"/>
                  </a:ext>
                </a:extLst>
              </a:tr>
              <a:tr h="1037463">
                <a:tc>
                  <a:txBody>
                    <a:bodyPr/>
                    <a:lstStyle/>
                    <a:p>
                      <a:pPr marL="0" indent="0" algn="l">
                        <a:lnSpc>
                          <a:spcPct val="100000"/>
                        </a:lnSpc>
                        <a:spcBef>
                          <a:spcPts val="0"/>
                        </a:spcBef>
                        <a:spcAft>
                          <a:spcPts val="0"/>
                        </a:spcAft>
                        <a:buFont typeface="Arial" panose="020B0604020202020204" pitchFamily="34" charset="0"/>
                        <a:buNone/>
                      </a:pPr>
                      <a:endParaRPr lang="en-CA" sz="900" dirty="0">
                        <a:solidFill>
                          <a:schemeClr val="tx1">
                            <a:lumMod val="75000"/>
                            <a:lumOff val="25000"/>
                          </a:schemeClr>
                        </a:solidFill>
                        <a:effectLst/>
                        <a:latin typeface="Arial" panose="020B0604020202020204" pitchFamily="34"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GB" sz="900" dirty="0">
                          <a:solidFill>
                            <a:schemeClr val="tx1">
                              <a:lumMod val="75000"/>
                              <a:lumOff val="25000"/>
                            </a:schemeClr>
                          </a:solidFill>
                          <a:effectLst/>
                          <a:latin typeface="Arial" panose="020B0604020202020204" pitchFamily="34" charset="0"/>
                          <a:cs typeface="Arial" panose="020B0604020202020204" pitchFamily="34" charset="0"/>
                        </a:rPr>
                        <a:t>Ple</a:t>
                      </a:r>
                      <a:r>
                        <a:rPr lang="en-GB"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nary discussion: </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p>
                      <a:pPr marL="628650" lvl="1"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GB"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Topics: Goals of conducting an OOSCI study; how the findings can be used to reduce the number of out-of-school children ; possible challenges in conducting the study and how to overcome them.</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GB"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Agree on next steps for Reference Group, Technical Working Group, stakeholder engagement</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algn="l" fontAlgn="base">
                        <a:lnSpc>
                          <a:spcPct val="100000"/>
                        </a:lnSpc>
                        <a:spcBef>
                          <a:spcPts val="0"/>
                        </a:spcBef>
                        <a:spcAft>
                          <a:spcPts val="0"/>
                        </a:spcAft>
                      </a:pPr>
                      <a:r>
                        <a:rPr lang="en-GB" sz="900" dirty="0">
                          <a:solidFill>
                            <a:schemeClr val="tx1">
                              <a:lumMod val="75000"/>
                              <a:lumOff val="25000"/>
                            </a:schemeClr>
                          </a:solidFill>
                          <a:effectLst/>
                          <a:latin typeface="Arial" panose="020B0604020202020204" pitchFamily="34" charset="0"/>
                          <a:cs typeface="Arial" panose="020B0604020202020204" pitchFamily="34" charset="0"/>
                        </a:rPr>
                        <a:t> Section 2.4</a:t>
                      </a:r>
                      <a:endParaRPr lang="en-CA" sz="1100" dirty="0">
                        <a:solidFill>
                          <a:schemeClr val="tx1">
                            <a:lumMod val="75000"/>
                            <a:lumOff val="25000"/>
                          </a:schemeClr>
                        </a:solidFill>
                        <a:effectLst/>
                        <a:latin typeface="Arial" panose="020B0604020202020204" pitchFamily="34" charset="0"/>
                        <a:cs typeface="Arial" panose="020B0604020202020204" pitchFamily="34" charset="0"/>
                      </a:endParaRPr>
                    </a:p>
                    <a:p>
                      <a:pPr algn="l" fontAlgn="base">
                        <a:lnSpc>
                          <a:spcPct val="100000"/>
                        </a:lnSpc>
                        <a:spcBef>
                          <a:spcPts val="0"/>
                        </a:spcBef>
                        <a:spcAft>
                          <a:spcPts val="0"/>
                        </a:spcAft>
                      </a:pPr>
                      <a:r>
                        <a:rPr lang="en-GB" sz="900" dirty="0">
                          <a:solidFill>
                            <a:schemeClr val="tx1">
                              <a:lumMod val="75000"/>
                              <a:lumOff val="25000"/>
                            </a:schemeClr>
                          </a:solidFill>
                          <a:effectLst/>
                          <a:latin typeface="Arial" panose="020B0604020202020204" pitchFamily="34" charset="0"/>
                          <a:cs typeface="Arial" panose="020B0604020202020204" pitchFamily="34" charset="0"/>
                        </a:rPr>
                        <a:t> Section 2.5</a:t>
                      </a:r>
                    </a:p>
                    <a:p>
                      <a:pPr algn="l" fontAlgn="base">
                        <a:lnSpc>
                          <a:spcPct val="100000"/>
                        </a:lnSpc>
                        <a:spcBef>
                          <a:spcPts val="0"/>
                        </a:spcBef>
                        <a:spcAft>
                          <a:spcPts val="0"/>
                        </a:spcAft>
                      </a:pPr>
                      <a:r>
                        <a:rPr lang="en-GB" sz="900" dirty="0">
                          <a:solidFill>
                            <a:schemeClr val="tx1">
                              <a:lumMod val="75000"/>
                              <a:lumOff val="25000"/>
                            </a:schemeClr>
                          </a:solidFill>
                          <a:effectLst/>
                          <a:latin typeface="Arial" panose="020B0604020202020204" pitchFamily="34" charset="0"/>
                          <a:cs typeface="Arial" panose="020B0604020202020204" pitchFamily="34" charset="0"/>
                        </a:rPr>
                        <a:t>Annex L</a:t>
                      </a:r>
                      <a:endParaRPr lang="en-CA" sz="1100" dirty="0">
                        <a:solidFill>
                          <a:schemeClr val="tx1">
                            <a:lumMod val="75000"/>
                            <a:lumOff val="25000"/>
                          </a:schemeClr>
                        </a:solidFill>
                        <a:effectLst/>
                        <a:latin typeface="Arial" panose="020B0604020202020204" pitchFamily="34" charset="0"/>
                        <a:cs typeface="Arial" panose="020B0604020202020204" pitchFamily="34" charset="0"/>
                      </a:endParaRPr>
                    </a:p>
                    <a:p>
                      <a:pPr algn="l" fontAlgn="base">
                        <a:lnSpc>
                          <a:spcPct val="100000"/>
                        </a:lnSpc>
                        <a:spcBef>
                          <a:spcPts val="0"/>
                        </a:spcBef>
                        <a:spcAft>
                          <a:spcPts val="0"/>
                        </a:spcAft>
                      </a:pPr>
                      <a:r>
                        <a:rPr lang="en-GB" sz="900" dirty="0">
                          <a:solidFill>
                            <a:schemeClr val="tx1">
                              <a:lumMod val="75000"/>
                              <a:lumOff val="25000"/>
                            </a:schemeClr>
                          </a:solidFill>
                          <a:effectLst/>
                          <a:latin typeface="Arial" panose="020B0604020202020204" pitchFamily="34" charset="0"/>
                          <a:cs typeface="Arial" panose="020B0604020202020204" pitchFamily="34" charset="0"/>
                        </a:rPr>
                        <a:t> </a:t>
                      </a:r>
                      <a:endParaRPr lang="en-CA" sz="11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extLst>
                  <a:ext uri="{0D108BD9-81ED-4DB2-BD59-A6C34878D82A}">
                    <a16:rowId xmlns:a16="http://schemas.microsoft.com/office/drawing/2014/main" val="2316264374"/>
                  </a:ext>
                </a:extLst>
              </a:tr>
            </a:tbl>
          </a:graphicData>
        </a:graphic>
      </p:graphicFrame>
    </p:spTree>
    <p:extLst>
      <p:ext uri="{BB962C8B-B14F-4D97-AF65-F5344CB8AC3E}">
        <p14:creationId xmlns:p14="http://schemas.microsoft.com/office/powerpoint/2010/main" val="3667855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CCCAB-2A5D-A86E-FDD0-0583C094AD3B}"/>
              </a:ext>
            </a:extLst>
          </p:cNvPr>
          <p:cNvSpPr>
            <a:spLocks noGrp="1"/>
          </p:cNvSpPr>
          <p:nvPr>
            <p:ph type="title"/>
          </p:nvPr>
        </p:nvSpPr>
        <p:spPr/>
        <p:txBody>
          <a:bodyPr/>
          <a:lstStyle/>
          <a:p>
            <a:r>
              <a:rPr lang="en-CA" dirty="0"/>
              <a:t>Participants</a:t>
            </a:r>
          </a:p>
        </p:txBody>
      </p:sp>
      <p:sp>
        <p:nvSpPr>
          <p:cNvPr id="3" name="Content Placeholder 2">
            <a:extLst>
              <a:ext uri="{FF2B5EF4-FFF2-40B4-BE49-F238E27FC236}">
                <a16:creationId xmlns:a16="http://schemas.microsoft.com/office/drawing/2014/main" id="{067C9D6D-86C8-6208-2997-571A501703DE}"/>
              </a:ext>
            </a:extLst>
          </p:cNvPr>
          <p:cNvSpPr>
            <a:spLocks noGrp="1"/>
          </p:cNvSpPr>
          <p:nvPr>
            <p:ph idx="1"/>
          </p:nvPr>
        </p:nvSpPr>
        <p:spPr>
          <a:xfrm>
            <a:off x="838202" y="1825625"/>
            <a:ext cx="7497727" cy="4351339"/>
          </a:xfrm>
        </p:spPr>
        <p:txBody>
          <a:bodyPr/>
          <a:lstStyle/>
          <a:p>
            <a:pPr marL="0" indent="0">
              <a:buNone/>
            </a:pPr>
            <a:r>
              <a:rPr lang="en-CA" dirty="0"/>
              <a:t>[Note: Introduce participants, including members of the OOSCI steering committee and technical team (if already established)]</a:t>
            </a:r>
          </a:p>
        </p:txBody>
      </p:sp>
      <p:sp>
        <p:nvSpPr>
          <p:cNvPr id="4" name="Footer Placeholder 3">
            <a:extLst>
              <a:ext uri="{FF2B5EF4-FFF2-40B4-BE49-F238E27FC236}">
                <a16:creationId xmlns:a16="http://schemas.microsoft.com/office/drawing/2014/main" id="{C57F6E5C-DB88-C547-8712-A9A2372BBCF5}"/>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98DB5B70-EF15-DC98-C2AE-E12590BDD9FF}"/>
              </a:ext>
            </a:extLst>
          </p:cNvPr>
          <p:cNvSpPr>
            <a:spLocks noGrp="1"/>
          </p:cNvSpPr>
          <p:nvPr>
            <p:ph type="sldNum" sz="quarter" idx="12"/>
          </p:nvPr>
        </p:nvSpPr>
        <p:spPr/>
        <p:txBody>
          <a:bodyPr/>
          <a:lstStyle/>
          <a:p>
            <a:fld id="{D429F7A4-7C4A-6148-A6AA-ED73C8AE3448}" type="slidenum">
              <a:rPr lang="en-US" altLang="en-US" smtClean="0"/>
              <a:pPr/>
              <a:t>6</a:t>
            </a:fld>
            <a:endParaRPr lang="en-US" altLang="en-US" dirty="0"/>
          </a:p>
        </p:txBody>
      </p:sp>
      <p:sp>
        <p:nvSpPr>
          <p:cNvPr id="6" name="Rectangular Callout 7">
            <a:extLst>
              <a:ext uri="{FF2B5EF4-FFF2-40B4-BE49-F238E27FC236}">
                <a16:creationId xmlns:a16="http://schemas.microsoft.com/office/drawing/2014/main" id="{7C4D3FC4-5A74-09F5-BA69-6DED0815C0B3}"/>
              </a:ext>
            </a:extLst>
          </p:cNvPr>
          <p:cNvSpPr/>
          <p:nvPr/>
        </p:nvSpPr>
        <p:spPr>
          <a:xfrm>
            <a:off x="8805931" y="1413210"/>
            <a:ext cx="2713075" cy="2099597"/>
          </a:xfrm>
          <a:prstGeom prst="wedgeRectCallout">
            <a:avLst>
              <a:gd name="adj1" fmla="val -33158"/>
              <a:gd name="adj2" fmla="val 8685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leo" panose="020F0502020204030203" pitchFamily="34" charset="77"/>
              </a:rPr>
              <a:t>[Share your name, organization and connection to children and adolescents out of school and at risk of dropping out]</a:t>
            </a:r>
          </a:p>
        </p:txBody>
      </p:sp>
    </p:spTree>
    <p:extLst>
      <p:ext uri="{BB962C8B-B14F-4D97-AF65-F5344CB8AC3E}">
        <p14:creationId xmlns:p14="http://schemas.microsoft.com/office/powerpoint/2010/main" val="1429423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group of children sitting at a table&#10;&#10;Description automatically generated with low confidence">
            <a:extLst>
              <a:ext uri="{FF2B5EF4-FFF2-40B4-BE49-F238E27FC236}">
                <a16:creationId xmlns:a16="http://schemas.microsoft.com/office/drawing/2014/main" id="{F942BCE2-989F-1140-5479-8FE1BA35C96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DC8C8A77-CBDB-D0D4-3FD3-A904B36D5E39}"/>
              </a:ext>
            </a:extLst>
          </p:cNvPr>
          <p:cNvSpPr>
            <a:spLocks noGrp="1"/>
          </p:cNvSpPr>
          <p:nvPr>
            <p:ph type="title"/>
          </p:nvPr>
        </p:nvSpPr>
        <p:spPr/>
        <p:txBody>
          <a:bodyPr>
            <a:normAutofit fontScale="90000"/>
          </a:bodyPr>
          <a:lstStyle/>
          <a:p>
            <a:r>
              <a:rPr lang="en-US" dirty="0"/>
              <a:t>OOSCI Global &amp; Regional Activities</a:t>
            </a:r>
          </a:p>
        </p:txBody>
      </p:sp>
      <p:sp>
        <p:nvSpPr>
          <p:cNvPr id="4" name="Text Placeholder 3">
            <a:extLst>
              <a:ext uri="{FF2B5EF4-FFF2-40B4-BE49-F238E27FC236}">
                <a16:creationId xmlns:a16="http://schemas.microsoft.com/office/drawing/2014/main" id="{7E7D91C5-6F3C-1B48-F1F8-EE241DE916B7}"/>
              </a:ext>
            </a:extLst>
          </p:cNvPr>
          <p:cNvSpPr>
            <a:spLocks noGrp="1"/>
          </p:cNvSpPr>
          <p:nvPr>
            <p:ph type="body" idx="1"/>
          </p:nvPr>
        </p:nvSpPr>
        <p:spPr/>
        <p:txBody>
          <a:bodyPr/>
          <a:lstStyle/>
          <a:p>
            <a:r>
              <a:rPr lang="en-US" dirty="0"/>
              <a:t>Launch Workshop</a:t>
            </a:r>
          </a:p>
        </p:txBody>
      </p:sp>
      <p:sp>
        <p:nvSpPr>
          <p:cNvPr id="5" name="Text Placeholder 4">
            <a:extLst>
              <a:ext uri="{FF2B5EF4-FFF2-40B4-BE49-F238E27FC236}">
                <a16:creationId xmlns:a16="http://schemas.microsoft.com/office/drawing/2014/main" id="{2ADC4CCF-DE74-F2DD-B474-835C652AC2FE}"/>
              </a:ext>
            </a:extLst>
          </p:cNvPr>
          <p:cNvSpPr>
            <a:spLocks noGrp="1"/>
          </p:cNvSpPr>
          <p:nvPr>
            <p:ph type="body" sz="quarter" idx="12"/>
          </p:nvPr>
        </p:nvSpPr>
        <p:spPr/>
        <p:txBody>
          <a:bodyPr vert="horz" lIns="91440" tIns="45720" rIns="91440" bIns="45720" rtlCol="0" anchor="t">
            <a:noAutofit/>
          </a:bodyPr>
          <a:lstStyle/>
          <a:p>
            <a:pPr>
              <a:lnSpc>
                <a:spcPct val="100000"/>
              </a:lnSpc>
              <a:spcBef>
                <a:spcPts val="400"/>
              </a:spcBef>
            </a:pPr>
            <a:r>
              <a:rPr lang="en-US" dirty="0"/>
              <a:t>Out-of-school children and children at risk of dropout in the region</a:t>
            </a:r>
          </a:p>
          <a:p>
            <a:pPr>
              <a:lnSpc>
                <a:spcPct val="100000"/>
              </a:lnSpc>
              <a:spcBef>
                <a:spcPts val="400"/>
              </a:spcBef>
            </a:pPr>
            <a:r>
              <a:rPr lang="en-US" dirty="0"/>
              <a:t>Overview of OOSCI globally</a:t>
            </a:r>
          </a:p>
          <a:p>
            <a:pPr>
              <a:lnSpc>
                <a:spcPct val="100000"/>
              </a:lnSpc>
              <a:spcBef>
                <a:spcPts val="400"/>
              </a:spcBef>
            </a:pPr>
            <a:r>
              <a:rPr lang="en-US" dirty="0"/>
              <a:t>Overview of OOSCI in the region</a:t>
            </a:r>
          </a:p>
          <a:p>
            <a:pPr>
              <a:lnSpc>
                <a:spcPct val="100000"/>
              </a:lnSpc>
              <a:spcBef>
                <a:spcPts val="400"/>
              </a:spcBef>
            </a:pPr>
            <a:r>
              <a:rPr lang="en-US" dirty="0"/>
              <a:t>(Optional) Overview of OOSCI in the country</a:t>
            </a:r>
          </a:p>
        </p:txBody>
      </p:sp>
      <p:sp>
        <p:nvSpPr>
          <p:cNvPr id="6" name="Text Placeholder 5">
            <a:extLst>
              <a:ext uri="{FF2B5EF4-FFF2-40B4-BE49-F238E27FC236}">
                <a16:creationId xmlns:a16="http://schemas.microsoft.com/office/drawing/2014/main" id="{4921AEC9-DB33-617E-9FF2-8529C8898947}"/>
              </a:ext>
            </a:extLst>
          </p:cNvPr>
          <p:cNvSpPr>
            <a:spLocks noGrp="1"/>
          </p:cNvSpPr>
          <p:nvPr>
            <p:ph type="body" sz="quarter" idx="13"/>
          </p:nvPr>
        </p:nvSpPr>
        <p:spPr>
          <a:xfrm>
            <a:off x="7609641" y="4223324"/>
            <a:ext cx="4600575" cy="198439"/>
          </a:xfrm>
        </p:spPr>
        <p:txBody>
          <a:bodyPr/>
          <a:lstStyle/>
          <a:p>
            <a:r>
              <a:rPr lang="en-CA" b="0" i="0" dirty="0">
                <a:solidFill>
                  <a:schemeClr val="tx1">
                    <a:lumMod val="75000"/>
                    <a:lumOff val="25000"/>
                  </a:schemeClr>
                </a:solidFill>
                <a:effectLst/>
              </a:rPr>
              <a:t>© UNICEF/UNI177582/RICHTER</a:t>
            </a:r>
            <a:endParaRPr lang="en-US" dirty="0">
              <a:solidFill>
                <a:schemeClr val="tx1">
                  <a:lumMod val="75000"/>
                  <a:lumOff val="25000"/>
                </a:schemeClr>
              </a:solidFill>
            </a:endParaRPr>
          </a:p>
        </p:txBody>
      </p:sp>
      <p:sp>
        <p:nvSpPr>
          <p:cNvPr id="7" name="Text Placeholder 6">
            <a:extLst>
              <a:ext uri="{FF2B5EF4-FFF2-40B4-BE49-F238E27FC236}">
                <a16:creationId xmlns:a16="http://schemas.microsoft.com/office/drawing/2014/main" id="{FDEC2681-DDBB-3E58-920B-D6DB2D054124}"/>
              </a:ext>
            </a:extLst>
          </p:cNvPr>
          <p:cNvSpPr>
            <a:spLocks noGrp="1"/>
          </p:cNvSpPr>
          <p:nvPr>
            <p:ph type="body" sz="quarter" idx="14"/>
          </p:nvPr>
        </p:nvSpPr>
        <p:spPr/>
        <p:txBody>
          <a:bodyPr/>
          <a:lstStyle/>
          <a:p>
            <a:r>
              <a:rPr lang="en-US" dirty="0"/>
              <a:t>2</a:t>
            </a:r>
          </a:p>
        </p:txBody>
      </p:sp>
      <p:sp>
        <p:nvSpPr>
          <p:cNvPr id="8" name="Rectangle 7">
            <a:extLst>
              <a:ext uri="{FF2B5EF4-FFF2-40B4-BE49-F238E27FC236}">
                <a16:creationId xmlns:a16="http://schemas.microsoft.com/office/drawing/2014/main" id="{DFE0B1F9-8455-952F-1841-4B201B8A367E}"/>
              </a:ext>
            </a:extLst>
          </p:cNvPr>
          <p:cNvSpPr/>
          <p:nvPr/>
        </p:nvSpPr>
        <p:spPr>
          <a:xfrm>
            <a:off x="5169" y="4385314"/>
            <a:ext cx="12192000" cy="275493"/>
          </a:xfrm>
          <a:prstGeom prst="rect">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F702BD4-1DB6-71D6-BFD6-2216DE2E5AA2}"/>
              </a:ext>
            </a:extLst>
          </p:cNvPr>
          <p:cNvSpPr/>
          <p:nvPr/>
        </p:nvSpPr>
        <p:spPr>
          <a:xfrm>
            <a:off x="0" y="111941"/>
            <a:ext cx="2213002" cy="1510911"/>
          </a:xfrm>
          <a:prstGeom prst="rect">
            <a:avLst/>
          </a:pr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DE2E3DC-2591-1C66-ADD3-CDAC68EF5E1A}"/>
              </a:ext>
            </a:extLst>
          </p:cNvPr>
          <p:cNvSpPr txBox="1"/>
          <p:nvPr/>
        </p:nvSpPr>
        <p:spPr>
          <a:xfrm>
            <a:off x="0" y="158107"/>
            <a:ext cx="2213002" cy="276999"/>
          </a:xfrm>
          <a:prstGeom prst="rect">
            <a:avLst/>
          </a:prstGeom>
          <a:noFill/>
        </p:spPr>
        <p:txBody>
          <a:bodyPr wrap="square" rtlCol="0" anchor="ctr">
            <a:spAutoFit/>
          </a:bodyPr>
          <a:lstStyle/>
          <a:p>
            <a:pPr algn="ctr"/>
            <a:r>
              <a:rPr lang="en-US" sz="1200" spc="80" dirty="0">
                <a:solidFill>
                  <a:schemeClr val="bg1"/>
                </a:solidFill>
                <a:latin typeface="Aleo" panose="020F0502020204030203" pitchFamily="34" charset="77"/>
              </a:rPr>
              <a:t>TOPICS COVERED</a:t>
            </a:r>
          </a:p>
        </p:txBody>
      </p:sp>
      <p:sp>
        <p:nvSpPr>
          <p:cNvPr id="11" name="Text Placeholder 28">
            <a:extLst>
              <a:ext uri="{FF2B5EF4-FFF2-40B4-BE49-F238E27FC236}">
                <a16:creationId xmlns:a16="http://schemas.microsoft.com/office/drawing/2014/main" id="{970E4F1D-8525-AA33-B42A-3D4281B93D8E}"/>
              </a:ext>
            </a:extLst>
          </p:cNvPr>
          <p:cNvSpPr txBox="1">
            <a:spLocks/>
          </p:cNvSpPr>
          <p:nvPr/>
        </p:nvSpPr>
        <p:spPr>
          <a:xfrm>
            <a:off x="61474" y="495709"/>
            <a:ext cx="2051639" cy="10034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is </a:t>
            </a:r>
            <a:r>
              <a:rPr lang="en-CA" dirty="0"/>
              <a:t>the Out-of-School Children Initiative?</a:t>
            </a:r>
            <a:endParaRPr lang="en-US" dirty="0"/>
          </a:p>
          <a:p>
            <a:r>
              <a:rPr lang="en-US" dirty="0"/>
              <a:t>What OOSCI activities have been implemented in [REGION] and [COUNTRY]?</a:t>
            </a:r>
          </a:p>
        </p:txBody>
      </p:sp>
    </p:spTree>
    <p:extLst>
      <p:ext uri="{BB962C8B-B14F-4D97-AF65-F5344CB8AC3E}">
        <p14:creationId xmlns:p14="http://schemas.microsoft.com/office/powerpoint/2010/main" val="2187962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E1FD45C-F4DD-5785-9213-6EA2963166CC}"/>
              </a:ext>
            </a:extLst>
          </p:cNvPr>
          <p:cNvSpPr>
            <a:spLocks noGrp="1"/>
          </p:cNvSpPr>
          <p:nvPr>
            <p:ph type="ftr" sz="quarter" idx="11"/>
          </p:nvPr>
        </p:nvSpPr>
        <p:spPr/>
        <p:txBody>
          <a:bodyPr/>
          <a:lstStyle/>
          <a:p>
            <a:r>
              <a:rPr lang="en-US" dirty="0"/>
              <a:t>Global Out-of-school Children Initiative</a:t>
            </a:r>
          </a:p>
        </p:txBody>
      </p:sp>
      <p:sp>
        <p:nvSpPr>
          <p:cNvPr id="3" name="Slide Number Placeholder 2">
            <a:extLst>
              <a:ext uri="{FF2B5EF4-FFF2-40B4-BE49-F238E27FC236}">
                <a16:creationId xmlns:a16="http://schemas.microsoft.com/office/drawing/2014/main" id="{0DFAC816-8745-FB9A-47D3-8E26E31466AD}"/>
              </a:ext>
            </a:extLst>
          </p:cNvPr>
          <p:cNvSpPr>
            <a:spLocks noGrp="1"/>
          </p:cNvSpPr>
          <p:nvPr>
            <p:ph type="sldNum" sz="quarter" idx="12"/>
          </p:nvPr>
        </p:nvSpPr>
        <p:spPr/>
        <p:txBody>
          <a:bodyPr/>
          <a:lstStyle/>
          <a:p>
            <a:fld id="{D429F7A4-7C4A-6148-A6AA-ED73C8AE3448}" type="slidenum">
              <a:rPr lang="en-US" altLang="en-US" smtClean="0"/>
              <a:pPr/>
              <a:t>8</a:t>
            </a:fld>
            <a:endParaRPr lang="en-US" altLang="en-US" dirty="0"/>
          </a:p>
        </p:txBody>
      </p:sp>
      <p:sp>
        <p:nvSpPr>
          <p:cNvPr id="4" name="Title 3">
            <a:extLst>
              <a:ext uri="{FF2B5EF4-FFF2-40B4-BE49-F238E27FC236}">
                <a16:creationId xmlns:a16="http://schemas.microsoft.com/office/drawing/2014/main" id="{94BF6BF6-80AA-58A4-E475-C57CE3E67933}"/>
              </a:ext>
            </a:extLst>
          </p:cNvPr>
          <p:cNvSpPr>
            <a:spLocks noGrp="1"/>
          </p:cNvSpPr>
          <p:nvPr>
            <p:ph type="title"/>
          </p:nvPr>
        </p:nvSpPr>
        <p:spPr/>
        <p:txBody>
          <a:bodyPr/>
          <a:lstStyle/>
          <a:p>
            <a:r>
              <a:rPr lang="en-US" dirty="0"/>
              <a:t>Trends in Out-of-School Children in the [region]</a:t>
            </a:r>
          </a:p>
        </p:txBody>
      </p:sp>
      <p:sp>
        <p:nvSpPr>
          <p:cNvPr id="6" name="Text Placeholder 5">
            <a:extLst>
              <a:ext uri="{FF2B5EF4-FFF2-40B4-BE49-F238E27FC236}">
                <a16:creationId xmlns:a16="http://schemas.microsoft.com/office/drawing/2014/main" id="{6BB9E4A0-7AD9-2EFC-0DA4-BB15C3C3E58D}"/>
              </a:ext>
            </a:extLst>
          </p:cNvPr>
          <p:cNvSpPr>
            <a:spLocks noGrp="1"/>
          </p:cNvSpPr>
          <p:nvPr>
            <p:ph type="body" sz="half" idx="2"/>
          </p:nvPr>
        </p:nvSpPr>
        <p:spPr/>
        <p:txBody>
          <a:bodyPr/>
          <a:lstStyle/>
          <a:p>
            <a:r>
              <a:rPr lang="en-US" dirty="0"/>
              <a:t>[Insert here trend data on the number and/or share of out-of-school children and children at risk of dropping out in the region]</a:t>
            </a:r>
          </a:p>
          <a:p>
            <a:pPr marL="285737" indent="-285737">
              <a:buFont typeface="Arial" panose="020B0604020202020204" pitchFamily="34" charset="0"/>
              <a:buChar char="•"/>
            </a:pPr>
            <a:r>
              <a:rPr lang="en-US" dirty="0"/>
              <a:t>[Describe ongoing and emerging issues in the region related to school access, completion and success. For example: conflict, climate, migration, COVID-19]</a:t>
            </a:r>
          </a:p>
          <a:p>
            <a:endParaRPr lang="en-US" dirty="0"/>
          </a:p>
        </p:txBody>
      </p:sp>
      <p:sp>
        <p:nvSpPr>
          <p:cNvPr id="8" name="TextBox 7">
            <a:extLst>
              <a:ext uri="{FF2B5EF4-FFF2-40B4-BE49-F238E27FC236}">
                <a16:creationId xmlns:a16="http://schemas.microsoft.com/office/drawing/2014/main" id="{31EA2C16-1DD1-375A-B6A0-5E1BB013F59E}"/>
              </a:ext>
            </a:extLst>
          </p:cNvPr>
          <p:cNvSpPr txBox="1"/>
          <p:nvPr/>
        </p:nvSpPr>
        <p:spPr>
          <a:xfrm>
            <a:off x="5626052" y="795637"/>
            <a:ext cx="3587857" cy="461665"/>
          </a:xfrm>
          <a:prstGeom prst="rect">
            <a:avLst/>
          </a:prstGeom>
          <a:noFill/>
        </p:spPr>
        <p:txBody>
          <a:bodyPr wrap="square" rtlCol="0">
            <a:spAutoFit/>
          </a:bodyPr>
          <a:lstStyle/>
          <a:p>
            <a:r>
              <a:rPr lang="en-US" sz="1200" dirty="0">
                <a:solidFill>
                  <a:schemeClr val="accent2"/>
                </a:solidFill>
                <a:latin typeface="Arial" panose="020B0604020202020204" pitchFamily="34" charset="0"/>
                <a:cs typeface="Arial" panose="020B0604020202020204" pitchFamily="34" charset="0"/>
              </a:rPr>
              <a:t>Figure Example 1 </a:t>
            </a:r>
          </a:p>
          <a:p>
            <a:r>
              <a:rPr lang="en-US" sz="1200" dirty="0">
                <a:solidFill>
                  <a:schemeClr val="tx1">
                    <a:lumMod val="75000"/>
                    <a:lumOff val="25000"/>
                  </a:schemeClr>
                </a:solidFill>
                <a:latin typeface="Arial" panose="020B0604020202020204" pitchFamily="34" charset="0"/>
                <a:cs typeface="Arial" panose="020B0604020202020204" pitchFamily="34" charset="0"/>
              </a:rPr>
              <a:t>The title of the chart or table will go here</a:t>
            </a:r>
          </a:p>
        </p:txBody>
      </p:sp>
      <p:pic>
        <p:nvPicPr>
          <p:cNvPr id="10" name="Picture 9">
            <a:extLst>
              <a:ext uri="{FF2B5EF4-FFF2-40B4-BE49-F238E27FC236}">
                <a16:creationId xmlns:a16="http://schemas.microsoft.com/office/drawing/2014/main" id="{77D98F3E-F6E4-308F-223E-29DDD5F96291}"/>
              </a:ext>
            </a:extLst>
          </p:cNvPr>
          <p:cNvPicPr>
            <a:picLocks noChangeAspect="1"/>
          </p:cNvPicPr>
          <p:nvPr/>
        </p:nvPicPr>
        <p:blipFill rotWithShape="1">
          <a:blip r:embed="rId2"/>
          <a:srcRect l="51046" t="40136" r="27372" b="19455"/>
          <a:stretch/>
        </p:blipFill>
        <p:spPr>
          <a:xfrm>
            <a:off x="5770664" y="1431822"/>
            <a:ext cx="4500393" cy="46305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5620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A34D-C27A-CEBB-CE24-F28037AFE763}"/>
              </a:ext>
            </a:extLst>
          </p:cNvPr>
          <p:cNvSpPr>
            <a:spLocks noGrp="1"/>
          </p:cNvSpPr>
          <p:nvPr>
            <p:ph type="title"/>
          </p:nvPr>
        </p:nvSpPr>
        <p:spPr/>
        <p:txBody>
          <a:bodyPr/>
          <a:lstStyle/>
          <a:p>
            <a:r>
              <a:rPr lang="en-CA" dirty="0"/>
              <a:t>Overview of the Out-of-School Children Initiative</a:t>
            </a:r>
          </a:p>
        </p:txBody>
      </p:sp>
      <p:sp>
        <p:nvSpPr>
          <p:cNvPr id="4" name="Footer Placeholder 3">
            <a:extLst>
              <a:ext uri="{FF2B5EF4-FFF2-40B4-BE49-F238E27FC236}">
                <a16:creationId xmlns:a16="http://schemas.microsoft.com/office/drawing/2014/main" id="{3BE6DA12-7DC2-0A89-288B-478EC5FC06AE}"/>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12D0B1BA-7FC1-3F58-3EC3-51CA0F331A1A}"/>
              </a:ext>
            </a:extLst>
          </p:cNvPr>
          <p:cNvSpPr>
            <a:spLocks noGrp="1"/>
          </p:cNvSpPr>
          <p:nvPr>
            <p:ph type="sldNum" sz="quarter" idx="12"/>
          </p:nvPr>
        </p:nvSpPr>
        <p:spPr/>
        <p:txBody>
          <a:bodyPr/>
          <a:lstStyle/>
          <a:p>
            <a:fld id="{D429F7A4-7C4A-6148-A6AA-ED73C8AE3448}" type="slidenum">
              <a:rPr lang="en-US" altLang="en-US" smtClean="0"/>
              <a:pPr/>
              <a:t>9</a:t>
            </a:fld>
            <a:endParaRPr lang="en-US" altLang="en-US" dirty="0"/>
          </a:p>
        </p:txBody>
      </p:sp>
      <p:sp>
        <p:nvSpPr>
          <p:cNvPr id="9" name="Content Placeholder 8">
            <a:extLst>
              <a:ext uri="{FF2B5EF4-FFF2-40B4-BE49-F238E27FC236}">
                <a16:creationId xmlns:a16="http://schemas.microsoft.com/office/drawing/2014/main" id="{3880A79E-079B-8BE8-8604-0024F6D1A943}"/>
              </a:ext>
            </a:extLst>
          </p:cNvPr>
          <p:cNvSpPr>
            <a:spLocks noGrp="1"/>
          </p:cNvSpPr>
          <p:nvPr>
            <p:ph idx="1"/>
          </p:nvPr>
        </p:nvSpPr>
        <p:spPr/>
        <p:txBody>
          <a:bodyPr>
            <a:normAutofit fontScale="85000" lnSpcReduction="10000"/>
          </a:bodyPr>
          <a:lstStyle/>
          <a:p>
            <a:pPr>
              <a:defRPr/>
            </a:pPr>
            <a:r>
              <a:rPr lang="en-CA" sz="2600" dirty="0">
                <a:latin typeface="Arial" panose="020B0604020202020204"/>
                <a:cs typeface="+mn-cs"/>
              </a:rPr>
              <a:t>Established in 2010 by UNICEF and UNESCO Institute for Statistics, with Understanding Children's Work (ILO)</a:t>
            </a:r>
          </a:p>
          <a:p>
            <a:pPr>
              <a:defRPr/>
            </a:pPr>
            <a:r>
              <a:rPr lang="en-CA" sz="2600" dirty="0">
                <a:latin typeface="Arial" panose="020B0604020202020204"/>
                <a:cs typeface="+mn-cs"/>
              </a:rPr>
              <a:t>Currently led by UNICEF, in partnership with UNESCO and ILO</a:t>
            </a:r>
          </a:p>
          <a:p>
            <a:pPr>
              <a:defRPr/>
            </a:pPr>
            <a:r>
              <a:rPr lang="en-CA" sz="2600" dirty="0">
                <a:latin typeface="Arial" panose="020B0604020202020204"/>
                <a:cs typeface="+mn-cs"/>
              </a:rPr>
              <a:t>80+ country and regional studies completed</a:t>
            </a:r>
          </a:p>
          <a:p>
            <a:pPr>
              <a:defRPr/>
            </a:pPr>
            <a:r>
              <a:rPr lang="en-CA" sz="2600" dirty="0">
                <a:latin typeface="Arial" panose="020B0604020202020204"/>
                <a:cs typeface="+mn-cs"/>
              </a:rPr>
              <a:t>Innovative methodology, using multiple sources of data to understand:</a:t>
            </a:r>
          </a:p>
          <a:p>
            <a:pPr lvl="1">
              <a:defRPr/>
            </a:pPr>
            <a:r>
              <a:rPr lang="en-CA" sz="2200" b="1" dirty="0">
                <a:latin typeface="Arial" panose="020B0604020202020204"/>
                <a:cs typeface="+mn-cs"/>
              </a:rPr>
              <a:t>Profiles</a:t>
            </a:r>
            <a:r>
              <a:rPr lang="en-CA" sz="2200" dirty="0">
                <a:latin typeface="Arial" panose="020B0604020202020204"/>
                <a:cs typeface="+mn-cs"/>
              </a:rPr>
              <a:t> of out of school children and students at risk of dropping out;</a:t>
            </a:r>
          </a:p>
          <a:p>
            <a:pPr lvl="1">
              <a:defRPr/>
            </a:pPr>
            <a:r>
              <a:rPr lang="en-CA" sz="2200" b="1" dirty="0">
                <a:latin typeface="Arial" panose="020B0604020202020204"/>
                <a:cs typeface="+mn-cs"/>
              </a:rPr>
              <a:t>Barriers</a:t>
            </a:r>
            <a:r>
              <a:rPr lang="en-CA" sz="2200" dirty="0">
                <a:latin typeface="Arial" panose="020B0604020202020204"/>
                <a:cs typeface="+mn-cs"/>
              </a:rPr>
              <a:t> they face in school success;</a:t>
            </a:r>
          </a:p>
          <a:p>
            <a:pPr lvl="1">
              <a:defRPr/>
            </a:pPr>
            <a:r>
              <a:rPr lang="en-CA" sz="2200" b="1" dirty="0">
                <a:latin typeface="Arial" panose="020B0604020202020204"/>
                <a:cs typeface="+mn-cs"/>
              </a:rPr>
              <a:t>Policies</a:t>
            </a:r>
            <a:r>
              <a:rPr lang="en-CA" sz="2200" dirty="0">
                <a:latin typeface="Arial" panose="020B0604020202020204"/>
                <a:cs typeface="+mn-cs"/>
              </a:rPr>
              <a:t> which shape their educational experiences.</a:t>
            </a:r>
          </a:p>
          <a:p>
            <a:pPr>
              <a:defRPr/>
            </a:pPr>
            <a:r>
              <a:rPr lang="en-CA" sz="2600" u="sng" dirty="0">
                <a:latin typeface="Arial" panose="020B0604020202020204"/>
                <a:cs typeface="+mn-cs"/>
              </a:rPr>
              <a:t>Impact</a:t>
            </a:r>
            <a:r>
              <a:rPr lang="en-CA" sz="2600" u="sng" baseline="30000" dirty="0">
                <a:latin typeface="Arial" panose="020B0604020202020204"/>
                <a:cs typeface="+mn-cs"/>
              </a:rPr>
              <a:t>1</a:t>
            </a:r>
            <a:r>
              <a:rPr lang="en-CA" sz="2600" dirty="0">
                <a:latin typeface="Arial" panose="020B0604020202020204"/>
                <a:cs typeface="+mn-cs"/>
              </a:rPr>
              <a:t>: </a:t>
            </a:r>
          </a:p>
          <a:p>
            <a:pPr lvl="1">
              <a:defRPr/>
            </a:pPr>
            <a:r>
              <a:rPr lang="en-CA" sz="2200" b="1" dirty="0">
                <a:latin typeface="Arial" panose="020B0604020202020204"/>
                <a:cs typeface="+mn-cs"/>
              </a:rPr>
              <a:t>Increased awareness and recognition </a:t>
            </a:r>
            <a:r>
              <a:rPr lang="en-CA" sz="2200" dirty="0">
                <a:latin typeface="Arial" panose="020B0604020202020204"/>
                <a:cs typeface="+mn-cs"/>
              </a:rPr>
              <a:t>of out-of-school children and drop out issues;</a:t>
            </a:r>
          </a:p>
          <a:p>
            <a:pPr lvl="1">
              <a:defRPr/>
            </a:pPr>
            <a:r>
              <a:rPr lang="en-CA" sz="2200" b="1" dirty="0">
                <a:latin typeface="Arial" panose="020B0604020202020204"/>
                <a:cs typeface="+mn-cs"/>
              </a:rPr>
              <a:t>Improved data to identify</a:t>
            </a:r>
            <a:r>
              <a:rPr lang="en-CA" sz="2200" dirty="0">
                <a:latin typeface="Arial" panose="020B0604020202020204"/>
                <a:cs typeface="+mn-cs"/>
              </a:rPr>
              <a:t> out-of-school children and students at risk of dropout for targeted support;</a:t>
            </a:r>
          </a:p>
          <a:p>
            <a:pPr lvl="1">
              <a:defRPr/>
            </a:pPr>
            <a:r>
              <a:rPr lang="en-CA" sz="2200" b="1" dirty="0">
                <a:latin typeface="Arial" panose="020B0604020202020204"/>
                <a:cs typeface="+mn-cs"/>
              </a:rPr>
              <a:t>Strengthened national programmes and policies </a:t>
            </a:r>
            <a:r>
              <a:rPr lang="en-CA" sz="2200" dirty="0">
                <a:latin typeface="Arial" panose="020B0604020202020204"/>
                <a:cs typeface="+mn-cs"/>
              </a:rPr>
              <a:t>to better address barriers to school</a:t>
            </a:r>
          </a:p>
          <a:p>
            <a:pPr marL="0" indent="0">
              <a:buNone/>
            </a:pPr>
            <a:endParaRPr lang="en-CA" dirty="0"/>
          </a:p>
        </p:txBody>
      </p:sp>
      <p:sp>
        <p:nvSpPr>
          <p:cNvPr id="3" name="TextBox 2">
            <a:extLst>
              <a:ext uri="{FF2B5EF4-FFF2-40B4-BE49-F238E27FC236}">
                <a16:creationId xmlns:a16="http://schemas.microsoft.com/office/drawing/2014/main" id="{26DE7CBA-6BB0-4CD5-85EC-7B40DE8D3358}"/>
              </a:ext>
            </a:extLst>
          </p:cNvPr>
          <p:cNvSpPr txBox="1"/>
          <p:nvPr/>
        </p:nvSpPr>
        <p:spPr>
          <a:xfrm>
            <a:off x="963912" y="6094742"/>
            <a:ext cx="9123427" cy="254044"/>
          </a:xfrm>
          <a:prstGeom prst="rect">
            <a:avLst/>
          </a:prstGeom>
          <a:noFill/>
        </p:spPr>
        <p:txBody>
          <a:bodyPr wrap="square">
            <a:spAutoFit/>
          </a:bodyPr>
          <a:lstStyle/>
          <a:p>
            <a:r>
              <a:rPr lang="en-CA" sz="1051" i="1" u="sng" baseline="30000" dirty="0">
                <a:solidFill>
                  <a:schemeClr val="tx1">
                    <a:lumMod val="75000"/>
                    <a:lumOff val="25000"/>
                  </a:schemeClr>
                </a:solidFill>
                <a:hlinkClick r:id="rId2">
                  <a:extLst>
                    <a:ext uri="{A12FA001-AC4F-418D-AE19-62706E023703}">
                      <ahyp:hlinkClr xmlns:ahyp="http://schemas.microsoft.com/office/drawing/2018/hyperlinkcolor" val="tx"/>
                    </a:ext>
                  </a:extLst>
                </a:hlinkClick>
              </a:rPr>
              <a:t>1 </a:t>
            </a:r>
            <a:r>
              <a:rPr lang="en-CA" sz="1051" u="sng" dirty="0">
                <a:solidFill>
                  <a:schemeClr val="tx1">
                    <a:lumMod val="75000"/>
                    <a:lumOff val="25000"/>
                  </a:schemeClr>
                </a:solidFill>
                <a:hlinkClick r:id="rId2">
                  <a:extLst>
                    <a:ext uri="{A12FA001-AC4F-418D-AE19-62706E023703}">
                      <ahyp:hlinkClr xmlns:ahyp="http://schemas.microsoft.com/office/drawing/2018/hyperlinkcolor" val="tx"/>
                    </a:ext>
                  </a:extLst>
                </a:hlinkClick>
              </a:rPr>
              <a:t>OOSCI Formative Evaluation (2018) https://gdc.unicef.org/resource/formative-evaluation-out-school-children-initiative-oosci</a:t>
            </a:r>
            <a:r>
              <a:rPr lang="en-CA" sz="1051" u="sng" dirty="0">
                <a:solidFill>
                  <a:schemeClr val="tx1">
                    <a:lumMod val="75000"/>
                    <a:lumOff val="25000"/>
                  </a:schemeClr>
                </a:solidFill>
              </a:rPr>
              <a:t> </a:t>
            </a:r>
          </a:p>
        </p:txBody>
      </p:sp>
    </p:spTree>
    <p:extLst>
      <p:ext uri="{BB962C8B-B14F-4D97-AF65-F5344CB8AC3E}">
        <p14:creationId xmlns:p14="http://schemas.microsoft.com/office/powerpoint/2010/main" val="2937627064"/>
      </p:ext>
    </p:extLst>
  </p:cSld>
  <p:clrMapOvr>
    <a:masterClrMapping/>
  </p:clrMapOvr>
</p:sld>
</file>

<file path=ppt/theme/theme1.xml><?xml version="1.0" encoding="utf-8"?>
<a:theme xmlns:a="http://schemas.openxmlformats.org/drawingml/2006/main" name="UNICEF OOSCI Theme">
  <a:themeElements>
    <a:clrScheme name="UNICEF">
      <a:dk1>
        <a:srgbClr val="000000"/>
      </a:dk1>
      <a:lt1>
        <a:srgbClr val="FFFFFF"/>
      </a:lt1>
      <a:dk2>
        <a:srgbClr val="777778"/>
      </a:dk2>
      <a:lt2>
        <a:srgbClr val="D7D0C8"/>
      </a:lt2>
      <a:accent1>
        <a:srgbClr val="00AEEF"/>
      </a:accent1>
      <a:accent2>
        <a:srgbClr val="364DA1"/>
      </a:accent2>
      <a:accent3>
        <a:srgbClr val="691D74"/>
      </a:accent3>
      <a:accent4>
        <a:srgbClr val="F16920"/>
      </a:accent4>
      <a:accent5>
        <a:srgbClr val="7FBD41"/>
      </a:accent5>
      <a:accent6>
        <a:srgbClr val="E13319"/>
      </a:accent6>
      <a:hlink>
        <a:srgbClr val="364DA1"/>
      </a:hlink>
      <a:folHlink>
        <a:srgbClr val="00AEE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A64DEC1F0761294CACFB2EA050F371B4" ma:contentTypeVersion="10" ma:contentTypeDescription="Create a new document." ma:contentTypeScope="" ma:versionID="ba7bd7fd6c37a766db1c43223ec9393b">
  <xsd:schema xmlns:xsd="http://www.w3.org/2001/XMLSchema" xmlns:xs="http://www.w3.org/2001/XMLSchema" xmlns:p="http://schemas.microsoft.com/office/2006/metadata/properties" xmlns:ns2="ca37cef5-d76b-462f-b7df-99e96f74f866" xmlns:ns3="b4f6ec6a-dcf3-479e-8d5a-eeb3a74b8654" xmlns:ns4="ca283e0b-db31-4043-a2ef-b80661bf084a" targetNamespace="http://schemas.microsoft.com/office/2006/metadata/properties" ma:root="true" ma:fieldsID="5c2f7b146b1670dd9b06699ced5ddc68" ns2:_="" ns3:_="" ns4:_="">
    <xsd:import namespace="ca37cef5-d76b-462f-b7df-99e96f74f866"/>
    <xsd:import namespace="b4f6ec6a-dcf3-479e-8d5a-eeb3a74b8654"/>
    <xsd:import namespace="ca283e0b-db31-4043-a2ef-b80661bf084a"/>
    <xsd:element name="properties">
      <xsd:complexType>
        <xsd:sequence>
          <xsd:element name="documentManagement">
            <xsd:complexType>
              <xsd:all>
                <xsd:element ref="ns2:_dlc_DocId" minOccurs="0"/>
                <xsd:element ref="ns2:_dlc_DocIdUrl" minOccurs="0"/>
                <xsd:element ref="ns2:_dlc_DocIdPersistId" minOccurs="0"/>
                <xsd:element ref="ns3:lcf76f155ced4ddcb4097134ff3c332f" minOccurs="0"/>
                <xsd:element ref="ns4:TaxCatchAll" minOccurs="0"/>
                <xsd:element ref="ns3:MediaServiceMetadata" minOccurs="0"/>
                <xsd:element ref="ns3:MediaServiceFastMetadata" minOccurs="0"/>
                <xsd:element ref="ns3:MediaServiceOCR" minOccurs="0"/>
                <xsd:element ref="ns3:MediaServiceGenerationTime" minOccurs="0"/>
                <xsd:element ref="ns3:MediaServiceEventHashCode" minOccurs="0"/>
                <xsd:element ref="ns3:MediaServiceDateTake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37cef5-d76b-462f-b7df-99e96f74f86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4f6ec6a-dcf3-479e-8d5a-eeb3a74b8654" elementFormDefault="qualified">
    <xsd:import namespace="http://schemas.microsoft.com/office/2006/documentManagement/types"/>
    <xsd:import namespace="http://schemas.microsoft.com/office/infopath/2007/PartnerControls"/>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73f51738-d318-4883-9d64-4f0bd0ccc55e" ma:termSetId="09814cd3-568e-fe90-9814-8d621ff8fb84" ma:anchorId="fba54fb3-c3e1-fe81-a776-ca4b69148c4d" ma:open="true" ma:isKeyword="false">
      <xsd:complexType>
        <xsd:sequence>
          <xsd:element ref="pc:Terms" minOccurs="0" maxOccurs="1"/>
        </xsd:sequence>
      </xsd:complex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a283e0b-db31-4043-a2ef-b80661bf084a"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e54d47d-42a3-4214-8ca8-1b80455558f9}" ma:internalName="TaxCatchAll" ma:showField="CatchAllData" ma:web="ca37cef5-d76b-462f-b7df-99e96f74f86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a283e0b-db31-4043-a2ef-b80661bf084a" xsi:nil="true"/>
    <_dlc_DocId xmlns="ca37cef5-d76b-462f-b7df-99e96f74f866">RFHZET2QM3D3-1700166127-193</_dlc_DocId>
    <_dlc_DocIdUrl xmlns="ca37cef5-d76b-462f-b7df-99e96f74f866">
      <Url>https://unicef.sharepoint.com/teams/PD-OOSCI/_layouts/15/DocIdRedir.aspx?ID=RFHZET2QM3D3-1700166127-193</Url>
      <Description>RFHZET2QM3D3-1700166127-193</Description>
    </_dlc_DocIdUrl>
    <lcf76f155ced4ddcb4097134ff3c332f xmlns="b4f6ec6a-dcf3-479e-8d5a-eeb3a74b8654">
      <Terms xmlns="http://schemas.microsoft.com/office/infopath/2007/PartnerControls"/>
    </lcf76f155ced4ddcb4097134ff3c332f>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333B68-1E87-405F-A8FC-844C454ADB5F}">
  <ds:schemaRefs>
    <ds:schemaRef ds:uri="http://schemas.microsoft.com/sharepoint/events"/>
  </ds:schemaRefs>
</ds:datastoreItem>
</file>

<file path=customXml/itemProps2.xml><?xml version="1.0" encoding="utf-8"?>
<ds:datastoreItem xmlns:ds="http://schemas.openxmlformats.org/officeDocument/2006/customXml" ds:itemID="{C5382B1B-7746-4126-A16A-DC113BD08E8F}"/>
</file>

<file path=customXml/itemProps3.xml><?xml version="1.0" encoding="utf-8"?>
<ds:datastoreItem xmlns:ds="http://schemas.openxmlformats.org/officeDocument/2006/customXml" ds:itemID="{030A80EC-47FE-4EC0-A9CA-0CCCF4CDD728}">
  <ds:schemaRefs>
    <ds:schemaRef ds:uri="http://schemas.microsoft.com/office/2006/documentManagement/types"/>
    <ds:schemaRef ds:uri="http://purl.org/dc/terms/"/>
    <ds:schemaRef ds:uri="http://www.w3.org/XML/1998/namespace"/>
    <ds:schemaRef ds:uri="ca37cef5-d76b-462f-b7df-99e96f74f866"/>
    <ds:schemaRef ds:uri="b4f6ec6a-dcf3-479e-8d5a-eeb3a74b8654"/>
    <ds:schemaRef ds:uri="http://purl.org/dc/dcmitype/"/>
    <ds:schemaRef ds:uri="ca283e0b-db31-4043-a2ef-b80661bf084a"/>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4.xml><?xml version="1.0" encoding="utf-8"?>
<ds:datastoreItem xmlns:ds="http://schemas.openxmlformats.org/officeDocument/2006/customXml" ds:itemID="{441DEEA1-25DE-4E62-9997-3FA1B9F5BE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5677</TotalTime>
  <Words>3830</Words>
  <Application>Microsoft Office PowerPoint</Application>
  <PresentationFormat>Widescreen</PresentationFormat>
  <Paragraphs>437</Paragraphs>
  <Slides>37</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Aleo</vt:lpstr>
      <vt:lpstr>Aleo Light</vt:lpstr>
      <vt:lpstr>Arial</vt:lpstr>
      <vt:lpstr>AtlasGrotesk</vt:lpstr>
      <vt:lpstr>Calibri</vt:lpstr>
      <vt:lpstr>Roboto</vt:lpstr>
      <vt:lpstr>UNICEF OOSCI Theme</vt:lpstr>
      <vt:lpstr>How to Use This Slide Deck</vt:lpstr>
      <vt:lpstr>Launch Workshop</vt:lpstr>
      <vt:lpstr>Opening Session</vt:lpstr>
      <vt:lpstr>Workshop Objectives</vt:lpstr>
      <vt:lpstr>Agenda</vt:lpstr>
      <vt:lpstr>Participants</vt:lpstr>
      <vt:lpstr>OOSCI Global &amp; Regional Activities</vt:lpstr>
      <vt:lpstr>Trends in Out-of-School Children in the [region]</vt:lpstr>
      <vt:lpstr>Overview of the Out-of-School Children Initiative</vt:lpstr>
      <vt:lpstr>OOSCI in [Region]</vt:lpstr>
      <vt:lpstr>OOSCI in Europe &amp; Central Asia [Example]</vt:lpstr>
      <vt:lpstr>OOSCI in [Country]</vt:lpstr>
      <vt:lpstr>OOSCI in Costa Rica: Study to Policy Impact [Example]</vt:lpstr>
      <vt:lpstr>OOSCI in Romania [Example]</vt:lpstr>
      <vt:lpstr>OOSCI Theory of Change &amp; Methodology</vt:lpstr>
      <vt:lpstr>OOSCI Theory of Change</vt:lpstr>
      <vt:lpstr>OOSCI Conceptual Framework</vt:lpstr>
      <vt:lpstr>Seven Dimensions of Exclusion (7DE)</vt:lpstr>
      <vt:lpstr>School Exposure of Out-of-School Children and Adolescents</vt:lpstr>
      <vt:lpstr>Children, Adolescents and Youth at Risk of Dropping Out</vt:lpstr>
      <vt:lpstr>Visibility Model</vt:lpstr>
      <vt:lpstr>OOSCI Study Structure and Teams</vt:lpstr>
      <vt:lpstr>Steering Committee</vt:lpstr>
      <vt:lpstr>Technical Team</vt:lpstr>
      <vt:lpstr>OOSCI Study Structure</vt:lpstr>
      <vt:lpstr>Example OOSCI Study Timeline</vt:lpstr>
      <vt:lpstr>Stakeholder Analysis</vt:lpstr>
      <vt:lpstr>Stakeholder Identification Activity</vt:lpstr>
      <vt:lpstr>Plenary Discussion About Stakeholders</vt:lpstr>
      <vt:lpstr>Data for Calculating 7DE and Profiles</vt:lpstr>
      <vt:lpstr>Key Data Sources in [Region/Country] for the OOSCI Study</vt:lpstr>
      <vt:lpstr>Next Steps to Request Data for the OOSCI Analysis</vt:lpstr>
      <vt:lpstr>Vision &amp; Way Forward for the OOSCI Study</vt:lpstr>
      <vt:lpstr>Discussion: Impact of the OOSCI Study</vt:lpstr>
      <vt:lpstr>Communication and Action Plan</vt:lpstr>
      <vt:lpstr>Next Steps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Big Yellow Taxi, Inc.</dc:creator>
  <cp:keywords/>
  <dc:description/>
  <cp:lastModifiedBy>Sheena Bell</cp:lastModifiedBy>
  <cp:revision>328</cp:revision>
  <dcterms:created xsi:type="dcterms:W3CDTF">2021-11-14T03:57:20Z</dcterms:created>
  <dcterms:modified xsi:type="dcterms:W3CDTF">2023-08-11T00:30:59Z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0x010100A64DEC1F0761294CACFB2EA050F371B4</vt:lpwstr>
  </property>
  <property fmtid="{D5CDD505-2E9C-101B-9397-08002B2CF9AE}" pid="3" name="_dlc_DocIdItemGuid">
    <vt:lpwstr>391cf0cf-4b7a-4b22-8c69-d10bb208440f</vt:lpwstr>
  </property>
  <property fmtid="{D5CDD505-2E9C-101B-9397-08002B2CF9AE}" pid="4" name="MediaServiceImageTags">
    <vt:lpwstr/>
  </property>
</Properties>
</file>